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08" r:id="rId4"/>
    <p:sldId id="311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F33"/>
    <a:srgbClr val="008C58"/>
    <a:srgbClr val="002033"/>
    <a:srgbClr val="2B323B"/>
    <a:srgbClr val="00B09B"/>
    <a:srgbClr val="F0EEEF"/>
    <a:srgbClr val="0D95BC"/>
    <a:srgbClr val="DF361F"/>
    <a:srgbClr val="6C2B43"/>
    <a:srgbClr val="7B0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4" autoAdjust="0"/>
    <p:restoredTop sz="96316" autoAdjust="0"/>
  </p:normalViewPr>
  <p:slideViewPr>
    <p:cSldViewPr snapToGrid="0" showGuides="1">
      <p:cViewPr varScale="1">
        <p:scale>
          <a:sx n="113" d="100"/>
          <a:sy n="113" d="100"/>
        </p:scale>
        <p:origin x="663" y="3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060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BAEA31-774E-41D5-30D7-F0A1B38B9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A756E0-EF28-8A81-C1F9-88789CE97C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686923-4AD8-5FAC-1281-9D7F3A2419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AD79C8-96F7-E649-24A1-1125FEBA0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425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84C250-509E-908D-C81A-39BFF14A5B92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874505A-5DDC-14EE-67AD-4B03CA56FD5E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C09501F8-710E-4D07-191D-A96E38245920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F62170EA-1B34-6248-05C7-D3213905297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1" name="Shape">
            <a:extLst>
              <a:ext uri="{FF2B5EF4-FFF2-40B4-BE49-F238E27FC236}">
                <a16:creationId xmlns:a16="http://schemas.microsoft.com/office/drawing/2014/main" id="{E4034BC6-C2D3-C11D-D4EC-D91B6051416F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F726ADB9-4B12-25E5-D0CB-F7BD29E51D7D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9B3034-CA84-5134-BBFF-E62332F74037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A00B5A-597D-1AB4-4EF1-CA53E781C125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E0C05D-1E90-0602-49A1-8A1743452AE4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FB5436B4-6AFB-79CD-A9BB-A5BEC0E24117}"/>
              </a:ext>
            </a:extLst>
          </p:cNvPr>
          <p:cNvSpPr/>
          <p:nvPr userDrawn="1"/>
        </p:nvSpPr>
        <p:spPr>
          <a:xfrm>
            <a:off x="0" y="188441"/>
            <a:ext cx="507846" cy="349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18FB4FB-1032-2A75-A140-55787D4904E8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5F7527D4-AFBD-EF66-D18E-9701D6DA242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7F0DE2A-9348-647F-72C6-9AB79287660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9FE428A-C69C-E6D0-409C-478EB3CD65E0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416DB18A-7015-9E44-A8F5-FF928E2FFE7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B222679E-976B-E14A-0E04-4F59D9BC0163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EE29ED1-4510-51AE-25F8-32BFE1CB8ED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CB1EF8E-97E1-4021-9FEC-5841BB6268C0}"/>
              </a:ext>
            </a:extLst>
          </p:cNvPr>
          <p:cNvGrpSpPr/>
          <p:nvPr userDrawn="1"/>
        </p:nvGrpSpPr>
        <p:grpSpPr>
          <a:xfrm>
            <a:off x="2222498" y="6404530"/>
            <a:ext cx="4665981" cy="354850"/>
            <a:chOff x="1714499" y="5181599"/>
            <a:chExt cx="4141472" cy="314961"/>
          </a:xfrm>
        </p:grpSpPr>
        <p:sp>
          <p:nvSpPr>
            <p:cNvPr id="21" name="Shape">
              <a:extLst>
                <a:ext uri="{FF2B5EF4-FFF2-40B4-BE49-F238E27FC236}">
                  <a16:creationId xmlns:a16="http://schemas.microsoft.com/office/drawing/2014/main" id="{FC71595B-2011-4FBF-6885-00E3C44825D6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01F3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CC804CFE-AB66-52E2-E3D0-8FE90FA4F14B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9942CCC9-76A3-1CF8-20F1-FFC1CCDE209A}"/>
              </a:ext>
            </a:extLst>
          </p:cNvPr>
          <p:cNvSpPr/>
          <p:nvPr userDrawn="1"/>
        </p:nvSpPr>
        <p:spPr>
          <a:xfrm>
            <a:off x="0" y="188441"/>
            <a:ext cx="507846" cy="349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20015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AA5249-F57E-6BB2-9C60-8DA3D5F8041E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3D30D65-C7CA-4150-BB4F-596A1BF0AEFA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2C93375-4131-920B-199C-9B9451B77C0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64DFD94-C2D4-9A17-E9D8-AB469FBBB797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F3E73377-BCED-C673-C01F-9532F37E976C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2D26CD19-AEB0-D1D8-FC32-DEBC17769BCB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AE3BC1E-D571-E9BB-6DA2-7C6D45EA96CE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DA8DB38-927E-6193-1DA7-9249611F70EA}"/>
              </a:ext>
            </a:extLst>
          </p:cNvPr>
          <p:cNvGrpSpPr/>
          <p:nvPr userDrawn="1"/>
        </p:nvGrpSpPr>
        <p:grpSpPr>
          <a:xfrm>
            <a:off x="2222498" y="6404530"/>
            <a:ext cx="4665981" cy="354850"/>
            <a:chOff x="1714499" y="5181599"/>
            <a:chExt cx="4141472" cy="314961"/>
          </a:xfrm>
        </p:grpSpPr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B6E8B842-F4D1-DE8D-38BD-AFE0066563ED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01F3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CE0DED8A-65CF-9805-FB31-950C05DDAF58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E5D95-B1A7-A10B-5EB5-A26C5A0AF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Comparative Banners – Slide Template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BEC2FCE-7D8E-E551-9BD8-4032D3BD1D10}"/>
              </a:ext>
            </a:extLst>
          </p:cNvPr>
          <p:cNvSpPr/>
          <p:nvPr/>
        </p:nvSpPr>
        <p:spPr>
          <a:xfrm flipV="1">
            <a:off x="0" y="2501062"/>
            <a:ext cx="9144000" cy="1676247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0000"/>
                </a:schemeClr>
              </a:gs>
              <a:gs pos="48000">
                <a:schemeClr val="tx1">
                  <a:alpha val="2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1932A6AA-D89A-A7BB-C23F-8D421BF48CE9}"/>
              </a:ext>
            </a:extLst>
          </p:cNvPr>
          <p:cNvSpPr/>
          <p:nvPr/>
        </p:nvSpPr>
        <p:spPr>
          <a:xfrm>
            <a:off x="1589474" y="2111690"/>
            <a:ext cx="641552" cy="389373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06A08DD-4910-320E-F5B8-B12FAEBCCB50}"/>
              </a:ext>
            </a:extLst>
          </p:cNvPr>
          <p:cNvSpPr/>
          <p:nvPr/>
        </p:nvSpPr>
        <p:spPr>
          <a:xfrm>
            <a:off x="328499" y="2111690"/>
            <a:ext cx="1672575" cy="2634620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1">
                  <a:lumMod val="60000"/>
                  <a:lumOff val="40000"/>
                </a:schemeClr>
              </a:gs>
              <a:gs pos="0">
                <a:schemeClr val="accent1"/>
              </a:gs>
              <a:gs pos="14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FE964B67-F73F-8528-A2B5-B39E3A53B4C4}"/>
              </a:ext>
            </a:extLst>
          </p:cNvPr>
          <p:cNvSpPr/>
          <p:nvPr/>
        </p:nvSpPr>
        <p:spPr>
          <a:xfrm>
            <a:off x="3784300" y="2111690"/>
            <a:ext cx="641552" cy="389373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DF05D89-3E51-813E-8853-83835AB874E6}"/>
              </a:ext>
            </a:extLst>
          </p:cNvPr>
          <p:cNvSpPr/>
          <p:nvPr/>
        </p:nvSpPr>
        <p:spPr>
          <a:xfrm>
            <a:off x="2523325" y="2111690"/>
            <a:ext cx="1672575" cy="2634620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2">
                  <a:lumMod val="60000"/>
                  <a:lumOff val="40000"/>
                </a:schemeClr>
              </a:gs>
              <a:gs pos="0">
                <a:schemeClr val="accent2"/>
              </a:gs>
              <a:gs pos="14000">
                <a:schemeClr val="accent2"/>
              </a:gs>
              <a:gs pos="100000">
                <a:schemeClr val="accent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1816E91-14AD-08EE-DD20-F9817D8DF2F8}"/>
              </a:ext>
            </a:extLst>
          </p:cNvPr>
          <p:cNvSpPr/>
          <p:nvPr/>
        </p:nvSpPr>
        <p:spPr>
          <a:xfrm>
            <a:off x="5979125" y="2111690"/>
            <a:ext cx="641552" cy="389373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113AD6F-5BBC-337D-8926-F5BCA20F2329}"/>
              </a:ext>
            </a:extLst>
          </p:cNvPr>
          <p:cNvSpPr/>
          <p:nvPr/>
        </p:nvSpPr>
        <p:spPr>
          <a:xfrm>
            <a:off x="4718150" y="2111690"/>
            <a:ext cx="1672575" cy="2634620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4">
                  <a:lumMod val="60000"/>
                  <a:lumOff val="40000"/>
                </a:schemeClr>
              </a:gs>
              <a:gs pos="0">
                <a:schemeClr val="accent4"/>
              </a:gs>
              <a:gs pos="14000">
                <a:schemeClr val="accent4"/>
              </a:gs>
              <a:gs pos="100000">
                <a:schemeClr val="accent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E0A552-B588-0FF2-2F6F-C03B9B34B911}"/>
              </a:ext>
            </a:extLst>
          </p:cNvPr>
          <p:cNvSpPr/>
          <p:nvPr/>
        </p:nvSpPr>
        <p:spPr>
          <a:xfrm>
            <a:off x="8173950" y="2111690"/>
            <a:ext cx="641552" cy="389373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8D463B4-1D9F-6F35-0B4D-08402111C233}"/>
              </a:ext>
            </a:extLst>
          </p:cNvPr>
          <p:cNvSpPr/>
          <p:nvPr/>
        </p:nvSpPr>
        <p:spPr>
          <a:xfrm>
            <a:off x="6912975" y="2111690"/>
            <a:ext cx="1672575" cy="2634620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5">
                  <a:lumMod val="60000"/>
                  <a:lumOff val="40000"/>
                </a:schemeClr>
              </a:gs>
              <a:gs pos="0">
                <a:schemeClr val="accent5"/>
              </a:gs>
              <a:gs pos="14000">
                <a:schemeClr val="accent5"/>
              </a:gs>
              <a:gs pos="100000">
                <a:schemeClr val="accent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5A51F61-CDC0-9DD9-E29C-D95A3483B42F}"/>
              </a:ext>
            </a:extLst>
          </p:cNvPr>
          <p:cNvSpPr/>
          <p:nvPr/>
        </p:nvSpPr>
        <p:spPr>
          <a:xfrm>
            <a:off x="683785" y="4377367"/>
            <a:ext cx="737886" cy="737886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AF7FD51-CBA9-747A-A179-9559A344B789}"/>
              </a:ext>
            </a:extLst>
          </p:cNvPr>
          <p:cNvSpPr/>
          <p:nvPr/>
        </p:nvSpPr>
        <p:spPr>
          <a:xfrm>
            <a:off x="2877560" y="4377367"/>
            <a:ext cx="737886" cy="737886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EF62734-1F77-4496-2A9E-DC30AD92C605}"/>
              </a:ext>
            </a:extLst>
          </p:cNvPr>
          <p:cNvSpPr/>
          <p:nvPr/>
        </p:nvSpPr>
        <p:spPr>
          <a:xfrm>
            <a:off x="5073436" y="4377367"/>
            <a:ext cx="737886" cy="737886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67E1607-6323-DB37-196D-F202F1254408}"/>
              </a:ext>
            </a:extLst>
          </p:cNvPr>
          <p:cNvSpPr/>
          <p:nvPr/>
        </p:nvSpPr>
        <p:spPr>
          <a:xfrm>
            <a:off x="7268261" y="4377367"/>
            <a:ext cx="737886" cy="737886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2C11D77-D576-1B19-3960-9A3F27897644}"/>
              </a:ext>
            </a:extLst>
          </p:cNvPr>
          <p:cNvGrpSpPr/>
          <p:nvPr/>
        </p:nvGrpSpPr>
        <p:grpSpPr>
          <a:xfrm>
            <a:off x="504088" y="2567271"/>
            <a:ext cx="1097280" cy="1516950"/>
            <a:chOff x="672117" y="2610476"/>
            <a:chExt cx="1463040" cy="2022599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28A02F5-28BF-BDB3-F0EB-7F0EF410C1F8}"/>
                </a:ext>
              </a:extLst>
            </p:cNvPr>
            <p:cNvSpPr txBox="1"/>
            <p:nvPr/>
          </p:nvSpPr>
          <p:spPr>
            <a:xfrm>
              <a:off x="672117" y="2610476"/>
              <a:ext cx="146304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D13CEB0-FBC9-F7F9-FEAF-1470F2CAEACF}"/>
                </a:ext>
              </a:extLst>
            </p:cNvPr>
            <p:cNvSpPr txBox="1"/>
            <p:nvPr/>
          </p:nvSpPr>
          <p:spPr>
            <a:xfrm>
              <a:off x="672117" y="3155748"/>
              <a:ext cx="1463040" cy="1477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AC77A55-4CB7-66FC-ACCE-AE5D4BA7581C}"/>
              </a:ext>
            </a:extLst>
          </p:cNvPr>
          <p:cNvGrpSpPr/>
          <p:nvPr/>
        </p:nvGrpSpPr>
        <p:grpSpPr>
          <a:xfrm>
            <a:off x="2697863" y="2567271"/>
            <a:ext cx="1097280" cy="1516950"/>
            <a:chOff x="672117" y="2610476"/>
            <a:chExt cx="1463040" cy="2022599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2734654-6B27-E2CE-4376-09F95C470F0B}"/>
                </a:ext>
              </a:extLst>
            </p:cNvPr>
            <p:cNvSpPr txBox="1"/>
            <p:nvPr/>
          </p:nvSpPr>
          <p:spPr>
            <a:xfrm>
              <a:off x="672117" y="2610476"/>
              <a:ext cx="146304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500" b="1" noProof="1"/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D92B972-ED3E-C0BF-63C1-5E6C2814F087}"/>
                </a:ext>
              </a:extLst>
            </p:cNvPr>
            <p:cNvSpPr txBox="1"/>
            <p:nvPr/>
          </p:nvSpPr>
          <p:spPr>
            <a:xfrm>
              <a:off x="672117" y="3155748"/>
              <a:ext cx="1463040" cy="1477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/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DD811-0AD9-F3A1-A383-5EC9C60CAE36}"/>
              </a:ext>
            </a:extLst>
          </p:cNvPr>
          <p:cNvGrpSpPr/>
          <p:nvPr/>
        </p:nvGrpSpPr>
        <p:grpSpPr>
          <a:xfrm>
            <a:off x="4893872" y="2567271"/>
            <a:ext cx="1097280" cy="1516950"/>
            <a:chOff x="672117" y="2610476"/>
            <a:chExt cx="1463040" cy="2022599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0C14373-E986-8807-6287-7E09AA3FF08B}"/>
                </a:ext>
              </a:extLst>
            </p:cNvPr>
            <p:cNvSpPr txBox="1"/>
            <p:nvPr/>
          </p:nvSpPr>
          <p:spPr>
            <a:xfrm>
              <a:off x="672117" y="2610476"/>
              <a:ext cx="146304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9ACDDD5-F9F0-92ED-521F-320E98817E7D}"/>
                </a:ext>
              </a:extLst>
            </p:cNvPr>
            <p:cNvSpPr txBox="1"/>
            <p:nvPr/>
          </p:nvSpPr>
          <p:spPr>
            <a:xfrm>
              <a:off x="672117" y="3155748"/>
              <a:ext cx="1463040" cy="1477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FD7D7DA-8556-AC87-345A-83258BD30A38}"/>
              </a:ext>
            </a:extLst>
          </p:cNvPr>
          <p:cNvGrpSpPr/>
          <p:nvPr/>
        </p:nvGrpSpPr>
        <p:grpSpPr>
          <a:xfrm>
            <a:off x="7088564" y="2567271"/>
            <a:ext cx="1097280" cy="1516950"/>
            <a:chOff x="672117" y="2610476"/>
            <a:chExt cx="1463040" cy="2022599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76B3DC4-ED7A-C567-5415-A657C4813BC4}"/>
                </a:ext>
              </a:extLst>
            </p:cNvPr>
            <p:cNvSpPr txBox="1"/>
            <p:nvPr/>
          </p:nvSpPr>
          <p:spPr>
            <a:xfrm>
              <a:off x="672117" y="2610476"/>
              <a:ext cx="146304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500" b="1" noProof="1"/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C2BBADE-7424-DF28-7DB3-E73F4BD8C7F9}"/>
                </a:ext>
              </a:extLst>
            </p:cNvPr>
            <p:cNvSpPr txBox="1"/>
            <p:nvPr/>
          </p:nvSpPr>
          <p:spPr>
            <a:xfrm>
              <a:off x="672117" y="3155748"/>
              <a:ext cx="1463040" cy="1477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/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28" name="Graphic 27" descr="Rocket with solid fill">
            <a:extLst>
              <a:ext uri="{FF2B5EF4-FFF2-40B4-BE49-F238E27FC236}">
                <a16:creationId xmlns:a16="http://schemas.microsoft.com/office/drawing/2014/main" id="{932EAC98-1483-7801-7138-73869ABFB6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203" y="4501785"/>
            <a:ext cx="489050" cy="489050"/>
          </a:xfrm>
          <a:prstGeom prst="rect">
            <a:avLst/>
          </a:prstGeom>
        </p:spPr>
      </p:pic>
      <p:pic>
        <p:nvPicPr>
          <p:cNvPr id="29" name="Graphic 28" descr="Gears with solid fill">
            <a:extLst>
              <a:ext uri="{FF2B5EF4-FFF2-40B4-BE49-F238E27FC236}">
                <a16:creationId xmlns:a16="http://schemas.microsoft.com/office/drawing/2014/main" id="{54F55A11-AE39-1AC5-E8EF-5F1278DB9C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3001978" y="4501785"/>
            <a:ext cx="489050" cy="489050"/>
          </a:xfrm>
          <a:prstGeom prst="rect">
            <a:avLst/>
          </a:prstGeom>
        </p:spPr>
      </p:pic>
      <p:pic>
        <p:nvPicPr>
          <p:cNvPr id="30" name="Graphic 29" descr="Tools with solid fill">
            <a:extLst>
              <a:ext uri="{FF2B5EF4-FFF2-40B4-BE49-F238E27FC236}">
                <a16:creationId xmlns:a16="http://schemas.microsoft.com/office/drawing/2014/main" id="{6527AE0D-2573-0D7D-1DFC-C4555E7A1D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5197854" y="4501785"/>
            <a:ext cx="489050" cy="489050"/>
          </a:xfrm>
          <a:prstGeom prst="rect">
            <a:avLst/>
          </a:prstGeom>
        </p:spPr>
      </p:pic>
      <p:pic>
        <p:nvPicPr>
          <p:cNvPr id="31" name="Graphic 30" descr="Completed with solid fill">
            <a:extLst>
              <a:ext uri="{FF2B5EF4-FFF2-40B4-BE49-F238E27FC236}">
                <a16:creationId xmlns:a16="http://schemas.microsoft.com/office/drawing/2014/main" id="{906273DA-B0A5-5928-9210-E79E0271D9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7392679" y="4501785"/>
            <a:ext cx="489050" cy="48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489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0550A-4D85-BB6D-B935-53E372D06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976A1-BC05-C453-37CD-952F2D546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Comparative Banners – Slide Template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68BF3FC-BC1A-A2A0-8B79-3E7685269E7C}"/>
              </a:ext>
            </a:extLst>
          </p:cNvPr>
          <p:cNvSpPr/>
          <p:nvPr/>
        </p:nvSpPr>
        <p:spPr>
          <a:xfrm flipV="1">
            <a:off x="0" y="2501062"/>
            <a:ext cx="9144000" cy="1676247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48000">
                <a:schemeClr val="bg1">
                  <a:alpha val="25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D161DD90-4468-267A-4C7A-07066D8DBBEF}"/>
              </a:ext>
            </a:extLst>
          </p:cNvPr>
          <p:cNvSpPr/>
          <p:nvPr/>
        </p:nvSpPr>
        <p:spPr>
          <a:xfrm>
            <a:off x="1589474" y="2111690"/>
            <a:ext cx="641552" cy="389373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71397EF0-23E4-7555-A21C-CE6260AF877C}"/>
              </a:ext>
            </a:extLst>
          </p:cNvPr>
          <p:cNvSpPr/>
          <p:nvPr/>
        </p:nvSpPr>
        <p:spPr>
          <a:xfrm>
            <a:off x="328499" y="2111690"/>
            <a:ext cx="1672575" cy="2634620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1">
                  <a:lumMod val="60000"/>
                  <a:lumOff val="40000"/>
                </a:schemeClr>
              </a:gs>
              <a:gs pos="0">
                <a:schemeClr val="accent1"/>
              </a:gs>
              <a:gs pos="14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C78E594-D5DC-3FD3-5D11-A236ED3E248B}"/>
              </a:ext>
            </a:extLst>
          </p:cNvPr>
          <p:cNvSpPr/>
          <p:nvPr/>
        </p:nvSpPr>
        <p:spPr>
          <a:xfrm>
            <a:off x="3784300" y="2111690"/>
            <a:ext cx="641552" cy="389373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6E280AE-47A7-AD1E-1C0A-23576D04271C}"/>
              </a:ext>
            </a:extLst>
          </p:cNvPr>
          <p:cNvSpPr/>
          <p:nvPr/>
        </p:nvSpPr>
        <p:spPr>
          <a:xfrm>
            <a:off x="2523325" y="2111690"/>
            <a:ext cx="1672575" cy="2634620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2">
                  <a:lumMod val="60000"/>
                  <a:lumOff val="40000"/>
                </a:schemeClr>
              </a:gs>
              <a:gs pos="0">
                <a:schemeClr val="accent2"/>
              </a:gs>
              <a:gs pos="14000">
                <a:schemeClr val="accent2"/>
              </a:gs>
              <a:gs pos="100000">
                <a:schemeClr val="accent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0BA3F6E-2D04-B4D6-F707-2B184FE665D0}"/>
              </a:ext>
            </a:extLst>
          </p:cNvPr>
          <p:cNvSpPr/>
          <p:nvPr/>
        </p:nvSpPr>
        <p:spPr>
          <a:xfrm>
            <a:off x="5979125" y="2111690"/>
            <a:ext cx="641552" cy="389373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5A99E9A-0F9D-0DDE-4C33-3C634AF9CC99}"/>
              </a:ext>
            </a:extLst>
          </p:cNvPr>
          <p:cNvSpPr/>
          <p:nvPr/>
        </p:nvSpPr>
        <p:spPr>
          <a:xfrm>
            <a:off x="4718150" y="2111690"/>
            <a:ext cx="1672575" cy="2634620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4">
                  <a:lumMod val="60000"/>
                  <a:lumOff val="40000"/>
                </a:schemeClr>
              </a:gs>
              <a:gs pos="0">
                <a:schemeClr val="accent4"/>
              </a:gs>
              <a:gs pos="14000">
                <a:schemeClr val="accent4"/>
              </a:gs>
              <a:gs pos="100000">
                <a:schemeClr val="accent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F48434-7B5B-BDD5-523E-E8933995A32D}"/>
              </a:ext>
            </a:extLst>
          </p:cNvPr>
          <p:cNvSpPr/>
          <p:nvPr/>
        </p:nvSpPr>
        <p:spPr>
          <a:xfrm>
            <a:off x="8173950" y="2111690"/>
            <a:ext cx="641552" cy="389373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282467B-4273-E4C9-63E0-2C7B379CBA19}"/>
              </a:ext>
            </a:extLst>
          </p:cNvPr>
          <p:cNvSpPr/>
          <p:nvPr/>
        </p:nvSpPr>
        <p:spPr>
          <a:xfrm>
            <a:off x="6912975" y="2111690"/>
            <a:ext cx="1672575" cy="2634620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5">
                  <a:lumMod val="60000"/>
                  <a:lumOff val="40000"/>
                </a:schemeClr>
              </a:gs>
              <a:gs pos="0">
                <a:schemeClr val="accent5"/>
              </a:gs>
              <a:gs pos="14000">
                <a:schemeClr val="accent5"/>
              </a:gs>
              <a:gs pos="100000">
                <a:schemeClr val="accent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60DF54B-A719-18FA-82A7-C780ED339C7F}"/>
              </a:ext>
            </a:extLst>
          </p:cNvPr>
          <p:cNvSpPr/>
          <p:nvPr/>
        </p:nvSpPr>
        <p:spPr>
          <a:xfrm>
            <a:off x="683785" y="4377367"/>
            <a:ext cx="737886" cy="737886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80D0E9B-FB5E-0A0B-F0B7-23C72940971E}"/>
              </a:ext>
            </a:extLst>
          </p:cNvPr>
          <p:cNvSpPr/>
          <p:nvPr/>
        </p:nvSpPr>
        <p:spPr>
          <a:xfrm>
            <a:off x="2877560" y="4377367"/>
            <a:ext cx="737886" cy="737886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C3EC037-E0CF-CDAE-17F9-6B2DCD5B7880}"/>
              </a:ext>
            </a:extLst>
          </p:cNvPr>
          <p:cNvSpPr/>
          <p:nvPr/>
        </p:nvSpPr>
        <p:spPr>
          <a:xfrm>
            <a:off x="5073436" y="4377367"/>
            <a:ext cx="737886" cy="737886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6BD62B4-CDE6-655A-59E3-D00D45703C4E}"/>
              </a:ext>
            </a:extLst>
          </p:cNvPr>
          <p:cNvSpPr/>
          <p:nvPr/>
        </p:nvSpPr>
        <p:spPr>
          <a:xfrm>
            <a:off x="7268261" y="4377367"/>
            <a:ext cx="737886" cy="737886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9B88B7E-9BB2-E92E-AA01-54ACAB33A54C}"/>
              </a:ext>
            </a:extLst>
          </p:cNvPr>
          <p:cNvGrpSpPr/>
          <p:nvPr/>
        </p:nvGrpSpPr>
        <p:grpSpPr>
          <a:xfrm>
            <a:off x="504088" y="2567271"/>
            <a:ext cx="1097280" cy="1516950"/>
            <a:chOff x="672117" y="2610476"/>
            <a:chExt cx="1463040" cy="2022599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51D104E-4A4B-5F5F-C500-9FE58F5C3E23}"/>
                </a:ext>
              </a:extLst>
            </p:cNvPr>
            <p:cNvSpPr txBox="1"/>
            <p:nvPr/>
          </p:nvSpPr>
          <p:spPr>
            <a:xfrm>
              <a:off x="672117" y="2610476"/>
              <a:ext cx="146304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F713070-F887-14B0-C855-8E1E96A895AA}"/>
                </a:ext>
              </a:extLst>
            </p:cNvPr>
            <p:cNvSpPr txBox="1"/>
            <p:nvPr/>
          </p:nvSpPr>
          <p:spPr>
            <a:xfrm>
              <a:off x="672117" y="3155748"/>
              <a:ext cx="1463040" cy="1477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2D2AA2F-F9E9-E5D3-5491-F5BA0A1BA1A6}"/>
              </a:ext>
            </a:extLst>
          </p:cNvPr>
          <p:cNvGrpSpPr/>
          <p:nvPr/>
        </p:nvGrpSpPr>
        <p:grpSpPr>
          <a:xfrm>
            <a:off x="2697863" y="2567271"/>
            <a:ext cx="1097280" cy="1516950"/>
            <a:chOff x="672117" y="2610476"/>
            <a:chExt cx="1463040" cy="2022599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B312968-F343-4B97-423D-EB431118B8C9}"/>
                </a:ext>
              </a:extLst>
            </p:cNvPr>
            <p:cNvSpPr txBox="1"/>
            <p:nvPr/>
          </p:nvSpPr>
          <p:spPr>
            <a:xfrm>
              <a:off x="672117" y="2610476"/>
              <a:ext cx="146304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500" b="1" noProof="1"/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75FE3AF-CFBF-B3D4-A8D9-0A574A7EEDA1}"/>
                </a:ext>
              </a:extLst>
            </p:cNvPr>
            <p:cNvSpPr txBox="1"/>
            <p:nvPr/>
          </p:nvSpPr>
          <p:spPr>
            <a:xfrm>
              <a:off x="672117" y="3155748"/>
              <a:ext cx="1463040" cy="1477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/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33D1139-1A8F-5094-69A8-1B0F7C518178}"/>
              </a:ext>
            </a:extLst>
          </p:cNvPr>
          <p:cNvGrpSpPr/>
          <p:nvPr/>
        </p:nvGrpSpPr>
        <p:grpSpPr>
          <a:xfrm>
            <a:off x="4893872" y="2567271"/>
            <a:ext cx="1097280" cy="1516950"/>
            <a:chOff x="672117" y="2610476"/>
            <a:chExt cx="1463040" cy="2022599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C999BCA-49DB-C453-5736-8A8976D96DB4}"/>
                </a:ext>
              </a:extLst>
            </p:cNvPr>
            <p:cNvSpPr txBox="1"/>
            <p:nvPr/>
          </p:nvSpPr>
          <p:spPr>
            <a:xfrm>
              <a:off x="672117" y="2610476"/>
              <a:ext cx="146304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5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E912CBB-A5C5-FB38-8FA6-CD1F3E9F1D73}"/>
                </a:ext>
              </a:extLst>
            </p:cNvPr>
            <p:cNvSpPr txBox="1"/>
            <p:nvPr/>
          </p:nvSpPr>
          <p:spPr>
            <a:xfrm>
              <a:off x="672117" y="3155748"/>
              <a:ext cx="1463040" cy="1477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E0038B4-E426-DCAA-0BF8-36299F9C557F}"/>
              </a:ext>
            </a:extLst>
          </p:cNvPr>
          <p:cNvGrpSpPr/>
          <p:nvPr/>
        </p:nvGrpSpPr>
        <p:grpSpPr>
          <a:xfrm>
            <a:off x="7088564" y="2567271"/>
            <a:ext cx="1097280" cy="1516950"/>
            <a:chOff x="672117" y="2610476"/>
            <a:chExt cx="1463040" cy="2022599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3DF2093-C209-991E-95AA-5FF541735F4F}"/>
                </a:ext>
              </a:extLst>
            </p:cNvPr>
            <p:cNvSpPr txBox="1"/>
            <p:nvPr/>
          </p:nvSpPr>
          <p:spPr>
            <a:xfrm>
              <a:off x="672117" y="2610476"/>
              <a:ext cx="1463040" cy="43088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1500" b="1" noProof="1"/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262A6C8-496D-F226-BA31-FD926CF4CC5E}"/>
                </a:ext>
              </a:extLst>
            </p:cNvPr>
            <p:cNvSpPr txBox="1"/>
            <p:nvPr/>
          </p:nvSpPr>
          <p:spPr>
            <a:xfrm>
              <a:off x="672117" y="3155748"/>
              <a:ext cx="1463040" cy="1477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825" noProof="1"/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28" name="Graphic 27" descr="Rocket with solid fill">
            <a:extLst>
              <a:ext uri="{FF2B5EF4-FFF2-40B4-BE49-F238E27FC236}">
                <a16:creationId xmlns:a16="http://schemas.microsoft.com/office/drawing/2014/main" id="{60F13C30-8DC3-195C-4260-9E3D207F09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203" y="4501785"/>
            <a:ext cx="489050" cy="489050"/>
          </a:xfrm>
          <a:prstGeom prst="rect">
            <a:avLst/>
          </a:prstGeom>
        </p:spPr>
      </p:pic>
      <p:pic>
        <p:nvPicPr>
          <p:cNvPr id="29" name="Graphic 28" descr="Gears with solid fill">
            <a:extLst>
              <a:ext uri="{FF2B5EF4-FFF2-40B4-BE49-F238E27FC236}">
                <a16:creationId xmlns:a16="http://schemas.microsoft.com/office/drawing/2014/main" id="{403F0F0F-31AA-19A2-4A72-53313D39E6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3001978" y="4501785"/>
            <a:ext cx="489050" cy="489050"/>
          </a:xfrm>
          <a:prstGeom prst="rect">
            <a:avLst/>
          </a:prstGeom>
        </p:spPr>
      </p:pic>
      <p:pic>
        <p:nvPicPr>
          <p:cNvPr id="30" name="Graphic 29" descr="Tools with solid fill">
            <a:extLst>
              <a:ext uri="{FF2B5EF4-FFF2-40B4-BE49-F238E27FC236}">
                <a16:creationId xmlns:a16="http://schemas.microsoft.com/office/drawing/2014/main" id="{C58D2192-4E8D-486F-5796-085102484F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5197854" y="4501785"/>
            <a:ext cx="489050" cy="489050"/>
          </a:xfrm>
          <a:prstGeom prst="rect">
            <a:avLst/>
          </a:prstGeom>
        </p:spPr>
      </p:pic>
      <p:pic>
        <p:nvPicPr>
          <p:cNvPr id="31" name="Graphic 30" descr="Completed with solid fill">
            <a:extLst>
              <a:ext uri="{FF2B5EF4-FFF2-40B4-BE49-F238E27FC236}">
                <a16:creationId xmlns:a16="http://schemas.microsoft.com/office/drawing/2014/main" id="{A0603B61-EF97-1432-53E4-48AA9C763F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7392679" y="4501785"/>
            <a:ext cx="489050" cy="48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722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02DC13D-C6C8-1599-62FA-B357BC1A4866}"/>
              </a:ext>
            </a:extLst>
          </p:cNvPr>
          <p:cNvSpPr txBox="1"/>
          <p:nvPr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10444</TotalTime>
  <Words>382</Words>
  <Application>Microsoft Office PowerPoint</Application>
  <PresentationFormat>On-screen Show (4:3)</PresentationFormat>
  <Paragraphs>25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Comparative Banners – Slide Template</vt:lpstr>
      <vt:lpstr>Comparative Banners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Comparative Banners</dc:title>
  <dc:creator>PresentationGO.com</dc:creator>
  <dc:description>© Copyright PresentationGO.com - Do not distribute or sale without written permission.</dc:description>
  <cp:lastModifiedBy>Christophe Barroche</cp:lastModifiedBy>
  <cp:revision>25</cp:revision>
  <dcterms:created xsi:type="dcterms:W3CDTF">2014-11-26T05:14:11Z</dcterms:created>
  <dcterms:modified xsi:type="dcterms:W3CDTF">2025-05-23T21:56:00Z</dcterms:modified>
  <cp:category>Text &amp; Tables</cp:category>
</cp:coreProperties>
</file>