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08" r:id="rId4"/>
    <p:sldId id="311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5A6"/>
    <a:srgbClr val="CEBA8B"/>
    <a:srgbClr val="D0BA94"/>
    <a:srgbClr val="941651"/>
    <a:srgbClr val="A26700"/>
    <a:srgbClr val="FF9BA4"/>
    <a:srgbClr val="805AAB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91" autoAdjust="0"/>
    <p:restoredTop sz="96292" autoAdjust="0"/>
  </p:normalViewPr>
  <p:slideViewPr>
    <p:cSldViewPr snapToGrid="0" showGuides="1">
      <p:cViewPr varScale="1">
        <p:scale>
          <a:sx n="110" d="100"/>
          <a:sy n="110" d="100"/>
        </p:scale>
        <p:origin x="82" y="28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5/23/2025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060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AEA31-774E-41D5-30D7-F0A1B38B9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A756E0-EF28-8A81-C1F9-88789CE97C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686923-4AD8-5FAC-1281-9D7F3A2419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AD79C8-96F7-E649-24A1-1125FEBA0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425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9E5D95-B1A7-A10B-5EB5-A26C5A0AF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Banners – Slide Template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EC2FCE-7D8E-E551-9BD8-4032D3BD1D10}"/>
              </a:ext>
            </a:extLst>
          </p:cNvPr>
          <p:cNvSpPr/>
          <p:nvPr/>
        </p:nvSpPr>
        <p:spPr>
          <a:xfrm flipV="1">
            <a:off x="0" y="2191749"/>
            <a:ext cx="12192000" cy="2234996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40000"/>
                </a:schemeClr>
              </a:gs>
              <a:gs pos="48000">
                <a:schemeClr val="tx1">
                  <a:alpha val="2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932A6AA-D89A-A7BB-C23F-8D421BF48CE9}"/>
              </a:ext>
            </a:extLst>
          </p:cNvPr>
          <p:cNvSpPr/>
          <p:nvPr/>
        </p:nvSpPr>
        <p:spPr>
          <a:xfrm>
            <a:off x="2119298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06A08DD-4910-320E-F5B8-B12FAEBCCB50}"/>
              </a:ext>
            </a:extLst>
          </p:cNvPr>
          <p:cNvSpPr/>
          <p:nvPr/>
        </p:nvSpPr>
        <p:spPr>
          <a:xfrm>
            <a:off x="437999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1">
                  <a:lumMod val="60000"/>
                  <a:lumOff val="40000"/>
                </a:schemeClr>
              </a:gs>
              <a:gs pos="0">
                <a:schemeClr val="accent1"/>
              </a:gs>
              <a:gs pos="14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FE964B67-F73F-8528-A2B5-B39E3A53B4C4}"/>
              </a:ext>
            </a:extLst>
          </p:cNvPr>
          <p:cNvSpPr/>
          <p:nvPr/>
        </p:nvSpPr>
        <p:spPr>
          <a:xfrm>
            <a:off x="5045732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DF05D89-3E51-813E-8853-83835AB874E6}"/>
              </a:ext>
            </a:extLst>
          </p:cNvPr>
          <p:cNvSpPr/>
          <p:nvPr/>
        </p:nvSpPr>
        <p:spPr>
          <a:xfrm>
            <a:off x="3364433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2">
                  <a:lumMod val="60000"/>
                  <a:lumOff val="40000"/>
                </a:schemeClr>
              </a:gs>
              <a:gs pos="0">
                <a:schemeClr val="accent2"/>
              </a:gs>
              <a:gs pos="14000">
                <a:schemeClr val="accent2"/>
              </a:gs>
              <a:gs pos="100000">
                <a:schemeClr val="accent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816E91-14AD-08EE-DD20-F9817D8DF2F8}"/>
              </a:ext>
            </a:extLst>
          </p:cNvPr>
          <p:cNvSpPr/>
          <p:nvPr/>
        </p:nvSpPr>
        <p:spPr>
          <a:xfrm>
            <a:off x="7972166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113AD6F-5BBC-337D-8926-F5BCA20F2329}"/>
              </a:ext>
            </a:extLst>
          </p:cNvPr>
          <p:cNvSpPr/>
          <p:nvPr/>
        </p:nvSpPr>
        <p:spPr>
          <a:xfrm>
            <a:off x="6290867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4">
                  <a:lumMod val="60000"/>
                  <a:lumOff val="40000"/>
                </a:schemeClr>
              </a:gs>
              <a:gs pos="0">
                <a:schemeClr val="accent4"/>
              </a:gs>
              <a:gs pos="14000">
                <a:schemeClr val="accent4"/>
              </a:gs>
              <a:gs pos="100000">
                <a:schemeClr val="accent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E0A552-B588-0FF2-2F6F-C03B9B34B911}"/>
              </a:ext>
            </a:extLst>
          </p:cNvPr>
          <p:cNvSpPr/>
          <p:nvPr/>
        </p:nvSpPr>
        <p:spPr>
          <a:xfrm>
            <a:off x="10898599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8D463B4-1D9F-6F35-0B4D-08402111C233}"/>
              </a:ext>
            </a:extLst>
          </p:cNvPr>
          <p:cNvSpPr/>
          <p:nvPr/>
        </p:nvSpPr>
        <p:spPr>
          <a:xfrm>
            <a:off x="9217300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5">
                  <a:lumMod val="60000"/>
                  <a:lumOff val="40000"/>
                </a:schemeClr>
              </a:gs>
              <a:gs pos="0">
                <a:schemeClr val="accent5"/>
              </a:gs>
              <a:gs pos="14000">
                <a:schemeClr val="accent5"/>
              </a:gs>
              <a:gs pos="100000">
                <a:schemeClr val="accent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5A51F61-CDC0-9DD9-E29C-D95A3483B42F}"/>
              </a:ext>
            </a:extLst>
          </p:cNvPr>
          <p:cNvSpPr/>
          <p:nvPr/>
        </p:nvSpPr>
        <p:spPr>
          <a:xfrm>
            <a:off x="911713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AF7FD51-CBA9-747A-A179-9559A344B789}"/>
              </a:ext>
            </a:extLst>
          </p:cNvPr>
          <p:cNvSpPr/>
          <p:nvPr/>
        </p:nvSpPr>
        <p:spPr>
          <a:xfrm>
            <a:off x="3836746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EF62734-1F77-4496-2A9E-DC30AD92C605}"/>
              </a:ext>
            </a:extLst>
          </p:cNvPr>
          <p:cNvSpPr/>
          <p:nvPr/>
        </p:nvSpPr>
        <p:spPr>
          <a:xfrm>
            <a:off x="6764581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67E1607-6323-DB37-196D-F202F1254408}"/>
              </a:ext>
            </a:extLst>
          </p:cNvPr>
          <p:cNvSpPr/>
          <p:nvPr/>
        </p:nvSpPr>
        <p:spPr>
          <a:xfrm>
            <a:off x="9691015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2C11D77-D576-1B19-3960-9A3F27897644}"/>
              </a:ext>
            </a:extLst>
          </p:cNvPr>
          <p:cNvGrpSpPr/>
          <p:nvPr/>
        </p:nvGrpSpPr>
        <p:grpSpPr>
          <a:xfrm>
            <a:off x="672117" y="2310803"/>
            <a:ext cx="1463040" cy="1961045"/>
            <a:chOff x="672117" y="2641252"/>
            <a:chExt cx="1463040" cy="19610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28A02F5-28BF-BDB3-F0EB-7F0EF410C1F8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D13CEB0-FBC9-F7F9-FEAF-1470F2CAEACF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AC77A55-4CB7-66FC-ACCE-AE5D4BA7581C}"/>
              </a:ext>
            </a:extLst>
          </p:cNvPr>
          <p:cNvGrpSpPr/>
          <p:nvPr/>
        </p:nvGrpSpPr>
        <p:grpSpPr>
          <a:xfrm>
            <a:off x="3597150" y="2310803"/>
            <a:ext cx="1463040" cy="1961045"/>
            <a:chOff x="672117" y="2641252"/>
            <a:chExt cx="1463040" cy="1961045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2734654-6B27-E2CE-4376-09F95C470F0B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92B972-ED3E-C0BF-63C1-5E6C2814F087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8DD811-0AD9-F3A1-A383-5EC9C60CAE36}"/>
              </a:ext>
            </a:extLst>
          </p:cNvPr>
          <p:cNvGrpSpPr/>
          <p:nvPr/>
        </p:nvGrpSpPr>
        <p:grpSpPr>
          <a:xfrm>
            <a:off x="6525162" y="2310803"/>
            <a:ext cx="1463040" cy="1961045"/>
            <a:chOff x="672117" y="2641252"/>
            <a:chExt cx="1463040" cy="196104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0C14373-E986-8807-6287-7E09AA3FF08B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9ACDDD5-F9F0-92ED-521F-320E98817E7D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FD7D7DA-8556-AC87-345A-83258BD30A38}"/>
              </a:ext>
            </a:extLst>
          </p:cNvPr>
          <p:cNvGrpSpPr/>
          <p:nvPr/>
        </p:nvGrpSpPr>
        <p:grpSpPr>
          <a:xfrm>
            <a:off x="9451419" y="2310803"/>
            <a:ext cx="1463040" cy="1961045"/>
            <a:chOff x="672117" y="2641252"/>
            <a:chExt cx="1463040" cy="196104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76B3DC4-ED7A-C567-5415-A657C4813BC4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C2BBADE-7424-DF28-7DB3-E73F4BD8C7F9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28" name="Graphic 27" descr="Rocket with solid fill">
            <a:extLst>
              <a:ext uri="{FF2B5EF4-FFF2-40B4-BE49-F238E27FC236}">
                <a16:creationId xmlns:a16="http://schemas.microsoft.com/office/drawing/2014/main" id="{932EAC98-1483-7801-7138-73869ABFB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7604" y="4859380"/>
            <a:ext cx="652066" cy="652066"/>
          </a:xfrm>
          <a:prstGeom prst="rect">
            <a:avLst/>
          </a:prstGeom>
        </p:spPr>
      </p:pic>
      <p:pic>
        <p:nvPicPr>
          <p:cNvPr id="29" name="Graphic 28" descr="Gears with solid fill">
            <a:extLst>
              <a:ext uri="{FF2B5EF4-FFF2-40B4-BE49-F238E27FC236}">
                <a16:creationId xmlns:a16="http://schemas.microsoft.com/office/drawing/2014/main" id="{54F55A11-AE39-1AC5-E8EF-5F1278DB9C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002637" y="4859380"/>
            <a:ext cx="652066" cy="652066"/>
          </a:xfrm>
          <a:prstGeom prst="rect">
            <a:avLst/>
          </a:prstGeom>
        </p:spPr>
      </p:pic>
      <p:pic>
        <p:nvPicPr>
          <p:cNvPr id="30" name="Graphic 29" descr="Tools with solid fill">
            <a:extLst>
              <a:ext uri="{FF2B5EF4-FFF2-40B4-BE49-F238E27FC236}">
                <a16:creationId xmlns:a16="http://schemas.microsoft.com/office/drawing/2014/main" id="{6527AE0D-2573-0D7D-1DFC-C4555E7A1D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6930472" y="4859380"/>
            <a:ext cx="652066" cy="652066"/>
          </a:xfrm>
          <a:prstGeom prst="rect">
            <a:avLst/>
          </a:prstGeom>
        </p:spPr>
      </p:pic>
      <p:pic>
        <p:nvPicPr>
          <p:cNvPr id="31" name="Graphic 30" descr="Completed with solid fill">
            <a:extLst>
              <a:ext uri="{FF2B5EF4-FFF2-40B4-BE49-F238E27FC236}">
                <a16:creationId xmlns:a16="http://schemas.microsoft.com/office/drawing/2014/main" id="{906273DA-B0A5-5928-9210-E79E0271D9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856906" y="4859380"/>
            <a:ext cx="652066" cy="65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489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0550A-4D85-BB6D-B935-53E372D063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976A1-BC05-C453-37CD-952F2D546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Comparative Banners – Slide Template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68BF3FC-BC1A-A2A0-8B79-3E7685269E7C}"/>
              </a:ext>
            </a:extLst>
          </p:cNvPr>
          <p:cNvSpPr/>
          <p:nvPr/>
        </p:nvSpPr>
        <p:spPr>
          <a:xfrm flipV="1">
            <a:off x="0" y="2191749"/>
            <a:ext cx="12192000" cy="223499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40000"/>
                </a:schemeClr>
              </a:gs>
              <a:gs pos="48000">
                <a:schemeClr val="bg1">
                  <a:alpha val="2500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D161DD90-4468-267A-4C7A-07066D8DBBEF}"/>
              </a:ext>
            </a:extLst>
          </p:cNvPr>
          <p:cNvSpPr/>
          <p:nvPr/>
        </p:nvSpPr>
        <p:spPr>
          <a:xfrm>
            <a:off x="2119298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71397EF0-23E4-7555-A21C-CE6260AF877C}"/>
              </a:ext>
            </a:extLst>
          </p:cNvPr>
          <p:cNvSpPr/>
          <p:nvPr/>
        </p:nvSpPr>
        <p:spPr>
          <a:xfrm>
            <a:off x="437999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1">
                  <a:lumMod val="60000"/>
                  <a:lumOff val="40000"/>
                </a:schemeClr>
              </a:gs>
              <a:gs pos="0">
                <a:schemeClr val="accent1"/>
              </a:gs>
              <a:gs pos="14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C78E594-D5DC-3FD3-5D11-A236ED3E248B}"/>
              </a:ext>
            </a:extLst>
          </p:cNvPr>
          <p:cNvSpPr/>
          <p:nvPr/>
        </p:nvSpPr>
        <p:spPr>
          <a:xfrm>
            <a:off x="5045732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</a:schemeClr>
              </a:gs>
              <a:gs pos="100000">
                <a:schemeClr val="accent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D6E280AE-47A7-AD1E-1C0A-23576D04271C}"/>
              </a:ext>
            </a:extLst>
          </p:cNvPr>
          <p:cNvSpPr/>
          <p:nvPr/>
        </p:nvSpPr>
        <p:spPr>
          <a:xfrm>
            <a:off x="3364433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2">
                  <a:lumMod val="60000"/>
                  <a:lumOff val="40000"/>
                </a:schemeClr>
              </a:gs>
              <a:gs pos="0">
                <a:schemeClr val="accent2"/>
              </a:gs>
              <a:gs pos="14000">
                <a:schemeClr val="accent2"/>
              </a:gs>
              <a:gs pos="100000">
                <a:schemeClr val="accent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0BA3F6E-2D04-B4D6-F707-2B184FE665D0}"/>
              </a:ext>
            </a:extLst>
          </p:cNvPr>
          <p:cNvSpPr/>
          <p:nvPr/>
        </p:nvSpPr>
        <p:spPr>
          <a:xfrm>
            <a:off x="7972166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5A99E9A-0F9D-0DDE-4C33-3C634AF9CC99}"/>
              </a:ext>
            </a:extLst>
          </p:cNvPr>
          <p:cNvSpPr/>
          <p:nvPr/>
        </p:nvSpPr>
        <p:spPr>
          <a:xfrm>
            <a:off x="6290867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4">
                  <a:lumMod val="60000"/>
                  <a:lumOff val="40000"/>
                </a:schemeClr>
              </a:gs>
              <a:gs pos="0">
                <a:schemeClr val="accent4"/>
              </a:gs>
              <a:gs pos="14000">
                <a:schemeClr val="accent4"/>
              </a:gs>
              <a:gs pos="100000">
                <a:schemeClr val="accent4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3F48434-7B5B-BDD5-523E-E8933995A32D}"/>
              </a:ext>
            </a:extLst>
          </p:cNvPr>
          <p:cNvSpPr/>
          <p:nvPr/>
        </p:nvSpPr>
        <p:spPr>
          <a:xfrm>
            <a:off x="10898599" y="1672587"/>
            <a:ext cx="855403" cy="519164"/>
          </a:xfrm>
          <a:custGeom>
            <a:avLst/>
            <a:gdLst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14016 w 855403"/>
              <a:gd name="connsiteY2" fmla="*/ 601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09703 w 855403"/>
              <a:gd name="connsiteY2" fmla="*/ 12481 h 519164"/>
              <a:gd name="connsiteX3" fmla="*/ 552742 w 855403"/>
              <a:gd name="connsiteY3" fmla="*/ 3 h 519164"/>
              <a:gd name="connsiteX4" fmla="*/ 850063 w 855403"/>
              <a:gd name="connsiteY4" fmla="*/ 426043 h 519164"/>
              <a:gd name="connsiteX5" fmla="*/ 855403 w 855403"/>
              <a:gd name="connsiteY5" fmla="*/ 519164 h 519164"/>
              <a:gd name="connsiteX6" fmla="*/ 250082 w 855403"/>
              <a:gd name="connsiteY6" fmla="*/ 519164 h 519164"/>
              <a:gd name="connsiteX7" fmla="*/ 250082 w 855403"/>
              <a:gd name="connsiteY7" fmla="*/ 519162 h 519164"/>
              <a:gd name="connsiteX8" fmla="*/ 0 w 855403"/>
              <a:gd name="connsiteY8" fmla="*/ 519162 h 519164"/>
              <a:gd name="connsiteX9" fmla="*/ 0 w 855403"/>
              <a:gd name="connsiteY9" fmla="*/ 0 h 519164"/>
              <a:gd name="connsiteX0" fmla="*/ 0 w 855403"/>
              <a:gd name="connsiteY0" fmla="*/ 0 h 519164"/>
              <a:gd name="connsiteX1" fmla="*/ 514016 w 855403"/>
              <a:gd name="connsiteY1" fmla="*/ 0 h 519164"/>
              <a:gd name="connsiteX2" fmla="*/ 552742 w 855403"/>
              <a:gd name="connsiteY2" fmla="*/ 3 h 519164"/>
              <a:gd name="connsiteX3" fmla="*/ 850063 w 855403"/>
              <a:gd name="connsiteY3" fmla="*/ 426043 h 519164"/>
              <a:gd name="connsiteX4" fmla="*/ 855403 w 855403"/>
              <a:gd name="connsiteY4" fmla="*/ 519164 h 519164"/>
              <a:gd name="connsiteX5" fmla="*/ 250082 w 855403"/>
              <a:gd name="connsiteY5" fmla="*/ 519164 h 519164"/>
              <a:gd name="connsiteX6" fmla="*/ 250082 w 855403"/>
              <a:gd name="connsiteY6" fmla="*/ 519162 h 519164"/>
              <a:gd name="connsiteX7" fmla="*/ 0 w 855403"/>
              <a:gd name="connsiteY7" fmla="*/ 519162 h 519164"/>
              <a:gd name="connsiteX8" fmla="*/ 0 w 855403"/>
              <a:gd name="connsiteY8" fmla="*/ 0 h 519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5403" h="519164">
                <a:moveTo>
                  <a:pt x="0" y="0"/>
                </a:moveTo>
                <a:lnTo>
                  <a:pt x="514016" y="0"/>
                </a:lnTo>
                <a:lnTo>
                  <a:pt x="552742" y="3"/>
                </a:lnTo>
                <a:cubicBezTo>
                  <a:pt x="699402" y="3"/>
                  <a:pt x="821764" y="182903"/>
                  <a:pt x="850063" y="426043"/>
                </a:cubicBezTo>
                <a:lnTo>
                  <a:pt x="855403" y="519164"/>
                </a:lnTo>
                <a:lnTo>
                  <a:pt x="250082" y="519164"/>
                </a:lnTo>
                <a:lnTo>
                  <a:pt x="250082" y="519162"/>
                </a:lnTo>
                <a:lnTo>
                  <a:pt x="0" y="519162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75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282467B-4273-E4C9-63E0-2C7B379CBA19}"/>
              </a:ext>
            </a:extLst>
          </p:cNvPr>
          <p:cNvSpPr/>
          <p:nvPr/>
        </p:nvSpPr>
        <p:spPr>
          <a:xfrm>
            <a:off x="9217300" y="1672587"/>
            <a:ext cx="2230100" cy="3512826"/>
          </a:xfrm>
          <a:custGeom>
            <a:avLst/>
            <a:gdLst>
              <a:gd name="connsiteX0" fmla="*/ 298823 w 2230100"/>
              <a:gd name="connsiteY0" fmla="*/ 0 h 3512826"/>
              <a:gd name="connsiteX1" fmla="*/ 2230100 w 2230100"/>
              <a:gd name="connsiteY1" fmla="*/ 0 h 3512826"/>
              <a:gd name="connsiteX2" fmla="*/ 2230100 w 2230100"/>
              <a:gd name="connsiteY2" fmla="*/ 701 h 3512826"/>
              <a:gd name="connsiteX3" fmla="*/ 2172878 w 2230100"/>
              <a:gd name="connsiteY3" fmla="*/ 10842 h 3512826"/>
              <a:gd name="connsiteX4" fmla="*/ 1936720 w 2230100"/>
              <a:gd name="connsiteY4" fmla="*/ 426042 h 3512826"/>
              <a:gd name="connsiteX5" fmla="*/ 1931381 w 2230100"/>
              <a:gd name="connsiteY5" fmla="*/ 519163 h 3512826"/>
              <a:gd name="connsiteX6" fmla="*/ 1931277 w 2230100"/>
              <a:gd name="connsiteY6" fmla="*/ 519163 h 3512826"/>
              <a:gd name="connsiteX7" fmla="*/ 1931277 w 2230100"/>
              <a:gd name="connsiteY7" fmla="*/ 3412135 h 3512826"/>
              <a:gd name="connsiteX8" fmla="*/ 1830586 w 2230100"/>
              <a:gd name="connsiteY8" fmla="*/ 3512826 h 3512826"/>
              <a:gd name="connsiteX9" fmla="*/ 100691 w 2230100"/>
              <a:gd name="connsiteY9" fmla="*/ 3512826 h 3512826"/>
              <a:gd name="connsiteX10" fmla="*/ 0 w 2230100"/>
              <a:gd name="connsiteY10" fmla="*/ 3412135 h 3512826"/>
              <a:gd name="connsiteX11" fmla="*/ 0 w 2230100"/>
              <a:gd name="connsiteY11" fmla="*/ 519163 h 3512826"/>
              <a:gd name="connsiteX12" fmla="*/ 4017 w 2230100"/>
              <a:gd name="connsiteY12" fmla="*/ 439124 h 3512826"/>
              <a:gd name="connsiteX13" fmla="*/ 241601 w 2230100"/>
              <a:gd name="connsiteY13" fmla="*/ 10841 h 3512826"/>
              <a:gd name="connsiteX14" fmla="*/ 298823 w 2230100"/>
              <a:gd name="connsiteY14" fmla="*/ 700 h 35128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30100" h="3512826">
                <a:moveTo>
                  <a:pt x="298823" y="0"/>
                </a:moveTo>
                <a:lnTo>
                  <a:pt x="2230100" y="0"/>
                </a:lnTo>
                <a:lnTo>
                  <a:pt x="2230100" y="701"/>
                </a:lnTo>
                <a:lnTo>
                  <a:pt x="2172878" y="10842"/>
                </a:lnTo>
                <a:cubicBezTo>
                  <a:pt x="2054340" y="53489"/>
                  <a:pt x="1960976" y="217636"/>
                  <a:pt x="1936720" y="426042"/>
                </a:cubicBezTo>
                <a:lnTo>
                  <a:pt x="1931381" y="519163"/>
                </a:lnTo>
                <a:lnTo>
                  <a:pt x="1931277" y="519163"/>
                </a:lnTo>
                <a:lnTo>
                  <a:pt x="1931277" y="3412135"/>
                </a:lnTo>
                <a:cubicBezTo>
                  <a:pt x="1931277" y="3467745"/>
                  <a:pt x="1886196" y="3512826"/>
                  <a:pt x="1830586" y="3512826"/>
                </a:cubicBezTo>
                <a:lnTo>
                  <a:pt x="100691" y="3512826"/>
                </a:lnTo>
                <a:cubicBezTo>
                  <a:pt x="45081" y="3512826"/>
                  <a:pt x="0" y="3467745"/>
                  <a:pt x="0" y="3412135"/>
                </a:cubicBezTo>
                <a:lnTo>
                  <a:pt x="0" y="519163"/>
                </a:lnTo>
                <a:lnTo>
                  <a:pt x="4017" y="439124"/>
                </a:lnTo>
                <a:cubicBezTo>
                  <a:pt x="25820" y="224527"/>
                  <a:pt x="120594" y="54376"/>
                  <a:pt x="241601" y="10841"/>
                </a:cubicBezTo>
                <a:lnTo>
                  <a:pt x="298823" y="700"/>
                </a:lnTo>
                <a:close/>
              </a:path>
            </a:pathLst>
          </a:custGeom>
          <a:gradFill>
            <a:gsLst>
              <a:gs pos="7000">
                <a:schemeClr val="accent5">
                  <a:lumMod val="60000"/>
                  <a:lumOff val="40000"/>
                </a:schemeClr>
              </a:gs>
              <a:gs pos="0">
                <a:schemeClr val="accent5"/>
              </a:gs>
              <a:gs pos="14000">
                <a:schemeClr val="accent5"/>
              </a:gs>
              <a:gs pos="100000">
                <a:schemeClr val="accent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60DF54B-A719-18FA-82A7-C780ED339C7F}"/>
              </a:ext>
            </a:extLst>
          </p:cNvPr>
          <p:cNvSpPr/>
          <p:nvPr/>
        </p:nvSpPr>
        <p:spPr>
          <a:xfrm>
            <a:off x="911713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80D0E9B-FB5E-0A0B-F0B7-23C72940971E}"/>
              </a:ext>
            </a:extLst>
          </p:cNvPr>
          <p:cNvSpPr/>
          <p:nvPr/>
        </p:nvSpPr>
        <p:spPr>
          <a:xfrm>
            <a:off x="3836746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C3EC037-E0CF-CDAE-17F9-6B2DCD5B7880}"/>
              </a:ext>
            </a:extLst>
          </p:cNvPr>
          <p:cNvSpPr/>
          <p:nvPr/>
        </p:nvSpPr>
        <p:spPr>
          <a:xfrm>
            <a:off x="6764581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6BD62B4-CDE6-655A-59E3-D00D45703C4E}"/>
              </a:ext>
            </a:extLst>
          </p:cNvPr>
          <p:cNvSpPr/>
          <p:nvPr/>
        </p:nvSpPr>
        <p:spPr>
          <a:xfrm>
            <a:off x="9691015" y="4693489"/>
            <a:ext cx="983848" cy="983848"/>
          </a:xfrm>
          <a:prstGeom prst="ellipse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9B88B7E-9BB2-E92E-AA01-54ACAB33A54C}"/>
              </a:ext>
            </a:extLst>
          </p:cNvPr>
          <p:cNvGrpSpPr/>
          <p:nvPr/>
        </p:nvGrpSpPr>
        <p:grpSpPr>
          <a:xfrm>
            <a:off x="672117" y="2310803"/>
            <a:ext cx="1463040" cy="1961045"/>
            <a:chOff x="672117" y="2641252"/>
            <a:chExt cx="1463040" cy="1961045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51D104E-4A4B-5F5F-C500-9FE58F5C3E23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F713070-F887-14B0-C855-8E1E96A895AA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2D2AA2F-F9E9-E5D3-5491-F5BA0A1BA1A6}"/>
              </a:ext>
            </a:extLst>
          </p:cNvPr>
          <p:cNvGrpSpPr/>
          <p:nvPr/>
        </p:nvGrpSpPr>
        <p:grpSpPr>
          <a:xfrm>
            <a:off x="3597150" y="2310803"/>
            <a:ext cx="1463040" cy="1961045"/>
            <a:chOff x="672117" y="2641252"/>
            <a:chExt cx="1463040" cy="1961045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B312968-F343-4B97-423D-EB431118B8C9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/>
                <a:t>Lorem Ipsum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75FE3AF-CFBF-B3D4-A8D9-0A574A7EEDA1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33D1139-1A8F-5094-69A8-1B0F7C518178}"/>
              </a:ext>
            </a:extLst>
          </p:cNvPr>
          <p:cNvGrpSpPr/>
          <p:nvPr/>
        </p:nvGrpSpPr>
        <p:grpSpPr>
          <a:xfrm>
            <a:off x="6525162" y="2310803"/>
            <a:ext cx="1463040" cy="1961045"/>
            <a:chOff x="672117" y="2641252"/>
            <a:chExt cx="1463040" cy="196104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C999BCA-49DB-C453-5736-8A8976D96DB4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E912CBB-A5C5-FB38-8FA6-CD1F3E9F1D73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>
                  <a:solidFill>
                    <a:schemeClr val="bg1"/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2E0038B4-E426-DCAA-0BF8-36299F9C557F}"/>
              </a:ext>
            </a:extLst>
          </p:cNvPr>
          <p:cNvGrpSpPr/>
          <p:nvPr/>
        </p:nvGrpSpPr>
        <p:grpSpPr>
          <a:xfrm>
            <a:off x="9451419" y="2310803"/>
            <a:ext cx="1463040" cy="1961045"/>
            <a:chOff x="672117" y="2641252"/>
            <a:chExt cx="1463040" cy="1961045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3DF2093-C209-991E-95AA-5FF541735F4F}"/>
                </a:ext>
              </a:extLst>
            </p:cNvPr>
            <p:cNvSpPr txBox="1"/>
            <p:nvPr/>
          </p:nvSpPr>
          <p:spPr>
            <a:xfrm>
              <a:off x="672117" y="2641252"/>
              <a:ext cx="1463040" cy="400110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000" b="1" noProof="1"/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262A6C8-496D-F226-BA31-FD926CF4CC5E}"/>
                </a:ext>
              </a:extLst>
            </p:cNvPr>
            <p:cNvSpPr txBox="1"/>
            <p:nvPr/>
          </p:nvSpPr>
          <p:spPr>
            <a:xfrm>
              <a:off x="672117" y="3155747"/>
              <a:ext cx="1463040" cy="144655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100" noProof="1"/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pic>
        <p:nvPicPr>
          <p:cNvPr id="28" name="Graphic 27" descr="Rocket with solid fill">
            <a:extLst>
              <a:ext uri="{FF2B5EF4-FFF2-40B4-BE49-F238E27FC236}">
                <a16:creationId xmlns:a16="http://schemas.microsoft.com/office/drawing/2014/main" id="{60F13C30-8DC3-195C-4260-9E3D207F09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7604" y="4859380"/>
            <a:ext cx="652066" cy="652066"/>
          </a:xfrm>
          <a:prstGeom prst="rect">
            <a:avLst/>
          </a:prstGeom>
        </p:spPr>
      </p:pic>
      <p:pic>
        <p:nvPicPr>
          <p:cNvPr id="29" name="Graphic 28" descr="Gears with solid fill">
            <a:extLst>
              <a:ext uri="{FF2B5EF4-FFF2-40B4-BE49-F238E27FC236}">
                <a16:creationId xmlns:a16="http://schemas.microsoft.com/office/drawing/2014/main" id="{403F0F0F-31AA-19A2-4A72-53313D39E6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002637" y="4859380"/>
            <a:ext cx="652066" cy="652066"/>
          </a:xfrm>
          <a:prstGeom prst="rect">
            <a:avLst/>
          </a:prstGeom>
        </p:spPr>
      </p:pic>
      <p:pic>
        <p:nvPicPr>
          <p:cNvPr id="30" name="Graphic 29" descr="Tools with solid fill">
            <a:extLst>
              <a:ext uri="{FF2B5EF4-FFF2-40B4-BE49-F238E27FC236}">
                <a16:creationId xmlns:a16="http://schemas.microsoft.com/office/drawing/2014/main" id="{C58D2192-4E8D-486F-5796-085102484F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6930472" y="4859380"/>
            <a:ext cx="652066" cy="652066"/>
          </a:xfrm>
          <a:prstGeom prst="rect">
            <a:avLst/>
          </a:prstGeom>
        </p:spPr>
      </p:pic>
      <p:pic>
        <p:nvPicPr>
          <p:cNvPr id="31" name="Graphic 30" descr="Completed with solid fill">
            <a:extLst>
              <a:ext uri="{FF2B5EF4-FFF2-40B4-BE49-F238E27FC236}">
                <a16:creationId xmlns:a16="http://schemas.microsoft.com/office/drawing/2014/main" id="{A0603B61-EF97-1432-53E4-48AA9C763F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856906" y="4859380"/>
            <a:ext cx="652066" cy="65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722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9411</TotalTime>
  <Words>382</Words>
  <Application>Microsoft Office PowerPoint</Application>
  <PresentationFormat>Widescreen</PresentationFormat>
  <Paragraphs>25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Comparative Banners – Slide Template</vt:lpstr>
      <vt:lpstr>Comparative Banners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Comparative Banners</dc:title>
  <dc:creator>PresentationGO.com</dc:creator>
  <dc:description>© Copyright PresentationGO.com - Do not distribute or sale without written permission.</dc:description>
  <cp:lastModifiedBy>Christophe Barroche</cp:lastModifiedBy>
  <cp:revision>39</cp:revision>
  <dcterms:created xsi:type="dcterms:W3CDTF">2014-11-26T05:14:11Z</dcterms:created>
  <dcterms:modified xsi:type="dcterms:W3CDTF">2025-05-23T21:56:45Z</dcterms:modified>
  <cp:category>Text &amp; Tables</cp:category>
</cp:coreProperties>
</file>