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D3838-D174-F9AC-6E02-862AB994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91B0B-B6CC-3347-62ED-2358A5C2E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AB5E0-A659-59EB-1C37-D850A0B3D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5486C-060D-B1CD-16F3-A42C50A70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7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Step Panels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728F18-A043-980A-FDA6-73E86CCCD8B5}"/>
              </a:ext>
            </a:extLst>
          </p:cNvPr>
          <p:cNvGrpSpPr/>
          <p:nvPr/>
        </p:nvGrpSpPr>
        <p:grpSpPr>
          <a:xfrm>
            <a:off x="628649" y="1921870"/>
            <a:ext cx="1602371" cy="3014260"/>
            <a:chOff x="628649" y="1921870"/>
            <a:chExt cx="1602371" cy="3014260"/>
          </a:xfrm>
        </p:grpSpPr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22E9E585-E57C-D8C8-DF86-77F68EEB0C7D}"/>
                </a:ext>
              </a:extLst>
            </p:cNvPr>
            <p:cNvSpPr/>
            <p:nvPr/>
          </p:nvSpPr>
          <p:spPr>
            <a:xfrm rot="5400000" flipV="1">
              <a:off x="697512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C7135F7F-F46B-D53F-26C2-81B8884A927E}"/>
                </a:ext>
              </a:extLst>
            </p:cNvPr>
            <p:cNvSpPr/>
            <p:nvPr/>
          </p:nvSpPr>
          <p:spPr>
            <a:xfrm rot="5400000" flipV="1">
              <a:off x="941059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8D069B2B-4CE5-BC85-E048-DDDE8043F053}"/>
                </a:ext>
              </a:extLst>
            </p:cNvPr>
            <p:cNvSpPr/>
            <p:nvPr/>
          </p:nvSpPr>
          <p:spPr>
            <a:xfrm rot="5400000">
              <a:off x="226788" y="2631049"/>
              <a:ext cx="2406094" cy="1602371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315C07-F0D1-5109-C3F0-8AFD5F735BFD}"/>
              </a:ext>
            </a:extLst>
          </p:cNvPr>
          <p:cNvGrpSpPr/>
          <p:nvPr/>
        </p:nvGrpSpPr>
        <p:grpSpPr>
          <a:xfrm>
            <a:off x="6912979" y="1921870"/>
            <a:ext cx="1602371" cy="3014260"/>
            <a:chOff x="6912979" y="1921870"/>
            <a:chExt cx="1602371" cy="3014260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D9286484-457D-B6EF-E4DC-9B8D97AAA093}"/>
                </a:ext>
              </a:extLst>
            </p:cNvPr>
            <p:cNvSpPr/>
            <p:nvPr/>
          </p:nvSpPr>
          <p:spPr>
            <a:xfrm rot="5400000" flipV="1">
              <a:off x="6981842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8F625833-2C9F-AC02-C278-0EA6D5D14D65}"/>
                </a:ext>
              </a:extLst>
            </p:cNvPr>
            <p:cNvSpPr/>
            <p:nvPr/>
          </p:nvSpPr>
          <p:spPr>
            <a:xfrm rot="5400000" flipV="1">
              <a:off x="7225389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C8CDECFE-A7B0-AF8E-3F3D-B1DBBEC0CFD9}"/>
                </a:ext>
              </a:extLst>
            </p:cNvPr>
            <p:cNvSpPr/>
            <p:nvPr/>
          </p:nvSpPr>
          <p:spPr>
            <a:xfrm rot="5400000">
              <a:off x="6511118" y="2631049"/>
              <a:ext cx="2406094" cy="1602371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76635D-2D7C-795A-30FD-1A1FC704BDE8}"/>
              </a:ext>
            </a:extLst>
          </p:cNvPr>
          <p:cNvGrpSpPr/>
          <p:nvPr/>
        </p:nvGrpSpPr>
        <p:grpSpPr>
          <a:xfrm>
            <a:off x="2723426" y="1921870"/>
            <a:ext cx="1602371" cy="3014260"/>
            <a:chOff x="2723426" y="1921870"/>
            <a:chExt cx="1602371" cy="3014260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038E4D5-0D9A-C078-A221-61F9B022C201}"/>
                </a:ext>
              </a:extLst>
            </p:cNvPr>
            <p:cNvSpPr/>
            <p:nvPr/>
          </p:nvSpPr>
          <p:spPr>
            <a:xfrm rot="5400000" flipV="1">
              <a:off x="2792289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84DD5276-1DB0-262D-E0D6-D1AC1909AA41}"/>
                </a:ext>
              </a:extLst>
            </p:cNvPr>
            <p:cNvSpPr/>
            <p:nvPr/>
          </p:nvSpPr>
          <p:spPr>
            <a:xfrm rot="5400000" flipV="1">
              <a:off x="3035835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75891DDB-FA10-0721-CE5E-DA225B78B27D}"/>
                </a:ext>
              </a:extLst>
            </p:cNvPr>
            <p:cNvSpPr/>
            <p:nvPr/>
          </p:nvSpPr>
          <p:spPr>
            <a:xfrm rot="5400000">
              <a:off x="2321565" y="2631049"/>
              <a:ext cx="2406094" cy="1602371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D67188-98C5-606F-CCB5-764C8A8E7299}"/>
              </a:ext>
            </a:extLst>
          </p:cNvPr>
          <p:cNvGrpSpPr/>
          <p:nvPr/>
        </p:nvGrpSpPr>
        <p:grpSpPr>
          <a:xfrm>
            <a:off x="4818202" y="1921870"/>
            <a:ext cx="1602371" cy="3014260"/>
            <a:chOff x="4818202" y="1921870"/>
            <a:chExt cx="1602371" cy="3014260"/>
          </a:xfrm>
        </p:grpSpPr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0FBECCBE-0105-ECF8-C611-DA12B5D1F27A}"/>
                </a:ext>
              </a:extLst>
            </p:cNvPr>
            <p:cNvSpPr/>
            <p:nvPr/>
          </p:nvSpPr>
          <p:spPr>
            <a:xfrm rot="5400000" flipV="1">
              <a:off x="4887065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57C3319D-ED7C-B3D9-7019-F42452A636BA}"/>
                </a:ext>
              </a:extLst>
            </p:cNvPr>
            <p:cNvSpPr/>
            <p:nvPr/>
          </p:nvSpPr>
          <p:spPr>
            <a:xfrm rot="5400000" flipV="1">
              <a:off x="5130612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BD521D4-098B-7783-7458-BEE7576587F5}"/>
                </a:ext>
              </a:extLst>
            </p:cNvPr>
            <p:cNvSpPr/>
            <p:nvPr/>
          </p:nvSpPr>
          <p:spPr>
            <a:xfrm rot="5400000">
              <a:off x="4416341" y="2631049"/>
              <a:ext cx="2406094" cy="1602371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F6BF6CE-4717-D8A6-6F64-BE388C9F0654}"/>
              </a:ext>
            </a:extLst>
          </p:cNvPr>
          <p:cNvSpPr txBox="1"/>
          <p:nvPr/>
        </p:nvSpPr>
        <p:spPr>
          <a:xfrm>
            <a:off x="1380281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00E036-6F5E-D579-76D9-4F3B8FA46961}"/>
              </a:ext>
            </a:extLst>
          </p:cNvPr>
          <p:cNvSpPr txBox="1"/>
          <p:nvPr/>
        </p:nvSpPr>
        <p:spPr>
          <a:xfrm>
            <a:off x="3475057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AF84DA-A84C-16D2-48AE-843CC3164544}"/>
              </a:ext>
            </a:extLst>
          </p:cNvPr>
          <p:cNvSpPr txBox="1"/>
          <p:nvPr/>
        </p:nvSpPr>
        <p:spPr>
          <a:xfrm>
            <a:off x="5569834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AE2AA4-42D3-2219-ACA6-D4A95140F506}"/>
              </a:ext>
            </a:extLst>
          </p:cNvPr>
          <p:cNvSpPr txBox="1"/>
          <p:nvPr/>
        </p:nvSpPr>
        <p:spPr>
          <a:xfrm>
            <a:off x="7664611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53112CD1-7C9C-9974-19AF-903A04338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603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2C6BA891-A9CB-3A57-A225-54E526D9F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10379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35C1C6ED-D911-095F-DF96-3E38B2B6C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05155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Crawl with solid fill">
            <a:extLst>
              <a:ext uri="{FF2B5EF4-FFF2-40B4-BE49-F238E27FC236}">
                <a16:creationId xmlns:a16="http://schemas.microsoft.com/office/drawing/2014/main" id="{E1B93442-CE57-511C-E5E7-659338077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99932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AD4A086-8D3B-9AC3-F2C3-E40F89FEE34D}"/>
              </a:ext>
            </a:extLst>
          </p:cNvPr>
          <p:cNvGrpSpPr/>
          <p:nvPr/>
        </p:nvGrpSpPr>
        <p:grpSpPr>
          <a:xfrm>
            <a:off x="719820" y="2710356"/>
            <a:ext cx="1420030" cy="1290782"/>
            <a:chOff x="8921977" y="1211372"/>
            <a:chExt cx="2926080" cy="172104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30C157-AABD-59AC-1A14-7EC0E241978D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8569D1-B16E-7886-8745-3A5A3B78F2B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91DF19-DA15-6D25-5F3E-80BEFC507C1E}"/>
              </a:ext>
            </a:extLst>
          </p:cNvPr>
          <p:cNvGrpSpPr/>
          <p:nvPr/>
        </p:nvGrpSpPr>
        <p:grpSpPr>
          <a:xfrm>
            <a:off x="2814597" y="2710356"/>
            <a:ext cx="1420030" cy="1290782"/>
            <a:chOff x="8921977" y="1211372"/>
            <a:chExt cx="2926080" cy="172104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921B34-29CF-AAFC-233D-DE2187350F1B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8C0A5F-DD09-8145-0A2A-EDCCEC1FF06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A179B3-52C7-FFBD-93C6-22B3193BEB17}"/>
              </a:ext>
            </a:extLst>
          </p:cNvPr>
          <p:cNvGrpSpPr/>
          <p:nvPr/>
        </p:nvGrpSpPr>
        <p:grpSpPr>
          <a:xfrm>
            <a:off x="4909373" y="2710356"/>
            <a:ext cx="1420030" cy="1290782"/>
            <a:chOff x="8921977" y="1211372"/>
            <a:chExt cx="2926080" cy="172104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FF6E59-0412-E760-B291-475652C42F5D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0866D5-2D9C-6690-6FB0-8AA4D070AB1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A11183-980B-9D8D-DBE0-9E29B956C000}"/>
              </a:ext>
            </a:extLst>
          </p:cNvPr>
          <p:cNvGrpSpPr/>
          <p:nvPr/>
        </p:nvGrpSpPr>
        <p:grpSpPr>
          <a:xfrm>
            <a:off x="7004150" y="2710356"/>
            <a:ext cx="1420030" cy="1290782"/>
            <a:chOff x="8921977" y="1211372"/>
            <a:chExt cx="2926080" cy="17210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51E3F2-05AF-C79B-C72B-F45CB2E3497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40A787E-62A1-DD91-31F7-7D2B5967596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851CC-9F10-B32C-F62F-8BD963A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C15CE-0420-CB39-ECBA-D3EBFC7CD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Step Panels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F58D16-4185-F71C-DAA2-78FD828D79F8}"/>
              </a:ext>
            </a:extLst>
          </p:cNvPr>
          <p:cNvGrpSpPr/>
          <p:nvPr/>
        </p:nvGrpSpPr>
        <p:grpSpPr>
          <a:xfrm>
            <a:off x="628649" y="1921870"/>
            <a:ext cx="1602371" cy="3014260"/>
            <a:chOff x="628649" y="1921870"/>
            <a:chExt cx="1602371" cy="3014260"/>
          </a:xfrm>
        </p:grpSpPr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9962124C-71FE-950B-0579-45A32F97F73D}"/>
                </a:ext>
              </a:extLst>
            </p:cNvPr>
            <p:cNvSpPr/>
            <p:nvPr/>
          </p:nvSpPr>
          <p:spPr>
            <a:xfrm rot="5400000" flipV="1">
              <a:off x="697512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22FF6D85-9997-A271-0182-5BCF73E92811}"/>
                </a:ext>
              </a:extLst>
            </p:cNvPr>
            <p:cNvSpPr/>
            <p:nvPr/>
          </p:nvSpPr>
          <p:spPr>
            <a:xfrm rot="5400000" flipV="1">
              <a:off x="941059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C7A2BB83-2921-7E09-4692-2AEF5E34CBF9}"/>
                </a:ext>
              </a:extLst>
            </p:cNvPr>
            <p:cNvSpPr/>
            <p:nvPr/>
          </p:nvSpPr>
          <p:spPr>
            <a:xfrm rot="5400000">
              <a:off x="226788" y="2631049"/>
              <a:ext cx="2406094" cy="1602371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8CD651-6160-17DE-5BA8-2147BC6249D3}"/>
              </a:ext>
            </a:extLst>
          </p:cNvPr>
          <p:cNvGrpSpPr/>
          <p:nvPr/>
        </p:nvGrpSpPr>
        <p:grpSpPr>
          <a:xfrm>
            <a:off x="6912979" y="1921870"/>
            <a:ext cx="1602371" cy="3014260"/>
            <a:chOff x="6912979" y="1921870"/>
            <a:chExt cx="1602371" cy="3014260"/>
          </a:xfrm>
        </p:grpSpPr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655DADF5-4AD4-42D6-8CF6-9A2B31F0004F}"/>
                </a:ext>
              </a:extLst>
            </p:cNvPr>
            <p:cNvSpPr/>
            <p:nvPr/>
          </p:nvSpPr>
          <p:spPr>
            <a:xfrm rot="5400000" flipV="1">
              <a:off x="6981842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A820E103-FC9A-57A1-99FE-DC460B635DD9}"/>
                </a:ext>
              </a:extLst>
            </p:cNvPr>
            <p:cNvSpPr/>
            <p:nvPr/>
          </p:nvSpPr>
          <p:spPr>
            <a:xfrm rot="5400000" flipV="1">
              <a:off x="7225389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4F106D13-A41C-C65E-6B17-E1285432DC9C}"/>
                </a:ext>
              </a:extLst>
            </p:cNvPr>
            <p:cNvSpPr/>
            <p:nvPr/>
          </p:nvSpPr>
          <p:spPr>
            <a:xfrm rot="5400000">
              <a:off x="6511118" y="2631049"/>
              <a:ext cx="2406094" cy="1602371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A808140-4B19-5658-FEB4-4D4B1EB17325}"/>
              </a:ext>
            </a:extLst>
          </p:cNvPr>
          <p:cNvGrpSpPr/>
          <p:nvPr/>
        </p:nvGrpSpPr>
        <p:grpSpPr>
          <a:xfrm>
            <a:off x="2723426" y="1921870"/>
            <a:ext cx="1602371" cy="3014260"/>
            <a:chOff x="2723426" y="1921870"/>
            <a:chExt cx="1602371" cy="3014260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DB21669E-64EE-4CCC-FFC4-47620045C903}"/>
                </a:ext>
              </a:extLst>
            </p:cNvPr>
            <p:cNvSpPr/>
            <p:nvPr/>
          </p:nvSpPr>
          <p:spPr>
            <a:xfrm rot="5400000" flipV="1">
              <a:off x="2792289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CC65D538-EEF9-5FA9-204C-1CE8DDE9F16D}"/>
                </a:ext>
              </a:extLst>
            </p:cNvPr>
            <p:cNvSpPr/>
            <p:nvPr/>
          </p:nvSpPr>
          <p:spPr>
            <a:xfrm rot="5400000" flipV="1">
              <a:off x="3035835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01835DC9-21BD-DE10-78D6-4EA7D07DB896}"/>
                </a:ext>
              </a:extLst>
            </p:cNvPr>
            <p:cNvSpPr/>
            <p:nvPr/>
          </p:nvSpPr>
          <p:spPr>
            <a:xfrm rot="5400000">
              <a:off x="2321565" y="2631049"/>
              <a:ext cx="2406094" cy="1602371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8626E8-64E2-29B9-6DBE-6B96AEE1BD86}"/>
              </a:ext>
            </a:extLst>
          </p:cNvPr>
          <p:cNvGrpSpPr/>
          <p:nvPr/>
        </p:nvGrpSpPr>
        <p:grpSpPr>
          <a:xfrm>
            <a:off x="4818202" y="1921870"/>
            <a:ext cx="1602371" cy="3014260"/>
            <a:chOff x="4818202" y="1921870"/>
            <a:chExt cx="1602371" cy="3014260"/>
          </a:xfrm>
        </p:grpSpPr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B19C9B84-E292-49D9-95C5-1619C00A85D2}"/>
                </a:ext>
              </a:extLst>
            </p:cNvPr>
            <p:cNvSpPr/>
            <p:nvPr/>
          </p:nvSpPr>
          <p:spPr>
            <a:xfrm rot="5400000" flipV="1">
              <a:off x="4887065" y="1853008"/>
              <a:ext cx="1221100" cy="135882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45DE06BE-CC62-8121-985A-9E46FE54AE72}"/>
                </a:ext>
              </a:extLst>
            </p:cNvPr>
            <p:cNvSpPr/>
            <p:nvPr/>
          </p:nvSpPr>
          <p:spPr>
            <a:xfrm rot="5400000" flipV="1">
              <a:off x="5130612" y="3646168"/>
              <a:ext cx="1221100" cy="1358823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76C4C1D7-7194-7156-EE6C-F029BA5D8116}"/>
                </a:ext>
              </a:extLst>
            </p:cNvPr>
            <p:cNvSpPr/>
            <p:nvPr/>
          </p:nvSpPr>
          <p:spPr>
            <a:xfrm rot="5400000">
              <a:off x="4416341" y="2631049"/>
              <a:ext cx="2406094" cy="1602371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8CEA2F4-64C0-CA32-4784-841AD6E0A693}"/>
              </a:ext>
            </a:extLst>
          </p:cNvPr>
          <p:cNvSpPr txBox="1"/>
          <p:nvPr/>
        </p:nvSpPr>
        <p:spPr>
          <a:xfrm>
            <a:off x="1380281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7A64E2-2740-7A28-7E8C-2711E6738F99}"/>
              </a:ext>
            </a:extLst>
          </p:cNvPr>
          <p:cNvSpPr txBox="1"/>
          <p:nvPr/>
        </p:nvSpPr>
        <p:spPr>
          <a:xfrm>
            <a:off x="3475057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F10556-6BAC-43CE-16EF-6E171FD717A2}"/>
              </a:ext>
            </a:extLst>
          </p:cNvPr>
          <p:cNvSpPr txBox="1"/>
          <p:nvPr/>
        </p:nvSpPr>
        <p:spPr>
          <a:xfrm>
            <a:off x="5569834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C9A062-DBC7-E1F4-1A68-C43D4C56685D}"/>
              </a:ext>
            </a:extLst>
          </p:cNvPr>
          <p:cNvSpPr txBox="1"/>
          <p:nvPr/>
        </p:nvSpPr>
        <p:spPr>
          <a:xfrm>
            <a:off x="7664611" y="1921870"/>
            <a:ext cx="607193" cy="507831"/>
          </a:xfrm>
          <a:prstGeom prst="rect">
            <a:avLst/>
          </a:prstGeom>
          <a:noFill/>
        </p:spPr>
        <p:txBody>
          <a:bodyPr wrap="square" tIns="137160" rIns="137160" rtlCol="0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55" name="Graphic 54" descr="Gears with solid fill">
            <a:extLst>
              <a:ext uri="{FF2B5EF4-FFF2-40B4-BE49-F238E27FC236}">
                <a16:creationId xmlns:a16="http://schemas.microsoft.com/office/drawing/2014/main" id="{A9787B12-DC34-A71E-A46C-4378FAE5C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603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DD2856CA-A49D-4950-0AAB-D44728F3C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10379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Chat with solid fill">
            <a:extLst>
              <a:ext uri="{FF2B5EF4-FFF2-40B4-BE49-F238E27FC236}">
                <a16:creationId xmlns:a16="http://schemas.microsoft.com/office/drawing/2014/main" id="{30278381-07A5-AB45-6E77-A082674804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05155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Crawl with solid fill">
            <a:extLst>
              <a:ext uri="{FF2B5EF4-FFF2-40B4-BE49-F238E27FC236}">
                <a16:creationId xmlns:a16="http://schemas.microsoft.com/office/drawing/2014/main" id="{FF3BADFD-1A2B-9E7A-E635-3E7AB6242C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99932" y="4437564"/>
            <a:ext cx="392939" cy="3929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7E0BE1DF-0C89-4112-4747-CCD3F9852396}"/>
              </a:ext>
            </a:extLst>
          </p:cNvPr>
          <p:cNvGrpSpPr/>
          <p:nvPr/>
        </p:nvGrpSpPr>
        <p:grpSpPr>
          <a:xfrm>
            <a:off x="719820" y="2710356"/>
            <a:ext cx="1420030" cy="1290782"/>
            <a:chOff x="8921977" y="1211372"/>
            <a:chExt cx="2926080" cy="17210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E0AD89-1200-2B46-48DE-7AC6EFDB6811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597776-C0C2-6132-79FA-7AB76A97147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81DE5B9-2473-4855-7AE5-3B11CBA484C8}"/>
              </a:ext>
            </a:extLst>
          </p:cNvPr>
          <p:cNvGrpSpPr/>
          <p:nvPr/>
        </p:nvGrpSpPr>
        <p:grpSpPr>
          <a:xfrm>
            <a:off x="2814597" y="2710356"/>
            <a:ext cx="1420030" cy="1290782"/>
            <a:chOff x="8921977" y="1211372"/>
            <a:chExt cx="2926080" cy="172104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69DC425-ECED-DB27-145B-CB2E927B536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54D102-4B6A-5C48-BF36-B3CFC9DA805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FEF9920-215A-E93F-8768-89D2F40AD253}"/>
              </a:ext>
            </a:extLst>
          </p:cNvPr>
          <p:cNvGrpSpPr/>
          <p:nvPr/>
        </p:nvGrpSpPr>
        <p:grpSpPr>
          <a:xfrm>
            <a:off x="4909373" y="2710356"/>
            <a:ext cx="1420030" cy="1290782"/>
            <a:chOff x="8921977" y="1211372"/>
            <a:chExt cx="2926080" cy="172104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508BB15-6D5D-9807-0225-C5B49EE06887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8504F0C-64B6-9A03-B8F7-ACECD6A9B4D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4BC6B97-894D-18C8-515A-BF3AE5D8D015}"/>
              </a:ext>
            </a:extLst>
          </p:cNvPr>
          <p:cNvGrpSpPr/>
          <p:nvPr/>
        </p:nvGrpSpPr>
        <p:grpSpPr>
          <a:xfrm>
            <a:off x="7004150" y="2710356"/>
            <a:ext cx="1420030" cy="1290782"/>
            <a:chOff x="8921977" y="1211372"/>
            <a:chExt cx="2926080" cy="172104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F0521FD-026F-8815-E276-951EFD683C28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DBB12DF-CDCC-5F27-702F-6A08DE5F626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90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368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Step Panels – Slide Template</vt:lpstr>
      <vt:lpstr>Modern Step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Step Panels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2025-05-21T16:56:39Z</dcterms:modified>
  <cp:category>Charts &amp; Diagrams</cp:category>
</cp:coreProperties>
</file>