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1532" y="108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D3838-D174-F9AC-6E02-862AB9943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E91B0B-B6CC-3347-62ED-2358A5C2EC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DAB5E0-A659-59EB-1C37-D850A0B3D0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B5486C-060D-B1CD-16F3-A42C50A704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079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Modern Step Panels – Slide Template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3FD0274-2766-C728-F091-BBDF8F5DA3BD}"/>
              </a:ext>
            </a:extLst>
          </p:cNvPr>
          <p:cNvGrpSpPr/>
          <p:nvPr/>
        </p:nvGrpSpPr>
        <p:grpSpPr>
          <a:xfrm>
            <a:off x="838200" y="1419493"/>
            <a:ext cx="2136494" cy="4019012"/>
            <a:chOff x="838200" y="1419493"/>
            <a:chExt cx="2136494" cy="4019012"/>
          </a:xfrm>
        </p:grpSpPr>
        <p:sp>
          <p:nvSpPr>
            <p:cNvPr id="3" name="Parallelogram 2">
              <a:extLst>
                <a:ext uri="{FF2B5EF4-FFF2-40B4-BE49-F238E27FC236}">
                  <a16:creationId xmlns:a16="http://schemas.microsoft.com/office/drawing/2014/main" id="{22E9E585-E57C-D8C8-DF86-77F68EEB0C7D}"/>
                </a:ext>
              </a:extLst>
            </p:cNvPr>
            <p:cNvSpPr/>
            <p:nvPr/>
          </p:nvSpPr>
          <p:spPr>
            <a:xfrm rot="5400000" flipV="1">
              <a:off x="930016" y="1327677"/>
              <a:ext cx="1628133" cy="1811765"/>
            </a:xfrm>
            <a:prstGeom prst="parallelogram">
              <a:avLst/>
            </a:prstGeom>
            <a:gradFill flip="none" rotWithShape="1">
              <a:gsLst>
                <a:gs pos="39000">
                  <a:srgbClr val="591307"/>
                </a:gs>
                <a:gs pos="56000">
                  <a:schemeClr val="accent1">
                    <a:lumMod val="50000"/>
                  </a:schemeClr>
                </a:gs>
                <a:gs pos="84000">
                  <a:schemeClr val="accent1"/>
                </a:gs>
                <a:gs pos="100000">
                  <a:schemeClr val="accent1"/>
                </a:gs>
              </a:gsLst>
              <a:lin ang="9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Parallelogram 3">
              <a:extLst>
                <a:ext uri="{FF2B5EF4-FFF2-40B4-BE49-F238E27FC236}">
                  <a16:creationId xmlns:a16="http://schemas.microsoft.com/office/drawing/2014/main" id="{C7135F7F-F46B-D53F-26C2-81B8884A927E}"/>
                </a:ext>
              </a:extLst>
            </p:cNvPr>
            <p:cNvSpPr/>
            <p:nvPr/>
          </p:nvSpPr>
          <p:spPr>
            <a:xfrm rot="5400000" flipV="1">
              <a:off x="1254745" y="3718557"/>
              <a:ext cx="1628133" cy="1811764"/>
            </a:xfrm>
            <a:prstGeom prst="parallelogram">
              <a:avLst/>
            </a:prstGeom>
            <a:gradFill flip="none" rotWithShape="1">
              <a:gsLst>
                <a:gs pos="39000">
                  <a:srgbClr val="591307"/>
                </a:gs>
                <a:gs pos="56000">
                  <a:schemeClr val="accent1">
                    <a:lumMod val="50000"/>
                  </a:schemeClr>
                </a:gs>
                <a:gs pos="84000">
                  <a:schemeClr val="accent1"/>
                </a:gs>
                <a:gs pos="100000">
                  <a:schemeClr val="accent1"/>
                </a:gs>
              </a:gsLst>
              <a:lin ang="20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Parallelogram 4">
              <a:extLst>
                <a:ext uri="{FF2B5EF4-FFF2-40B4-BE49-F238E27FC236}">
                  <a16:creationId xmlns:a16="http://schemas.microsoft.com/office/drawing/2014/main" id="{8D069B2B-4CE5-BC85-E048-DDDE8043F053}"/>
                </a:ext>
              </a:extLst>
            </p:cNvPr>
            <p:cNvSpPr/>
            <p:nvPr/>
          </p:nvSpPr>
          <p:spPr>
            <a:xfrm rot="5400000">
              <a:off x="302384" y="2365065"/>
              <a:ext cx="3208125" cy="2136494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8A29968-8A0D-9D60-274B-C6953DF4866D}"/>
              </a:ext>
            </a:extLst>
          </p:cNvPr>
          <p:cNvGrpSpPr/>
          <p:nvPr/>
        </p:nvGrpSpPr>
        <p:grpSpPr>
          <a:xfrm>
            <a:off x="9217306" y="1419493"/>
            <a:ext cx="2136494" cy="4019012"/>
            <a:chOff x="9217306" y="1419493"/>
            <a:chExt cx="2136494" cy="4019012"/>
          </a:xfrm>
        </p:grpSpPr>
        <p:sp>
          <p:nvSpPr>
            <p:cNvPr id="6" name="Parallelogram 5">
              <a:extLst>
                <a:ext uri="{FF2B5EF4-FFF2-40B4-BE49-F238E27FC236}">
                  <a16:creationId xmlns:a16="http://schemas.microsoft.com/office/drawing/2014/main" id="{D9286484-457D-B6EF-E4DC-9B8D97AAA093}"/>
                </a:ext>
              </a:extLst>
            </p:cNvPr>
            <p:cNvSpPr/>
            <p:nvPr/>
          </p:nvSpPr>
          <p:spPr>
            <a:xfrm rot="5400000" flipV="1">
              <a:off x="9309122" y="1327677"/>
              <a:ext cx="1628133" cy="1811765"/>
            </a:xfrm>
            <a:prstGeom prst="parallelogram">
              <a:avLst/>
            </a:prstGeom>
            <a:gradFill flip="none" rotWithShape="1">
              <a:gsLst>
                <a:gs pos="39000">
                  <a:schemeClr val="accent6">
                    <a:lumMod val="50000"/>
                  </a:schemeClr>
                </a:gs>
                <a:gs pos="56000">
                  <a:schemeClr val="accent5">
                    <a:lumMod val="50000"/>
                  </a:schemeClr>
                </a:gs>
                <a:gs pos="84000">
                  <a:schemeClr val="accent5"/>
                </a:gs>
                <a:gs pos="100000">
                  <a:schemeClr val="accent5"/>
                </a:gs>
              </a:gsLst>
              <a:lin ang="9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Parallelogram 6">
              <a:extLst>
                <a:ext uri="{FF2B5EF4-FFF2-40B4-BE49-F238E27FC236}">
                  <a16:creationId xmlns:a16="http://schemas.microsoft.com/office/drawing/2014/main" id="{8F625833-2C9F-AC02-C278-0EA6D5D14D65}"/>
                </a:ext>
              </a:extLst>
            </p:cNvPr>
            <p:cNvSpPr/>
            <p:nvPr/>
          </p:nvSpPr>
          <p:spPr>
            <a:xfrm rot="5400000" flipV="1">
              <a:off x="9633851" y="3718557"/>
              <a:ext cx="1628133" cy="1811764"/>
            </a:xfrm>
            <a:prstGeom prst="parallelogram">
              <a:avLst/>
            </a:prstGeom>
            <a:gradFill flip="none" rotWithShape="1">
              <a:gsLst>
                <a:gs pos="39000">
                  <a:schemeClr val="accent6">
                    <a:lumMod val="50000"/>
                  </a:schemeClr>
                </a:gs>
                <a:gs pos="56000">
                  <a:schemeClr val="accent5">
                    <a:lumMod val="50000"/>
                  </a:schemeClr>
                </a:gs>
                <a:gs pos="84000">
                  <a:schemeClr val="accent5"/>
                </a:gs>
                <a:gs pos="100000">
                  <a:schemeClr val="accent5"/>
                </a:gs>
              </a:gsLst>
              <a:lin ang="20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id="{C8CDECFE-A7B0-AF8E-3F3D-B1DBBEC0CFD9}"/>
                </a:ext>
              </a:extLst>
            </p:cNvPr>
            <p:cNvSpPr/>
            <p:nvPr/>
          </p:nvSpPr>
          <p:spPr>
            <a:xfrm rot="5400000">
              <a:off x="8681490" y="2365065"/>
              <a:ext cx="3208125" cy="2136494"/>
            </a:xfrm>
            <a:prstGeom prst="parallelogram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C330FC2-3CC5-C2B6-C57E-2ADCBF99AF3A}"/>
              </a:ext>
            </a:extLst>
          </p:cNvPr>
          <p:cNvGrpSpPr/>
          <p:nvPr/>
        </p:nvGrpSpPr>
        <p:grpSpPr>
          <a:xfrm>
            <a:off x="3631235" y="1419493"/>
            <a:ext cx="2136494" cy="4019012"/>
            <a:chOff x="3631235" y="1419493"/>
            <a:chExt cx="2136494" cy="4019012"/>
          </a:xfrm>
        </p:grpSpPr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8038E4D5-0D9A-C078-A221-61F9B022C201}"/>
                </a:ext>
              </a:extLst>
            </p:cNvPr>
            <p:cNvSpPr/>
            <p:nvPr/>
          </p:nvSpPr>
          <p:spPr>
            <a:xfrm rot="5400000" flipV="1">
              <a:off x="3723051" y="1327677"/>
              <a:ext cx="1628133" cy="1811765"/>
            </a:xfrm>
            <a:prstGeom prst="parallelogram">
              <a:avLst/>
            </a:prstGeom>
            <a:gradFill flip="none" rotWithShape="1">
              <a:gsLst>
                <a:gs pos="39000">
                  <a:srgbClr val="591307"/>
                </a:gs>
                <a:gs pos="56000">
                  <a:schemeClr val="accent2">
                    <a:lumMod val="50000"/>
                  </a:schemeClr>
                </a:gs>
                <a:gs pos="84000">
                  <a:schemeClr val="accent2"/>
                </a:gs>
                <a:gs pos="100000">
                  <a:schemeClr val="accent2"/>
                </a:gs>
              </a:gsLst>
              <a:lin ang="9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84DD5276-1DB0-262D-E0D6-D1AC1909AA41}"/>
                </a:ext>
              </a:extLst>
            </p:cNvPr>
            <p:cNvSpPr/>
            <p:nvPr/>
          </p:nvSpPr>
          <p:spPr>
            <a:xfrm rot="5400000" flipV="1">
              <a:off x="4047780" y="3718557"/>
              <a:ext cx="1628133" cy="1811764"/>
            </a:xfrm>
            <a:prstGeom prst="parallelogram">
              <a:avLst/>
            </a:prstGeom>
            <a:gradFill flip="none" rotWithShape="1">
              <a:gsLst>
                <a:gs pos="39000">
                  <a:srgbClr val="591307"/>
                </a:gs>
                <a:gs pos="56000">
                  <a:schemeClr val="accent2">
                    <a:lumMod val="50000"/>
                  </a:schemeClr>
                </a:gs>
                <a:gs pos="84000">
                  <a:schemeClr val="accent2"/>
                </a:gs>
                <a:gs pos="100000">
                  <a:schemeClr val="accent2"/>
                </a:gs>
              </a:gsLst>
              <a:lin ang="20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75891DDB-FA10-0721-CE5E-DA225B78B27D}"/>
                </a:ext>
              </a:extLst>
            </p:cNvPr>
            <p:cNvSpPr/>
            <p:nvPr/>
          </p:nvSpPr>
          <p:spPr>
            <a:xfrm rot="5400000">
              <a:off x="3095419" y="2365065"/>
              <a:ext cx="3208125" cy="2136494"/>
            </a:xfrm>
            <a:prstGeom prst="parallelogram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A7A4092-9A3B-9AB3-A7D9-06BC686D2B38}"/>
              </a:ext>
            </a:extLst>
          </p:cNvPr>
          <p:cNvGrpSpPr/>
          <p:nvPr/>
        </p:nvGrpSpPr>
        <p:grpSpPr>
          <a:xfrm>
            <a:off x="6424270" y="1419493"/>
            <a:ext cx="2136494" cy="4019012"/>
            <a:chOff x="6424270" y="1419493"/>
            <a:chExt cx="2136494" cy="4019012"/>
          </a:xfrm>
        </p:grpSpPr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0FBECCBE-0105-ECF8-C611-DA12B5D1F27A}"/>
                </a:ext>
              </a:extLst>
            </p:cNvPr>
            <p:cNvSpPr/>
            <p:nvPr/>
          </p:nvSpPr>
          <p:spPr>
            <a:xfrm rot="5400000" flipV="1">
              <a:off x="6516086" y="1327677"/>
              <a:ext cx="1628133" cy="1811765"/>
            </a:xfrm>
            <a:prstGeom prst="parallelogram">
              <a:avLst/>
            </a:prstGeom>
            <a:gradFill flip="none" rotWithShape="1">
              <a:gsLst>
                <a:gs pos="39000">
                  <a:srgbClr val="591307"/>
                </a:gs>
                <a:gs pos="56000">
                  <a:schemeClr val="accent4">
                    <a:lumMod val="50000"/>
                  </a:schemeClr>
                </a:gs>
                <a:gs pos="84000">
                  <a:schemeClr val="accent4"/>
                </a:gs>
                <a:gs pos="100000">
                  <a:schemeClr val="accent4"/>
                </a:gs>
              </a:gsLst>
              <a:lin ang="9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57C3319D-ED7C-B3D9-7019-F42452A636BA}"/>
                </a:ext>
              </a:extLst>
            </p:cNvPr>
            <p:cNvSpPr/>
            <p:nvPr/>
          </p:nvSpPr>
          <p:spPr>
            <a:xfrm rot="5400000" flipV="1">
              <a:off x="6840815" y="3718557"/>
              <a:ext cx="1628133" cy="1811764"/>
            </a:xfrm>
            <a:prstGeom prst="parallelogram">
              <a:avLst/>
            </a:prstGeom>
            <a:gradFill flip="none" rotWithShape="1">
              <a:gsLst>
                <a:gs pos="39000">
                  <a:srgbClr val="591307"/>
                </a:gs>
                <a:gs pos="56000">
                  <a:schemeClr val="accent4">
                    <a:lumMod val="50000"/>
                  </a:schemeClr>
                </a:gs>
                <a:gs pos="84000">
                  <a:schemeClr val="accent4"/>
                </a:gs>
                <a:gs pos="100000">
                  <a:schemeClr val="accent4"/>
                </a:gs>
              </a:gsLst>
              <a:lin ang="20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6BD521D4-098B-7783-7458-BEE7576587F5}"/>
                </a:ext>
              </a:extLst>
            </p:cNvPr>
            <p:cNvSpPr/>
            <p:nvPr/>
          </p:nvSpPr>
          <p:spPr>
            <a:xfrm rot="5400000">
              <a:off x="5888454" y="2365065"/>
              <a:ext cx="3208125" cy="2136494"/>
            </a:xfrm>
            <a:prstGeom prst="parallelogram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F6BF6CE-4717-D8A6-6F64-BE388C9F0654}"/>
              </a:ext>
            </a:extLst>
          </p:cNvPr>
          <p:cNvSpPr txBox="1"/>
          <p:nvPr/>
        </p:nvSpPr>
        <p:spPr>
          <a:xfrm>
            <a:off x="1840375" y="1419493"/>
            <a:ext cx="809590" cy="661720"/>
          </a:xfrm>
          <a:prstGeom prst="rect">
            <a:avLst/>
          </a:prstGeom>
          <a:noFill/>
        </p:spPr>
        <p:txBody>
          <a:bodyPr wrap="square" tIns="182880" rIns="182880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00E036-6F5E-D579-76D9-4F3B8FA46961}"/>
              </a:ext>
            </a:extLst>
          </p:cNvPr>
          <p:cNvSpPr txBox="1"/>
          <p:nvPr/>
        </p:nvSpPr>
        <p:spPr>
          <a:xfrm>
            <a:off x="4633410" y="1419493"/>
            <a:ext cx="809590" cy="661720"/>
          </a:xfrm>
          <a:prstGeom prst="rect">
            <a:avLst/>
          </a:prstGeom>
          <a:noFill/>
        </p:spPr>
        <p:txBody>
          <a:bodyPr wrap="square" tIns="182880" rIns="182880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AF84DA-A84C-16D2-48AE-843CC3164544}"/>
              </a:ext>
            </a:extLst>
          </p:cNvPr>
          <p:cNvSpPr txBox="1"/>
          <p:nvPr/>
        </p:nvSpPr>
        <p:spPr>
          <a:xfrm>
            <a:off x="7426445" y="1419493"/>
            <a:ext cx="809590" cy="661720"/>
          </a:xfrm>
          <a:prstGeom prst="rect">
            <a:avLst/>
          </a:prstGeom>
          <a:noFill/>
        </p:spPr>
        <p:txBody>
          <a:bodyPr wrap="square" tIns="182880" rIns="182880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EAE2AA4-42D3-2219-ACA6-D4A95140F506}"/>
              </a:ext>
            </a:extLst>
          </p:cNvPr>
          <p:cNvSpPr txBox="1"/>
          <p:nvPr/>
        </p:nvSpPr>
        <p:spPr>
          <a:xfrm>
            <a:off x="10219481" y="1419493"/>
            <a:ext cx="809590" cy="661720"/>
          </a:xfrm>
          <a:prstGeom prst="rect">
            <a:avLst/>
          </a:prstGeom>
          <a:noFill/>
        </p:spPr>
        <p:txBody>
          <a:bodyPr wrap="square" tIns="182880" rIns="182880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pic>
        <p:nvPicPr>
          <p:cNvPr id="19" name="Graphic 18" descr="Gears with solid fill">
            <a:extLst>
              <a:ext uri="{FF2B5EF4-FFF2-40B4-BE49-F238E27FC236}">
                <a16:creationId xmlns:a16="http://schemas.microsoft.com/office/drawing/2014/main" id="{53112CD1-7C9C-9974-19AF-903A04338F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20804" y="4773752"/>
            <a:ext cx="523918" cy="523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19" descr="Bullseye with solid fill">
            <a:extLst>
              <a:ext uri="{FF2B5EF4-FFF2-40B4-BE49-F238E27FC236}">
                <a16:creationId xmlns:a16="http://schemas.microsoft.com/office/drawing/2014/main" id="{2C6BA891-A9CB-3A57-A225-54E526D9F1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013839" y="4773752"/>
            <a:ext cx="523918" cy="523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20" descr="Chat with solid fill">
            <a:extLst>
              <a:ext uri="{FF2B5EF4-FFF2-40B4-BE49-F238E27FC236}">
                <a16:creationId xmlns:a16="http://schemas.microsoft.com/office/drawing/2014/main" id="{35C1C6ED-D911-095F-DF96-3E38B2B6C7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806874" y="4773752"/>
            <a:ext cx="523918" cy="523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1" descr="Crawl with solid fill">
            <a:extLst>
              <a:ext uri="{FF2B5EF4-FFF2-40B4-BE49-F238E27FC236}">
                <a16:creationId xmlns:a16="http://schemas.microsoft.com/office/drawing/2014/main" id="{E1B93442-CE57-511C-E5E7-6593380779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599910" y="4773752"/>
            <a:ext cx="523918" cy="523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8AD4A086-8D3B-9AC3-F2C3-E40F89FEE34D}"/>
              </a:ext>
            </a:extLst>
          </p:cNvPr>
          <p:cNvGrpSpPr/>
          <p:nvPr/>
        </p:nvGrpSpPr>
        <p:grpSpPr>
          <a:xfrm>
            <a:off x="959760" y="2501587"/>
            <a:ext cx="1893373" cy="1659485"/>
            <a:chOff x="8921977" y="1242150"/>
            <a:chExt cx="2926080" cy="165948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A30C157-AABD-59AC-1A14-7EC0E241978D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38569D1-B16E-7886-8745-3A5A3B78F2B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291DF19-DA15-6D25-5F3E-80BEFC507C1E}"/>
              </a:ext>
            </a:extLst>
          </p:cNvPr>
          <p:cNvGrpSpPr/>
          <p:nvPr/>
        </p:nvGrpSpPr>
        <p:grpSpPr>
          <a:xfrm>
            <a:off x="3752795" y="2501587"/>
            <a:ext cx="1893373" cy="1659485"/>
            <a:chOff x="8921977" y="1242150"/>
            <a:chExt cx="2926080" cy="16594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4921B34-29CF-AAFC-233D-DE2187350F1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A8C0A5F-DD09-8145-0A2A-EDCCEC1FF06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9A179B3-52C7-FFBD-93C6-22B3193BEB17}"/>
              </a:ext>
            </a:extLst>
          </p:cNvPr>
          <p:cNvGrpSpPr/>
          <p:nvPr/>
        </p:nvGrpSpPr>
        <p:grpSpPr>
          <a:xfrm>
            <a:off x="6545830" y="2501587"/>
            <a:ext cx="1893373" cy="1659485"/>
            <a:chOff x="8921977" y="1242150"/>
            <a:chExt cx="2926080" cy="165948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6FF6E59-0412-E760-B291-475652C42F5D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80866D5-2D9C-6690-6FB0-8AA4D070AB1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6A11183-980B-9D8D-DBE0-9E29B956C000}"/>
              </a:ext>
            </a:extLst>
          </p:cNvPr>
          <p:cNvGrpSpPr/>
          <p:nvPr/>
        </p:nvGrpSpPr>
        <p:grpSpPr>
          <a:xfrm>
            <a:off x="9338866" y="2501587"/>
            <a:ext cx="1893373" cy="1659485"/>
            <a:chOff x="8921977" y="1242150"/>
            <a:chExt cx="2926080" cy="165948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751E3F2-05AF-C79B-C72B-F45CB2E3497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40A787E-62A1-DD91-31F7-7D2B5967596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851CC-9F10-B32C-F62F-8BD963AB5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C15CE-0420-CB39-ECBA-D3EBFC7CD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Modern Step Panels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CCE76CF-92B9-1A33-09B7-3D0F86E573EA}"/>
              </a:ext>
            </a:extLst>
          </p:cNvPr>
          <p:cNvGrpSpPr/>
          <p:nvPr/>
        </p:nvGrpSpPr>
        <p:grpSpPr>
          <a:xfrm>
            <a:off x="838200" y="1419493"/>
            <a:ext cx="2136494" cy="4019012"/>
            <a:chOff x="838200" y="1419493"/>
            <a:chExt cx="2136494" cy="4019012"/>
          </a:xfrm>
        </p:grpSpPr>
        <p:sp>
          <p:nvSpPr>
            <p:cNvPr id="36" name="Parallelogram 35">
              <a:extLst>
                <a:ext uri="{FF2B5EF4-FFF2-40B4-BE49-F238E27FC236}">
                  <a16:creationId xmlns:a16="http://schemas.microsoft.com/office/drawing/2014/main" id="{48D6F876-ABFE-1149-1BC5-157FA651B93B}"/>
                </a:ext>
              </a:extLst>
            </p:cNvPr>
            <p:cNvSpPr/>
            <p:nvPr/>
          </p:nvSpPr>
          <p:spPr>
            <a:xfrm rot="5400000" flipV="1">
              <a:off x="930016" y="1327677"/>
              <a:ext cx="1628133" cy="1811765"/>
            </a:xfrm>
            <a:prstGeom prst="parallelogram">
              <a:avLst/>
            </a:prstGeom>
            <a:gradFill flip="none" rotWithShape="1">
              <a:gsLst>
                <a:gs pos="39000">
                  <a:srgbClr val="591307"/>
                </a:gs>
                <a:gs pos="56000">
                  <a:schemeClr val="accent1">
                    <a:lumMod val="50000"/>
                  </a:schemeClr>
                </a:gs>
                <a:gs pos="84000">
                  <a:schemeClr val="accent1"/>
                </a:gs>
                <a:gs pos="100000">
                  <a:schemeClr val="accent1"/>
                </a:gs>
              </a:gsLst>
              <a:lin ang="9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Parallelogram 36">
              <a:extLst>
                <a:ext uri="{FF2B5EF4-FFF2-40B4-BE49-F238E27FC236}">
                  <a16:creationId xmlns:a16="http://schemas.microsoft.com/office/drawing/2014/main" id="{55623B5D-A61F-48B6-CFEC-30D26E5B4464}"/>
                </a:ext>
              </a:extLst>
            </p:cNvPr>
            <p:cNvSpPr/>
            <p:nvPr/>
          </p:nvSpPr>
          <p:spPr>
            <a:xfrm rot="5400000" flipV="1">
              <a:off x="1254745" y="3718557"/>
              <a:ext cx="1628133" cy="1811764"/>
            </a:xfrm>
            <a:prstGeom prst="parallelogram">
              <a:avLst/>
            </a:prstGeom>
            <a:gradFill flip="none" rotWithShape="1">
              <a:gsLst>
                <a:gs pos="39000">
                  <a:srgbClr val="591307"/>
                </a:gs>
                <a:gs pos="56000">
                  <a:schemeClr val="accent1">
                    <a:lumMod val="50000"/>
                  </a:schemeClr>
                </a:gs>
                <a:gs pos="84000">
                  <a:schemeClr val="accent1"/>
                </a:gs>
                <a:gs pos="100000">
                  <a:schemeClr val="accent1"/>
                </a:gs>
              </a:gsLst>
              <a:lin ang="20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Parallelogram 37">
              <a:extLst>
                <a:ext uri="{FF2B5EF4-FFF2-40B4-BE49-F238E27FC236}">
                  <a16:creationId xmlns:a16="http://schemas.microsoft.com/office/drawing/2014/main" id="{BBF0B438-497C-7C06-5055-DD23B8D6816D}"/>
                </a:ext>
              </a:extLst>
            </p:cNvPr>
            <p:cNvSpPr/>
            <p:nvPr/>
          </p:nvSpPr>
          <p:spPr>
            <a:xfrm rot="5400000">
              <a:off x="302384" y="2365065"/>
              <a:ext cx="3208125" cy="2136494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5B36E96-EF0B-4CB8-1573-10B06D8E6569}"/>
              </a:ext>
            </a:extLst>
          </p:cNvPr>
          <p:cNvGrpSpPr/>
          <p:nvPr/>
        </p:nvGrpSpPr>
        <p:grpSpPr>
          <a:xfrm>
            <a:off x="9217306" y="1419493"/>
            <a:ext cx="2136494" cy="4019012"/>
            <a:chOff x="9217306" y="1419493"/>
            <a:chExt cx="2136494" cy="4019012"/>
          </a:xfrm>
        </p:grpSpPr>
        <p:sp>
          <p:nvSpPr>
            <p:cNvPr id="40" name="Parallelogram 39">
              <a:extLst>
                <a:ext uri="{FF2B5EF4-FFF2-40B4-BE49-F238E27FC236}">
                  <a16:creationId xmlns:a16="http://schemas.microsoft.com/office/drawing/2014/main" id="{91FE91E0-8D8A-4D4C-5965-36D1E06A2377}"/>
                </a:ext>
              </a:extLst>
            </p:cNvPr>
            <p:cNvSpPr/>
            <p:nvPr/>
          </p:nvSpPr>
          <p:spPr>
            <a:xfrm rot="5400000" flipV="1">
              <a:off x="9309122" y="1327677"/>
              <a:ext cx="1628133" cy="1811765"/>
            </a:xfrm>
            <a:prstGeom prst="parallelogram">
              <a:avLst/>
            </a:prstGeom>
            <a:gradFill flip="none" rotWithShape="1">
              <a:gsLst>
                <a:gs pos="39000">
                  <a:schemeClr val="accent6">
                    <a:lumMod val="50000"/>
                  </a:schemeClr>
                </a:gs>
                <a:gs pos="56000">
                  <a:schemeClr val="accent5">
                    <a:lumMod val="50000"/>
                  </a:schemeClr>
                </a:gs>
                <a:gs pos="84000">
                  <a:schemeClr val="accent5"/>
                </a:gs>
                <a:gs pos="100000">
                  <a:schemeClr val="accent5"/>
                </a:gs>
              </a:gsLst>
              <a:lin ang="9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Parallelogram 40">
              <a:extLst>
                <a:ext uri="{FF2B5EF4-FFF2-40B4-BE49-F238E27FC236}">
                  <a16:creationId xmlns:a16="http://schemas.microsoft.com/office/drawing/2014/main" id="{4D3D40BA-A53B-205E-364B-A23D13BE35A9}"/>
                </a:ext>
              </a:extLst>
            </p:cNvPr>
            <p:cNvSpPr/>
            <p:nvPr/>
          </p:nvSpPr>
          <p:spPr>
            <a:xfrm rot="5400000" flipV="1">
              <a:off x="9633851" y="3718557"/>
              <a:ext cx="1628133" cy="1811764"/>
            </a:xfrm>
            <a:prstGeom prst="parallelogram">
              <a:avLst/>
            </a:prstGeom>
            <a:gradFill flip="none" rotWithShape="1">
              <a:gsLst>
                <a:gs pos="39000">
                  <a:schemeClr val="accent6">
                    <a:lumMod val="50000"/>
                  </a:schemeClr>
                </a:gs>
                <a:gs pos="56000">
                  <a:schemeClr val="accent5">
                    <a:lumMod val="50000"/>
                  </a:schemeClr>
                </a:gs>
                <a:gs pos="84000">
                  <a:schemeClr val="accent5"/>
                </a:gs>
                <a:gs pos="100000">
                  <a:schemeClr val="accent5"/>
                </a:gs>
              </a:gsLst>
              <a:lin ang="20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Parallelogram 41">
              <a:extLst>
                <a:ext uri="{FF2B5EF4-FFF2-40B4-BE49-F238E27FC236}">
                  <a16:creationId xmlns:a16="http://schemas.microsoft.com/office/drawing/2014/main" id="{E174E4FE-979C-5940-3376-BB2E226038B8}"/>
                </a:ext>
              </a:extLst>
            </p:cNvPr>
            <p:cNvSpPr/>
            <p:nvPr/>
          </p:nvSpPr>
          <p:spPr>
            <a:xfrm rot="5400000">
              <a:off x="8681490" y="2365065"/>
              <a:ext cx="3208125" cy="2136494"/>
            </a:xfrm>
            <a:prstGeom prst="parallelogram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E1B0028-C442-2906-17DA-AE6881435C4E}"/>
              </a:ext>
            </a:extLst>
          </p:cNvPr>
          <p:cNvGrpSpPr/>
          <p:nvPr/>
        </p:nvGrpSpPr>
        <p:grpSpPr>
          <a:xfrm>
            <a:off x="3631235" y="1419493"/>
            <a:ext cx="2136494" cy="4019012"/>
            <a:chOff x="3631235" y="1419493"/>
            <a:chExt cx="2136494" cy="4019012"/>
          </a:xfrm>
        </p:grpSpPr>
        <p:sp>
          <p:nvSpPr>
            <p:cNvPr id="44" name="Parallelogram 43">
              <a:extLst>
                <a:ext uri="{FF2B5EF4-FFF2-40B4-BE49-F238E27FC236}">
                  <a16:creationId xmlns:a16="http://schemas.microsoft.com/office/drawing/2014/main" id="{DA2566CA-CA04-2587-3C6B-24365C077A56}"/>
                </a:ext>
              </a:extLst>
            </p:cNvPr>
            <p:cNvSpPr/>
            <p:nvPr/>
          </p:nvSpPr>
          <p:spPr>
            <a:xfrm rot="5400000" flipV="1">
              <a:off x="3723051" y="1327677"/>
              <a:ext cx="1628133" cy="1811765"/>
            </a:xfrm>
            <a:prstGeom prst="parallelogram">
              <a:avLst/>
            </a:prstGeom>
            <a:gradFill flip="none" rotWithShape="1">
              <a:gsLst>
                <a:gs pos="39000">
                  <a:srgbClr val="591307"/>
                </a:gs>
                <a:gs pos="56000">
                  <a:schemeClr val="accent2">
                    <a:lumMod val="50000"/>
                  </a:schemeClr>
                </a:gs>
                <a:gs pos="84000">
                  <a:schemeClr val="accent2"/>
                </a:gs>
                <a:gs pos="100000">
                  <a:schemeClr val="accent2"/>
                </a:gs>
              </a:gsLst>
              <a:lin ang="9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Parallelogram 44">
              <a:extLst>
                <a:ext uri="{FF2B5EF4-FFF2-40B4-BE49-F238E27FC236}">
                  <a16:creationId xmlns:a16="http://schemas.microsoft.com/office/drawing/2014/main" id="{FDE5F084-36F5-5922-1573-B4C74546177E}"/>
                </a:ext>
              </a:extLst>
            </p:cNvPr>
            <p:cNvSpPr/>
            <p:nvPr/>
          </p:nvSpPr>
          <p:spPr>
            <a:xfrm rot="5400000" flipV="1">
              <a:off x="4047780" y="3718557"/>
              <a:ext cx="1628133" cy="1811764"/>
            </a:xfrm>
            <a:prstGeom prst="parallelogram">
              <a:avLst/>
            </a:prstGeom>
            <a:gradFill flip="none" rotWithShape="1">
              <a:gsLst>
                <a:gs pos="39000">
                  <a:srgbClr val="591307"/>
                </a:gs>
                <a:gs pos="56000">
                  <a:schemeClr val="accent2">
                    <a:lumMod val="50000"/>
                  </a:schemeClr>
                </a:gs>
                <a:gs pos="84000">
                  <a:schemeClr val="accent2"/>
                </a:gs>
                <a:gs pos="100000">
                  <a:schemeClr val="accent2"/>
                </a:gs>
              </a:gsLst>
              <a:lin ang="20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Parallelogram 45">
              <a:extLst>
                <a:ext uri="{FF2B5EF4-FFF2-40B4-BE49-F238E27FC236}">
                  <a16:creationId xmlns:a16="http://schemas.microsoft.com/office/drawing/2014/main" id="{DFA74DF1-03CF-3E9E-A454-E15291303B0F}"/>
                </a:ext>
              </a:extLst>
            </p:cNvPr>
            <p:cNvSpPr/>
            <p:nvPr/>
          </p:nvSpPr>
          <p:spPr>
            <a:xfrm rot="5400000">
              <a:off x="3095419" y="2365065"/>
              <a:ext cx="3208125" cy="2136494"/>
            </a:xfrm>
            <a:prstGeom prst="parallelogram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48667AB-2B7E-9C3D-E6D1-2300B14114A4}"/>
              </a:ext>
            </a:extLst>
          </p:cNvPr>
          <p:cNvGrpSpPr/>
          <p:nvPr/>
        </p:nvGrpSpPr>
        <p:grpSpPr>
          <a:xfrm>
            <a:off x="6424270" y="1419493"/>
            <a:ext cx="2136494" cy="4019012"/>
            <a:chOff x="6424270" y="1419493"/>
            <a:chExt cx="2136494" cy="4019012"/>
          </a:xfrm>
        </p:grpSpPr>
        <p:sp>
          <p:nvSpPr>
            <p:cNvPr id="48" name="Parallelogram 47">
              <a:extLst>
                <a:ext uri="{FF2B5EF4-FFF2-40B4-BE49-F238E27FC236}">
                  <a16:creationId xmlns:a16="http://schemas.microsoft.com/office/drawing/2014/main" id="{D2C238CF-C83D-5E47-21E5-3E0403CA76C8}"/>
                </a:ext>
              </a:extLst>
            </p:cNvPr>
            <p:cNvSpPr/>
            <p:nvPr/>
          </p:nvSpPr>
          <p:spPr>
            <a:xfrm rot="5400000" flipV="1">
              <a:off x="6516086" y="1327677"/>
              <a:ext cx="1628133" cy="1811765"/>
            </a:xfrm>
            <a:prstGeom prst="parallelogram">
              <a:avLst/>
            </a:prstGeom>
            <a:gradFill flip="none" rotWithShape="1">
              <a:gsLst>
                <a:gs pos="39000">
                  <a:srgbClr val="591307"/>
                </a:gs>
                <a:gs pos="56000">
                  <a:schemeClr val="accent4">
                    <a:lumMod val="50000"/>
                  </a:schemeClr>
                </a:gs>
                <a:gs pos="84000">
                  <a:schemeClr val="accent4"/>
                </a:gs>
                <a:gs pos="100000">
                  <a:schemeClr val="accent4"/>
                </a:gs>
              </a:gsLst>
              <a:lin ang="9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Parallelogram 48">
              <a:extLst>
                <a:ext uri="{FF2B5EF4-FFF2-40B4-BE49-F238E27FC236}">
                  <a16:creationId xmlns:a16="http://schemas.microsoft.com/office/drawing/2014/main" id="{99FFD2E4-D653-E7AA-6DD5-E954A4978FB2}"/>
                </a:ext>
              </a:extLst>
            </p:cNvPr>
            <p:cNvSpPr/>
            <p:nvPr/>
          </p:nvSpPr>
          <p:spPr>
            <a:xfrm rot="5400000" flipV="1">
              <a:off x="6840815" y="3718557"/>
              <a:ext cx="1628133" cy="1811764"/>
            </a:xfrm>
            <a:prstGeom prst="parallelogram">
              <a:avLst/>
            </a:prstGeom>
            <a:gradFill flip="none" rotWithShape="1">
              <a:gsLst>
                <a:gs pos="39000">
                  <a:srgbClr val="591307"/>
                </a:gs>
                <a:gs pos="56000">
                  <a:schemeClr val="accent4">
                    <a:lumMod val="50000"/>
                  </a:schemeClr>
                </a:gs>
                <a:gs pos="84000">
                  <a:schemeClr val="accent4"/>
                </a:gs>
                <a:gs pos="100000">
                  <a:schemeClr val="accent4"/>
                </a:gs>
              </a:gsLst>
              <a:lin ang="20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Parallelogram 49">
              <a:extLst>
                <a:ext uri="{FF2B5EF4-FFF2-40B4-BE49-F238E27FC236}">
                  <a16:creationId xmlns:a16="http://schemas.microsoft.com/office/drawing/2014/main" id="{4D3385D4-6B9C-5AD4-CED4-5E283B1BCB54}"/>
                </a:ext>
              </a:extLst>
            </p:cNvPr>
            <p:cNvSpPr/>
            <p:nvPr/>
          </p:nvSpPr>
          <p:spPr>
            <a:xfrm rot="5400000">
              <a:off x="5888454" y="2365065"/>
              <a:ext cx="3208125" cy="2136494"/>
            </a:xfrm>
            <a:prstGeom prst="parallelogram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2DE1E8AB-1307-2FD0-B706-0895C2DA2946}"/>
              </a:ext>
            </a:extLst>
          </p:cNvPr>
          <p:cNvSpPr txBox="1"/>
          <p:nvPr/>
        </p:nvSpPr>
        <p:spPr>
          <a:xfrm>
            <a:off x="1840375" y="1419493"/>
            <a:ext cx="809590" cy="661720"/>
          </a:xfrm>
          <a:prstGeom prst="rect">
            <a:avLst/>
          </a:prstGeom>
          <a:noFill/>
        </p:spPr>
        <p:txBody>
          <a:bodyPr wrap="square" tIns="182880" rIns="182880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F22C594-C14A-DD47-665D-505FFC587A77}"/>
              </a:ext>
            </a:extLst>
          </p:cNvPr>
          <p:cNvSpPr txBox="1"/>
          <p:nvPr/>
        </p:nvSpPr>
        <p:spPr>
          <a:xfrm>
            <a:off x="4633410" y="1419493"/>
            <a:ext cx="809590" cy="661720"/>
          </a:xfrm>
          <a:prstGeom prst="rect">
            <a:avLst/>
          </a:prstGeom>
          <a:noFill/>
        </p:spPr>
        <p:txBody>
          <a:bodyPr wrap="square" tIns="182880" rIns="182880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F94A7B2-7F61-9F5F-00D0-2C870287BA10}"/>
              </a:ext>
            </a:extLst>
          </p:cNvPr>
          <p:cNvSpPr txBox="1"/>
          <p:nvPr/>
        </p:nvSpPr>
        <p:spPr>
          <a:xfrm>
            <a:off x="7426445" y="1419493"/>
            <a:ext cx="809590" cy="661720"/>
          </a:xfrm>
          <a:prstGeom prst="rect">
            <a:avLst/>
          </a:prstGeom>
          <a:noFill/>
        </p:spPr>
        <p:txBody>
          <a:bodyPr wrap="square" tIns="182880" rIns="182880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963BC79-E72C-70AB-96B2-41AD93B57A60}"/>
              </a:ext>
            </a:extLst>
          </p:cNvPr>
          <p:cNvSpPr txBox="1"/>
          <p:nvPr/>
        </p:nvSpPr>
        <p:spPr>
          <a:xfrm>
            <a:off x="10219481" y="1419493"/>
            <a:ext cx="809590" cy="661720"/>
          </a:xfrm>
          <a:prstGeom prst="rect">
            <a:avLst/>
          </a:prstGeom>
          <a:noFill/>
        </p:spPr>
        <p:txBody>
          <a:bodyPr wrap="square" tIns="182880" rIns="182880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pic>
        <p:nvPicPr>
          <p:cNvPr id="55" name="Graphic 54" descr="Gears with solid fill">
            <a:extLst>
              <a:ext uri="{FF2B5EF4-FFF2-40B4-BE49-F238E27FC236}">
                <a16:creationId xmlns:a16="http://schemas.microsoft.com/office/drawing/2014/main" id="{92648EFE-0851-20FC-4B5B-39C8137A5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20804" y="4773752"/>
            <a:ext cx="523918" cy="523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6" name="Graphic 55" descr="Bullseye with solid fill">
            <a:extLst>
              <a:ext uri="{FF2B5EF4-FFF2-40B4-BE49-F238E27FC236}">
                <a16:creationId xmlns:a16="http://schemas.microsoft.com/office/drawing/2014/main" id="{EE4C71F3-A59A-7AC4-ACF0-338167F4E2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013839" y="4773752"/>
            <a:ext cx="523918" cy="523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7" name="Graphic 56" descr="Chat with solid fill">
            <a:extLst>
              <a:ext uri="{FF2B5EF4-FFF2-40B4-BE49-F238E27FC236}">
                <a16:creationId xmlns:a16="http://schemas.microsoft.com/office/drawing/2014/main" id="{80EAC275-5277-9D39-D136-291AA80E67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806874" y="4773752"/>
            <a:ext cx="523918" cy="523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8" name="Graphic 57" descr="Crawl with solid fill">
            <a:extLst>
              <a:ext uri="{FF2B5EF4-FFF2-40B4-BE49-F238E27FC236}">
                <a16:creationId xmlns:a16="http://schemas.microsoft.com/office/drawing/2014/main" id="{21E54B08-19D1-68E1-34DF-E4CB6F59BB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599910" y="4773752"/>
            <a:ext cx="523918" cy="523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FD8D887A-D115-56B8-0BBD-D019C6113E58}"/>
              </a:ext>
            </a:extLst>
          </p:cNvPr>
          <p:cNvGrpSpPr/>
          <p:nvPr/>
        </p:nvGrpSpPr>
        <p:grpSpPr>
          <a:xfrm>
            <a:off x="959760" y="2501587"/>
            <a:ext cx="1893373" cy="1659485"/>
            <a:chOff x="8921977" y="1242150"/>
            <a:chExt cx="2926080" cy="165948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0066A9C-45FD-EDEF-7B4A-650042DD2F37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067D8C5-0E2C-75F7-FB57-AE6476D256D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64713B2-C73B-4110-9927-A557C9EF734D}"/>
              </a:ext>
            </a:extLst>
          </p:cNvPr>
          <p:cNvGrpSpPr/>
          <p:nvPr/>
        </p:nvGrpSpPr>
        <p:grpSpPr>
          <a:xfrm>
            <a:off x="3752795" y="2501587"/>
            <a:ext cx="1893373" cy="1659485"/>
            <a:chOff x="8921977" y="1242150"/>
            <a:chExt cx="2926080" cy="165948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09AE0BE-D88E-76DD-04C4-080FCB5AFA76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0DED0A1-42B5-9C81-680E-7A39DAED81F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4B15F12-D481-F498-F66B-3D5428DB1EA8}"/>
              </a:ext>
            </a:extLst>
          </p:cNvPr>
          <p:cNvGrpSpPr/>
          <p:nvPr/>
        </p:nvGrpSpPr>
        <p:grpSpPr>
          <a:xfrm>
            <a:off x="6545830" y="2501587"/>
            <a:ext cx="1893373" cy="1659485"/>
            <a:chOff x="8921977" y="1242150"/>
            <a:chExt cx="2926080" cy="1659485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CBAC1B8-A148-6333-C991-DA2C7407B73F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73A746D-6610-4672-9467-AE0DE8B1230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C447587-F545-C86F-FA93-E190BB7FC42F}"/>
              </a:ext>
            </a:extLst>
          </p:cNvPr>
          <p:cNvGrpSpPr/>
          <p:nvPr/>
        </p:nvGrpSpPr>
        <p:grpSpPr>
          <a:xfrm>
            <a:off x="9338866" y="2501587"/>
            <a:ext cx="1893373" cy="1659485"/>
            <a:chOff x="8921977" y="1242150"/>
            <a:chExt cx="2926080" cy="165948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A078AB7-058D-B2AB-6415-D3EBDB1BCB51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925B048-DBFB-D1DF-4996-6DD740C51CF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8904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9459</TotalTime>
  <Words>368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Modern Step Panels – Slide Template</vt:lpstr>
      <vt:lpstr>Modern Step Panels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Step Panels</dc:title>
  <dc:creator>PresentationGO.com</dc:creator>
  <dc:description>© Copyright PresentationGO.com - Do not distribute or sale without written permission.</dc:description>
  <cp:lastModifiedBy>Christophe Barroche</cp:lastModifiedBy>
  <cp:revision>41</cp:revision>
  <dcterms:created xsi:type="dcterms:W3CDTF">2014-11-26T05:14:11Z</dcterms:created>
  <dcterms:modified xsi:type="dcterms:W3CDTF">2025-05-21T16:57:12Z</dcterms:modified>
  <cp:category>Charts &amp; Diagrams</cp:category>
</cp:coreProperties>
</file>