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06DE9-DA1E-07F2-D8EB-E36375893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A6202-CE76-5671-82CB-0CAA7B3A11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0BFF7-71ED-5076-ABB9-CCAE37FAD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00454-8136-CCF8-FD3E-CB23625AA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85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 Phase Process Flow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C592CDD-9749-0615-9694-3B0F6B653C42}"/>
              </a:ext>
            </a:extLst>
          </p:cNvPr>
          <p:cNvSpPr/>
          <p:nvPr/>
        </p:nvSpPr>
        <p:spPr>
          <a:xfrm>
            <a:off x="6938010" y="2043034"/>
            <a:ext cx="1577340" cy="314076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A860D51-3D8E-6225-AA2B-846EBFC190DA}"/>
              </a:ext>
            </a:extLst>
          </p:cNvPr>
          <p:cNvGrpSpPr/>
          <p:nvPr/>
        </p:nvGrpSpPr>
        <p:grpSpPr>
          <a:xfrm>
            <a:off x="5360670" y="2043034"/>
            <a:ext cx="1927200" cy="3140765"/>
            <a:chOff x="838200" y="1335156"/>
            <a:chExt cx="2569600" cy="4187687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0BAB8BE-29FA-8944-DA33-B88BC4A95862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985C885-2C7F-042C-A448-5A364666E790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8694D9-D391-0784-497D-7274BFFFC782}"/>
              </a:ext>
            </a:extLst>
          </p:cNvPr>
          <p:cNvGrpSpPr/>
          <p:nvPr/>
        </p:nvGrpSpPr>
        <p:grpSpPr>
          <a:xfrm>
            <a:off x="3783330" y="2043034"/>
            <a:ext cx="1927200" cy="3140765"/>
            <a:chOff x="838200" y="1335156"/>
            <a:chExt cx="2569600" cy="418768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8A6E47C-DCE4-BD34-0E5B-147F1E2927A9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55A6302-2D94-9F20-A463-50325E3538E7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679F68-9DC8-D98B-1C32-920FCCB78C98}"/>
              </a:ext>
            </a:extLst>
          </p:cNvPr>
          <p:cNvGrpSpPr/>
          <p:nvPr/>
        </p:nvGrpSpPr>
        <p:grpSpPr>
          <a:xfrm>
            <a:off x="2205990" y="2043034"/>
            <a:ext cx="1927200" cy="3140765"/>
            <a:chOff x="838200" y="1335156"/>
            <a:chExt cx="2569600" cy="418768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26BB41-8349-7C4B-ADFC-9560FBCDD154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BDA2B7C-9392-3178-BB7D-191BF5672118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84F5F2C-431B-45FC-F5D2-9F84DAB62E67}"/>
              </a:ext>
            </a:extLst>
          </p:cNvPr>
          <p:cNvGrpSpPr/>
          <p:nvPr/>
        </p:nvGrpSpPr>
        <p:grpSpPr>
          <a:xfrm>
            <a:off x="628650" y="2043034"/>
            <a:ext cx="1927200" cy="3140765"/>
            <a:chOff x="838200" y="1335156"/>
            <a:chExt cx="2569600" cy="4187687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21BE5-A7C6-CB58-5104-AFA11A29B604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990259B-AE73-1BBA-CB5B-3F146D571802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4B004F-3622-CE98-6D03-BDD653EC3093}"/>
              </a:ext>
            </a:extLst>
          </p:cNvPr>
          <p:cNvGrpSpPr/>
          <p:nvPr/>
        </p:nvGrpSpPr>
        <p:grpSpPr>
          <a:xfrm>
            <a:off x="765810" y="3794840"/>
            <a:ext cx="1303020" cy="1175363"/>
            <a:chOff x="1037564" y="3670896"/>
            <a:chExt cx="1737360" cy="156714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6029C7-F589-10BA-EF7F-4D3224E5A298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3616E1-7528-E094-4326-1845254EBDE5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811CCB-CE50-7707-91A9-5BF1347E4F7A}"/>
              </a:ext>
            </a:extLst>
          </p:cNvPr>
          <p:cNvGrpSpPr/>
          <p:nvPr/>
        </p:nvGrpSpPr>
        <p:grpSpPr>
          <a:xfrm>
            <a:off x="2343150" y="3794840"/>
            <a:ext cx="1303020" cy="1175363"/>
            <a:chOff x="1037564" y="3670896"/>
            <a:chExt cx="1737360" cy="15671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0E3B284-D01F-6DA7-92AE-15226BB03970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B29B6-238B-A491-CB5B-4F237B588525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5B9A38B-E5C9-0301-4466-7D5DFAC1D7BA}"/>
              </a:ext>
            </a:extLst>
          </p:cNvPr>
          <p:cNvGrpSpPr/>
          <p:nvPr/>
        </p:nvGrpSpPr>
        <p:grpSpPr>
          <a:xfrm>
            <a:off x="3920490" y="3794840"/>
            <a:ext cx="1303020" cy="1175363"/>
            <a:chOff x="1037564" y="3670896"/>
            <a:chExt cx="1737360" cy="156714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0DD58C9-FE48-012E-8A35-5FE6DBDEE5C4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A78D25-0F4C-664C-6038-E1BC3FE47168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D92C0B4-AACE-F8D6-4BF3-AF210A57C9D4}"/>
              </a:ext>
            </a:extLst>
          </p:cNvPr>
          <p:cNvGrpSpPr/>
          <p:nvPr/>
        </p:nvGrpSpPr>
        <p:grpSpPr>
          <a:xfrm>
            <a:off x="5497830" y="3794840"/>
            <a:ext cx="1303020" cy="1175363"/>
            <a:chOff x="1037564" y="3670896"/>
            <a:chExt cx="1737360" cy="156714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BF0899-8DAD-7FBF-B3FC-6F97B3A05042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511EFF9-75E7-DAF8-DF3F-FB1BA206A3C5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B8F27BE-B97D-6262-C0AB-770A7686861D}"/>
              </a:ext>
            </a:extLst>
          </p:cNvPr>
          <p:cNvGrpSpPr/>
          <p:nvPr/>
        </p:nvGrpSpPr>
        <p:grpSpPr>
          <a:xfrm>
            <a:off x="7075170" y="3794840"/>
            <a:ext cx="1303020" cy="1175363"/>
            <a:chOff x="1037564" y="3670896"/>
            <a:chExt cx="1737360" cy="156714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7BE4CBF-9CC9-0E28-0546-65C44B770B66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4699E1E-0640-ACAE-3805-D9A7CF3807D7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2908C303-E603-252D-AAE8-0438BACD7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2479" y="2539323"/>
            <a:ext cx="849683" cy="84968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D755C1A-1222-52FF-7CD8-ABC2F22B047A}"/>
              </a:ext>
            </a:extLst>
          </p:cNvPr>
          <p:cNvSpPr txBox="1"/>
          <p:nvPr/>
        </p:nvSpPr>
        <p:spPr>
          <a:xfrm>
            <a:off x="62865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99A351-F750-4C01-4695-C48BFF218743}"/>
              </a:ext>
            </a:extLst>
          </p:cNvPr>
          <p:cNvSpPr txBox="1"/>
          <p:nvPr/>
        </p:nvSpPr>
        <p:spPr>
          <a:xfrm>
            <a:off x="220599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D8561A-341F-7789-A1A4-82932B4A1125}"/>
              </a:ext>
            </a:extLst>
          </p:cNvPr>
          <p:cNvSpPr txBox="1"/>
          <p:nvPr/>
        </p:nvSpPr>
        <p:spPr>
          <a:xfrm>
            <a:off x="378333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7CF524-701E-7295-D705-A073294F43A0}"/>
              </a:ext>
            </a:extLst>
          </p:cNvPr>
          <p:cNvSpPr txBox="1"/>
          <p:nvPr/>
        </p:nvSpPr>
        <p:spPr>
          <a:xfrm>
            <a:off x="536067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2C79B6B-0317-2AA7-6AF0-2CC1DA3E52F3}"/>
              </a:ext>
            </a:extLst>
          </p:cNvPr>
          <p:cNvSpPr txBox="1"/>
          <p:nvPr/>
        </p:nvSpPr>
        <p:spPr>
          <a:xfrm>
            <a:off x="693801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pic>
        <p:nvPicPr>
          <p:cNvPr id="46" name="Graphic 45" descr="Lightbulb with solid fill">
            <a:extLst>
              <a:ext uri="{FF2B5EF4-FFF2-40B4-BE49-F238E27FC236}">
                <a16:creationId xmlns:a16="http://schemas.microsoft.com/office/drawing/2014/main" id="{4D7585B3-F647-3792-37CD-6403DB041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573559" y="2539323"/>
            <a:ext cx="849683" cy="849683"/>
          </a:xfrm>
          <a:prstGeom prst="rect">
            <a:avLst/>
          </a:prstGeom>
        </p:spPr>
      </p:pic>
      <p:pic>
        <p:nvPicPr>
          <p:cNvPr id="47" name="Graphic 46" descr="Clipboard Checked with solid fill">
            <a:extLst>
              <a:ext uri="{FF2B5EF4-FFF2-40B4-BE49-F238E27FC236}">
                <a16:creationId xmlns:a16="http://schemas.microsoft.com/office/drawing/2014/main" id="{E0F1DCA9-BD5E-C2C9-4D01-775827BE19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47159" y="2539323"/>
            <a:ext cx="849683" cy="849683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569F77D7-B94A-78F8-C9BC-9926898A1C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24499" y="2539323"/>
            <a:ext cx="849683" cy="849683"/>
          </a:xfrm>
          <a:prstGeom prst="rect">
            <a:avLst/>
          </a:prstGeom>
        </p:spPr>
      </p:pic>
      <p:pic>
        <p:nvPicPr>
          <p:cNvPr id="49" name="Graphic 48" descr="Upward trend with solid fill">
            <a:extLst>
              <a:ext uri="{FF2B5EF4-FFF2-40B4-BE49-F238E27FC236}">
                <a16:creationId xmlns:a16="http://schemas.microsoft.com/office/drawing/2014/main" id="{4D04264E-150C-D604-C47E-BFAAD4A6D9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301839" y="2539323"/>
            <a:ext cx="849683" cy="84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60735-209C-B818-21D0-A90B9D300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69690-A326-F69B-2557-BC7BA01C5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 Phase Process Flow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7C3C7DD-3E3B-A832-F660-72DE554054FA}"/>
              </a:ext>
            </a:extLst>
          </p:cNvPr>
          <p:cNvSpPr/>
          <p:nvPr/>
        </p:nvSpPr>
        <p:spPr>
          <a:xfrm>
            <a:off x="6938010" y="2043034"/>
            <a:ext cx="1577340" cy="314076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9B1F07-B7B1-A035-6EE8-71C645AC3917}"/>
              </a:ext>
            </a:extLst>
          </p:cNvPr>
          <p:cNvGrpSpPr/>
          <p:nvPr/>
        </p:nvGrpSpPr>
        <p:grpSpPr>
          <a:xfrm>
            <a:off x="5360670" y="2043034"/>
            <a:ext cx="1927200" cy="3140765"/>
            <a:chOff x="838200" y="1335156"/>
            <a:chExt cx="2569600" cy="4187687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4781CDF-7EA3-D7A1-B3DC-96E464C46BA2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159655B-1F26-EF1E-5965-EA1646D8D910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7DD929F-616A-0FDA-5F87-7B4D5056BEAF}"/>
              </a:ext>
            </a:extLst>
          </p:cNvPr>
          <p:cNvGrpSpPr/>
          <p:nvPr/>
        </p:nvGrpSpPr>
        <p:grpSpPr>
          <a:xfrm>
            <a:off x="3783330" y="2043034"/>
            <a:ext cx="1927200" cy="3140765"/>
            <a:chOff x="838200" y="1335156"/>
            <a:chExt cx="2569600" cy="418768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257E1C0-CFBC-5F61-0D30-4E2082D01732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22AF7F2-05FB-077A-55BD-9A0CDD268130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9F8E7F-B5F4-C276-B240-7A808AE10743}"/>
              </a:ext>
            </a:extLst>
          </p:cNvPr>
          <p:cNvGrpSpPr/>
          <p:nvPr/>
        </p:nvGrpSpPr>
        <p:grpSpPr>
          <a:xfrm>
            <a:off x="2205990" y="2043034"/>
            <a:ext cx="1927200" cy="3140765"/>
            <a:chOff x="838200" y="1335156"/>
            <a:chExt cx="2569600" cy="418768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DD85CBC-9442-1F20-CCB7-3AF385827822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F3AB1DC-FBA6-EE65-CB6C-EAF24DB40606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8E94BC-B77E-64D8-86E3-4A3C64434F9A}"/>
              </a:ext>
            </a:extLst>
          </p:cNvPr>
          <p:cNvGrpSpPr/>
          <p:nvPr/>
        </p:nvGrpSpPr>
        <p:grpSpPr>
          <a:xfrm>
            <a:off x="628650" y="2043034"/>
            <a:ext cx="1927200" cy="3140765"/>
            <a:chOff x="838200" y="1335156"/>
            <a:chExt cx="2569600" cy="4187687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AADE890-7639-7F9C-BE97-BFD5990F085F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0E5EA5E-A0E2-A073-BDD5-F355EBB27C22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36050C-A024-2BD2-8F6F-BF07DDD92D99}"/>
              </a:ext>
            </a:extLst>
          </p:cNvPr>
          <p:cNvGrpSpPr/>
          <p:nvPr/>
        </p:nvGrpSpPr>
        <p:grpSpPr>
          <a:xfrm>
            <a:off x="765810" y="3794840"/>
            <a:ext cx="1303020" cy="1175363"/>
            <a:chOff x="1037564" y="3670896"/>
            <a:chExt cx="1737360" cy="156714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94F9B4-3BCA-240E-4C9E-42AF0222C780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4DD5A60-42FD-66C0-5D2F-20130952567E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6FB6A35-A730-D810-8263-295CEEF1DD9C}"/>
              </a:ext>
            </a:extLst>
          </p:cNvPr>
          <p:cNvGrpSpPr/>
          <p:nvPr/>
        </p:nvGrpSpPr>
        <p:grpSpPr>
          <a:xfrm>
            <a:off x="2343150" y="3794840"/>
            <a:ext cx="1303020" cy="1175363"/>
            <a:chOff x="1037564" y="3670896"/>
            <a:chExt cx="1737360" cy="15671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7A10526-28F3-2753-F277-C2AAE63DE8B7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8CF6122-D70E-A148-8E96-C84F27DBBBEC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D8982A3-92DA-BDDB-9444-1A96C552BEB8}"/>
              </a:ext>
            </a:extLst>
          </p:cNvPr>
          <p:cNvGrpSpPr/>
          <p:nvPr/>
        </p:nvGrpSpPr>
        <p:grpSpPr>
          <a:xfrm>
            <a:off x="3920490" y="3794840"/>
            <a:ext cx="1303020" cy="1175363"/>
            <a:chOff x="1037564" y="3670896"/>
            <a:chExt cx="1737360" cy="156714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2E8A656-47D5-F23C-5717-3D9FCE248B7F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4CBDF08-4250-3A8D-714E-35C1E86A4B4E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EACCFE4-FD0C-D583-8FE9-2B86A9D08C36}"/>
              </a:ext>
            </a:extLst>
          </p:cNvPr>
          <p:cNvGrpSpPr/>
          <p:nvPr/>
        </p:nvGrpSpPr>
        <p:grpSpPr>
          <a:xfrm>
            <a:off x="5497830" y="3794840"/>
            <a:ext cx="1303020" cy="1175363"/>
            <a:chOff x="1037564" y="3670896"/>
            <a:chExt cx="1737360" cy="156714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29484A9-8530-AC9F-06A6-A7CF1ACE682B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61381A3-24D5-FC26-7E73-2C75154ABAB9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6701CB-C11F-482B-EA4F-BF146D5590A9}"/>
              </a:ext>
            </a:extLst>
          </p:cNvPr>
          <p:cNvGrpSpPr/>
          <p:nvPr/>
        </p:nvGrpSpPr>
        <p:grpSpPr>
          <a:xfrm>
            <a:off x="7075170" y="3794840"/>
            <a:ext cx="1303020" cy="1175363"/>
            <a:chOff x="1037564" y="3670896"/>
            <a:chExt cx="1737360" cy="156714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14DCD76-2B52-244C-EE38-477421F11937}"/>
                </a:ext>
              </a:extLst>
            </p:cNvPr>
            <p:cNvSpPr txBox="1"/>
            <p:nvPr/>
          </p:nvSpPr>
          <p:spPr>
            <a:xfrm>
              <a:off x="1037564" y="3670896"/>
              <a:ext cx="173736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4F29E4A-FC51-A879-91C7-6C0E574C424A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CC27BFD7-996B-DD31-BD27-F8FCB8513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2479" y="2539323"/>
            <a:ext cx="849683" cy="84968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7312DD6-3B1A-C31F-FC86-1A730F91DAA3}"/>
              </a:ext>
            </a:extLst>
          </p:cNvPr>
          <p:cNvSpPr txBox="1"/>
          <p:nvPr/>
        </p:nvSpPr>
        <p:spPr>
          <a:xfrm>
            <a:off x="62865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95DCB7D-C91D-2AD5-B900-654A053387BA}"/>
              </a:ext>
            </a:extLst>
          </p:cNvPr>
          <p:cNvSpPr txBox="1"/>
          <p:nvPr/>
        </p:nvSpPr>
        <p:spPr>
          <a:xfrm>
            <a:off x="220599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1520258-B846-1458-3762-2D782CF42020}"/>
              </a:ext>
            </a:extLst>
          </p:cNvPr>
          <p:cNvSpPr txBox="1"/>
          <p:nvPr/>
        </p:nvSpPr>
        <p:spPr>
          <a:xfrm>
            <a:off x="378333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344C239-9004-7713-25CE-70A3AECF1328}"/>
              </a:ext>
            </a:extLst>
          </p:cNvPr>
          <p:cNvSpPr txBox="1"/>
          <p:nvPr/>
        </p:nvSpPr>
        <p:spPr>
          <a:xfrm>
            <a:off x="536067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A4BFDE-E3D0-C9A5-AA0D-9F36D20618AB}"/>
              </a:ext>
            </a:extLst>
          </p:cNvPr>
          <p:cNvSpPr txBox="1"/>
          <p:nvPr/>
        </p:nvSpPr>
        <p:spPr>
          <a:xfrm>
            <a:off x="6938010" y="2043033"/>
            <a:ext cx="503343" cy="507831"/>
          </a:xfrm>
          <a:prstGeom prst="rect">
            <a:avLst/>
          </a:prstGeom>
          <a:noFill/>
        </p:spPr>
        <p:txBody>
          <a:bodyPr wrap="none" lIns="137160" tIns="137160" rtlCol="0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pic>
        <p:nvPicPr>
          <p:cNvPr id="46" name="Graphic 45" descr="Lightbulb with solid fill">
            <a:extLst>
              <a:ext uri="{FF2B5EF4-FFF2-40B4-BE49-F238E27FC236}">
                <a16:creationId xmlns:a16="http://schemas.microsoft.com/office/drawing/2014/main" id="{E73666F8-4C22-2A6E-A838-506178C60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573559" y="2539323"/>
            <a:ext cx="849683" cy="849683"/>
          </a:xfrm>
          <a:prstGeom prst="rect">
            <a:avLst/>
          </a:prstGeom>
        </p:spPr>
      </p:pic>
      <p:pic>
        <p:nvPicPr>
          <p:cNvPr id="47" name="Graphic 46" descr="Clipboard Checked with solid fill">
            <a:extLst>
              <a:ext uri="{FF2B5EF4-FFF2-40B4-BE49-F238E27FC236}">
                <a16:creationId xmlns:a16="http://schemas.microsoft.com/office/drawing/2014/main" id="{BB083092-E622-99EF-BD8B-9FDDFD39DA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47159" y="2539323"/>
            <a:ext cx="849683" cy="849683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39F56465-8C0D-A449-F1B1-440354C915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24499" y="2539323"/>
            <a:ext cx="849683" cy="849683"/>
          </a:xfrm>
          <a:prstGeom prst="rect">
            <a:avLst/>
          </a:prstGeom>
        </p:spPr>
      </p:pic>
      <p:pic>
        <p:nvPicPr>
          <p:cNvPr id="49" name="Graphic 48" descr="Upward trend with solid fill">
            <a:extLst>
              <a:ext uri="{FF2B5EF4-FFF2-40B4-BE49-F238E27FC236}">
                <a16:creationId xmlns:a16="http://schemas.microsoft.com/office/drawing/2014/main" id="{97B17358-AD15-DC4F-5384-7594078E1B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301839" y="2539323"/>
            <a:ext cx="849683" cy="84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18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444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 Phase Process Flow – Slide Template</vt:lpstr>
      <vt:lpstr>Five Phase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Phase Process Flow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2025-05-21T15:36:06Z</dcterms:modified>
  <cp:category>Charts &amp; Diagrams</cp:category>
</cp:coreProperties>
</file>