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532" y="10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Phase Process Flow 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C592CDD-9749-0615-9694-3B0F6B653C42}"/>
              </a:ext>
            </a:extLst>
          </p:cNvPr>
          <p:cNvSpPr/>
          <p:nvPr/>
        </p:nvSpPr>
        <p:spPr>
          <a:xfrm>
            <a:off x="9250680" y="1335156"/>
            <a:ext cx="2103120" cy="418768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A860D51-3D8E-6225-AA2B-846EBFC190DA}"/>
              </a:ext>
            </a:extLst>
          </p:cNvPr>
          <p:cNvGrpSpPr/>
          <p:nvPr/>
        </p:nvGrpSpPr>
        <p:grpSpPr>
          <a:xfrm>
            <a:off x="7147560" y="1335156"/>
            <a:ext cx="2569600" cy="4187687"/>
            <a:chOff x="838200" y="1335156"/>
            <a:chExt cx="2569600" cy="4187687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0BAB8BE-29FA-8944-DA33-B88BC4A95862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985C885-2C7F-042C-A448-5A364666E790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8694D9-D391-0784-497D-7274BFFFC782}"/>
              </a:ext>
            </a:extLst>
          </p:cNvPr>
          <p:cNvGrpSpPr/>
          <p:nvPr/>
        </p:nvGrpSpPr>
        <p:grpSpPr>
          <a:xfrm>
            <a:off x="5044440" y="1335156"/>
            <a:ext cx="2569600" cy="4187687"/>
            <a:chOff x="838200" y="1335156"/>
            <a:chExt cx="2569600" cy="418768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8A6E47C-DCE4-BD34-0E5B-147F1E2927A9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55A6302-2D94-9F20-A463-50325E3538E7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679F68-9DC8-D98B-1C32-920FCCB78C98}"/>
              </a:ext>
            </a:extLst>
          </p:cNvPr>
          <p:cNvGrpSpPr/>
          <p:nvPr/>
        </p:nvGrpSpPr>
        <p:grpSpPr>
          <a:xfrm>
            <a:off x="2941320" y="1335156"/>
            <a:ext cx="2569600" cy="4187687"/>
            <a:chOff x="838200" y="1335156"/>
            <a:chExt cx="2569600" cy="418768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026BB41-8349-7C4B-ADFC-9560FBCDD154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BDA2B7C-9392-3178-BB7D-191BF5672118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84F5F2C-431B-45FC-F5D2-9F84DAB62E67}"/>
              </a:ext>
            </a:extLst>
          </p:cNvPr>
          <p:cNvGrpSpPr/>
          <p:nvPr/>
        </p:nvGrpSpPr>
        <p:grpSpPr>
          <a:xfrm>
            <a:off x="838200" y="1335156"/>
            <a:ext cx="2569600" cy="4187687"/>
            <a:chOff x="838200" y="1335156"/>
            <a:chExt cx="2569600" cy="4187687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21BE5-A7C6-CB58-5104-AFA11A29B604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990259B-AE73-1BBA-CB5B-3F146D571802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4B004F-3622-CE98-6D03-BDD653EC3093}"/>
              </a:ext>
            </a:extLst>
          </p:cNvPr>
          <p:cNvGrpSpPr/>
          <p:nvPr/>
        </p:nvGrpSpPr>
        <p:grpSpPr>
          <a:xfrm>
            <a:off x="1021080" y="3701672"/>
            <a:ext cx="1737360" cy="1505597"/>
            <a:chOff x="1037564" y="3701672"/>
            <a:chExt cx="1737360" cy="150559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6029C7-F589-10BA-EF7F-4D3224E5A298}"/>
                </a:ext>
              </a:extLst>
            </p:cNvPr>
            <p:cNvSpPr txBox="1"/>
            <p:nvPr/>
          </p:nvSpPr>
          <p:spPr>
            <a:xfrm>
              <a:off x="1037564" y="3701672"/>
              <a:ext cx="17373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3616E1-7528-E094-4326-1845254EBDE5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8811CCB-CE50-7707-91A9-5BF1347E4F7A}"/>
              </a:ext>
            </a:extLst>
          </p:cNvPr>
          <p:cNvGrpSpPr/>
          <p:nvPr/>
        </p:nvGrpSpPr>
        <p:grpSpPr>
          <a:xfrm>
            <a:off x="3124200" y="3701672"/>
            <a:ext cx="1737360" cy="1505597"/>
            <a:chOff x="1037564" y="3701672"/>
            <a:chExt cx="1737360" cy="150559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0E3B284-D01F-6DA7-92AE-15226BB03970}"/>
                </a:ext>
              </a:extLst>
            </p:cNvPr>
            <p:cNvSpPr txBox="1"/>
            <p:nvPr/>
          </p:nvSpPr>
          <p:spPr>
            <a:xfrm>
              <a:off x="1037564" y="3701672"/>
              <a:ext cx="17373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BB29B6-238B-A491-CB5B-4F237B588525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5B9A38B-E5C9-0301-4466-7D5DFAC1D7BA}"/>
              </a:ext>
            </a:extLst>
          </p:cNvPr>
          <p:cNvGrpSpPr/>
          <p:nvPr/>
        </p:nvGrpSpPr>
        <p:grpSpPr>
          <a:xfrm>
            <a:off x="5227320" y="3701672"/>
            <a:ext cx="1737360" cy="1505597"/>
            <a:chOff x="1037564" y="3701672"/>
            <a:chExt cx="1737360" cy="150559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0DD58C9-FE48-012E-8A35-5FE6DBDEE5C4}"/>
                </a:ext>
              </a:extLst>
            </p:cNvPr>
            <p:cNvSpPr txBox="1"/>
            <p:nvPr/>
          </p:nvSpPr>
          <p:spPr>
            <a:xfrm>
              <a:off x="1037564" y="3701672"/>
              <a:ext cx="17373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A78D25-0F4C-664C-6038-E1BC3FE47168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D92C0B4-AACE-F8D6-4BF3-AF210A57C9D4}"/>
              </a:ext>
            </a:extLst>
          </p:cNvPr>
          <p:cNvGrpSpPr/>
          <p:nvPr/>
        </p:nvGrpSpPr>
        <p:grpSpPr>
          <a:xfrm>
            <a:off x="7330440" y="3701672"/>
            <a:ext cx="1737360" cy="1505597"/>
            <a:chOff x="1037564" y="3701672"/>
            <a:chExt cx="1737360" cy="150559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BF0899-8DAD-7FBF-B3FC-6F97B3A05042}"/>
                </a:ext>
              </a:extLst>
            </p:cNvPr>
            <p:cNvSpPr txBox="1"/>
            <p:nvPr/>
          </p:nvSpPr>
          <p:spPr>
            <a:xfrm>
              <a:off x="1037564" y="3701672"/>
              <a:ext cx="17373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511EFF9-75E7-DAF8-DF3F-FB1BA206A3C5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B8F27BE-B97D-6262-C0AB-770A7686861D}"/>
              </a:ext>
            </a:extLst>
          </p:cNvPr>
          <p:cNvGrpSpPr/>
          <p:nvPr/>
        </p:nvGrpSpPr>
        <p:grpSpPr>
          <a:xfrm>
            <a:off x="9433560" y="3701672"/>
            <a:ext cx="1737360" cy="1505597"/>
            <a:chOff x="1037564" y="3701672"/>
            <a:chExt cx="1737360" cy="150559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7BE4CBF-9CC9-0E28-0546-65C44B770B66}"/>
                </a:ext>
              </a:extLst>
            </p:cNvPr>
            <p:cNvSpPr txBox="1"/>
            <p:nvPr/>
          </p:nvSpPr>
          <p:spPr>
            <a:xfrm>
              <a:off x="1037564" y="3701672"/>
              <a:ext cx="17373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4699E1E-0640-ACAE-3805-D9A7CF3807D7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2908C303-E603-252D-AAE8-0438BACD7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23305" y="1996876"/>
            <a:ext cx="1132910" cy="113291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D755C1A-1222-52FF-7CD8-ABC2F22B047A}"/>
              </a:ext>
            </a:extLst>
          </p:cNvPr>
          <p:cNvSpPr txBox="1"/>
          <p:nvPr/>
        </p:nvSpPr>
        <p:spPr>
          <a:xfrm>
            <a:off x="838200" y="1335156"/>
            <a:ext cx="642484" cy="661720"/>
          </a:xfrm>
          <a:prstGeom prst="rect">
            <a:avLst/>
          </a:prstGeom>
          <a:noFill/>
        </p:spPr>
        <p:txBody>
          <a:bodyPr wrap="none" lIns="182880" tIns="18288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099A351-F750-4C01-4695-C48BFF218743}"/>
              </a:ext>
            </a:extLst>
          </p:cNvPr>
          <p:cNvSpPr txBox="1"/>
          <p:nvPr/>
        </p:nvSpPr>
        <p:spPr>
          <a:xfrm>
            <a:off x="2941320" y="1335156"/>
            <a:ext cx="642484" cy="661720"/>
          </a:xfrm>
          <a:prstGeom prst="rect">
            <a:avLst/>
          </a:prstGeom>
          <a:noFill/>
        </p:spPr>
        <p:txBody>
          <a:bodyPr wrap="none" lIns="182880" tIns="18288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FD8561A-341F-7789-A1A4-82932B4A1125}"/>
              </a:ext>
            </a:extLst>
          </p:cNvPr>
          <p:cNvSpPr txBox="1"/>
          <p:nvPr/>
        </p:nvSpPr>
        <p:spPr>
          <a:xfrm>
            <a:off x="5044440" y="1335156"/>
            <a:ext cx="642484" cy="661720"/>
          </a:xfrm>
          <a:prstGeom prst="rect">
            <a:avLst/>
          </a:prstGeom>
          <a:noFill/>
        </p:spPr>
        <p:txBody>
          <a:bodyPr wrap="none" lIns="182880" tIns="18288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7CF524-701E-7295-D705-A073294F43A0}"/>
              </a:ext>
            </a:extLst>
          </p:cNvPr>
          <p:cNvSpPr txBox="1"/>
          <p:nvPr/>
        </p:nvSpPr>
        <p:spPr>
          <a:xfrm>
            <a:off x="7147560" y="1335156"/>
            <a:ext cx="642484" cy="661720"/>
          </a:xfrm>
          <a:prstGeom prst="rect">
            <a:avLst/>
          </a:prstGeom>
          <a:noFill/>
        </p:spPr>
        <p:txBody>
          <a:bodyPr wrap="none" lIns="182880" tIns="18288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2C79B6B-0317-2AA7-6AF0-2CC1DA3E52F3}"/>
              </a:ext>
            </a:extLst>
          </p:cNvPr>
          <p:cNvSpPr txBox="1"/>
          <p:nvPr/>
        </p:nvSpPr>
        <p:spPr>
          <a:xfrm>
            <a:off x="9250680" y="1335156"/>
            <a:ext cx="642484" cy="661720"/>
          </a:xfrm>
          <a:prstGeom prst="rect">
            <a:avLst/>
          </a:prstGeom>
          <a:noFill/>
        </p:spPr>
        <p:txBody>
          <a:bodyPr wrap="none" lIns="182880" tIns="18288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pic>
        <p:nvPicPr>
          <p:cNvPr id="46" name="Graphic 45" descr="Lightbulb with solid fill">
            <a:extLst>
              <a:ext uri="{FF2B5EF4-FFF2-40B4-BE49-F238E27FC236}">
                <a16:creationId xmlns:a16="http://schemas.microsoft.com/office/drawing/2014/main" id="{4D7585B3-F647-3792-37CD-6403DB041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31412" y="1996876"/>
            <a:ext cx="1132910" cy="1132910"/>
          </a:xfrm>
          <a:prstGeom prst="rect">
            <a:avLst/>
          </a:prstGeom>
        </p:spPr>
      </p:pic>
      <p:pic>
        <p:nvPicPr>
          <p:cNvPr id="47" name="Graphic 46" descr="Clipboard Checked with solid fill">
            <a:extLst>
              <a:ext uri="{FF2B5EF4-FFF2-40B4-BE49-F238E27FC236}">
                <a16:creationId xmlns:a16="http://schemas.microsoft.com/office/drawing/2014/main" id="{E0F1DCA9-BD5E-C2C9-4D01-775827BE19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29545" y="1996876"/>
            <a:ext cx="1132910" cy="1132910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569F77D7-B94A-78F8-C9BC-9926898A1C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32665" y="1996876"/>
            <a:ext cx="1132910" cy="1132910"/>
          </a:xfrm>
          <a:prstGeom prst="rect">
            <a:avLst/>
          </a:prstGeom>
        </p:spPr>
      </p:pic>
      <p:pic>
        <p:nvPicPr>
          <p:cNvPr id="49" name="Graphic 48" descr="Upward trend with solid fill">
            <a:extLst>
              <a:ext uri="{FF2B5EF4-FFF2-40B4-BE49-F238E27FC236}">
                <a16:creationId xmlns:a16="http://schemas.microsoft.com/office/drawing/2014/main" id="{4D04264E-150C-D604-C47E-BFAAD4A6D9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735785" y="1996876"/>
            <a:ext cx="1132910" cy="113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Phase Process Flow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4D0CA03-53D9-6041-D088-BEDCEB69BA75}"/>
              </a:ext>
            </a:extLst>
          </p:cNvPr>
          <p:cNvSpPr/>
          <p:nvPr/>
        </p:nvSpPr>
        <p:spPr>
          <a:xfrm>
            <a:off x="9250680" y="1335156"/>
            <a:ext cx="2103120" cy="418768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FAA1EE8-D4F0-E6D6-C716-F5B52B1829AC}"/>
              </a:ext>
            </a:extLst>
          </p:cNvPr>
          <p:cNvGrpSpPr/>
          <p:nvPr/>
        </p:nvGrpSpPr>
        <p:grpSpPr>
          <a:xfrm>
            <a:off x="7147560" y="1335156"/>
            <a:ext cx="2569600" cy="4187687"/>
            <a:chOff x="838200" y="1335156"/>
            <a:chExt cx="2569600" cy="4187687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37D7A08-1860-490C-1432-C222FD72C2D0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F0A0C33-EF4C-B8D1-A97F-8E1F3D4E7E3B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C1700F9-C206-6AE8-C3E8-9B9A122AA204}"/>
              </a:ext>
            </a:extLst>
          </p:cNvPr>
          <p:cNvGrpSpPr/>
          <p:nvPr/>
        </p:nvGrpSpPr>
        <p:grpSpPr>
          <a:xfrm>
            <a:off x="5044440" y="1335156"/>
            <a:ext cx="2569600" cy="4187687"/>
            <a:chOff x="838200" y="1335156"/>
            <a:chExt cx="2569600" cy="418768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AC29CAE-E1B5-949D-873D-7392A54AC11F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4805819-0F74-2C31-9E6C-BEB7AFD546A6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5F5231B-1DFE-EEE5-7C27-BBD23F8A6DC4}"/>
              </a:ext>
            </a:extLst>
          </p:cNvPr>
          <p:cNvGrpSpPr/>
          <p:nvPr/>
        </p:nvGrpSpPr>
        <p:grpSpPr>
          <a:xfrm>
            <a:off x="2941320" y="1335156"/>
            <a:ext cx="2569600" cy="4187687"/>
            <a:chOff x="838200" y="1335156"/>
            <a:chExt cx="2569600" cy="4187687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B1FD6D6-BD32-2C02-0807-A9EA26D630B2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B02ED77-9812-862B-F082-547F865BD879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D52F54-66AA-9011-28E9-BCE0003C485D}"/>
              </a:ext>
            </a:extLst>
          </p:cNvPr>
          <p:cNvGrpSpPr/>
          <p:nvPr/>
        </p:nvGrpSpPr>
        <p:grpSpPr>
          <a:xfrm>
            <a:off x="838200" y="1335156"/>
            <a:ext cx="2569600" cy="4187687"/>
            <a:chOff x="838200" y="1335156"/>
            <a:chExt cx="2569600" cy="4187687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956DEF8-E639-7E89-72C1-980AD09EC9E6}"/>
                </a:ext>
              </a:extLst>
            </p:cNvPr>
            <p:cNvSpPr/>
            <p:nvPr/>
          </p:nvSpPr>
          <p:spPr>
            <a:xfrm>
              <a:off x="838200" y="1335156"/>
              <a:ext cx="2569600" cy="4187687"/>
            </a:xfrm>
            <a:custGeom>
              <a:avLst/>
              <a:gdLst>
                <a:gd name="connsiteX0" fmla="*/ 350527 w 2569600"/>
                <a:gd name="connsiteY0" fmla="*/ 0 h 4187687"/>
                <a:gd name="connsiteX1" fmla="*/ 1752593 w 2569600"/>
                <a:gd name="connsiteY1" fmla="*/ 0 h 4187687"/>
                <a:gd name="connsiteX2" fmla="*/ 2103120 w 2569600"/>
                <a:gd name="connsiteY2" fmla="*/ 350527 h 4187687"/>
                <a:gd name="connsiteX3" fmla="*/ 2103120 w 2569600"/>
                <a:gd name="connsiteY3" fmla="*/ 1204621 h 4187687"/>
                <a:gd name="connsiteX4" fmla="*/ 2569600 w 2569600"/>
                <a:gd name="connsiteY4" fmla="*/ 2093843 h 4187687"/>
                <a:gd name="connsiteX5" fmla="*/ 2103120 w 2569600"/>
                <a:gd name="connsiteY5" fmla="*/ 2983065 h 4187687"/>
                <a:gd name="connsiteX6" fmla="*/ 2103120 w 2569600"/>
                <a:gd name="connsiteY6" fmla="*/ 3837160 h 4187687"/>
                <a:gd name="connsiteX7" fmla="*/ 1752593 w 2569600"/>
                <a:gd name="connsiteY7" fmla="*/ 4187687 h 4187687"/>
                <a:gd name="connsiteX8" fmla="*/ 350527 w 2569600"/>
                <a:gd name="connsiteY8" fmla="*/ 4187687 h 4187687"/>
                <a:gd name="connsiteX9" fmla="*/ 0 w 2569600"/>
                <a:gd name="connsiteY9" fmla="*/ 3837160 h 4187687"/>
                <a:gd name="connsiteX10" fmla="*/ 0 w 2569600"/>
                <a:gd name="connsiteY10" fmla="*/ 350527 h 4187687"/>
                <a:gd name="connsiteX11" fmla="*/ 350527 w 2569600"/>
                <a:gd name="connsiteY11" fmla="*/ 0 h 418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69600" h="4187687">
                  <a:moveTo>
                    <a:pt x="350527" y="0"/>
                  </a:moveTo>
                  <a:lnTo>
                    <a:pt x="1752593" y="0"/>
                  </a:lnTo>
                  <a:cubicBezTo>
                    <a:pt x="1946184" y="0"/>
                    <a:pt x="2103120" y="156936"/>
                    <a:pt x="2103120" y="350527"/>
                  </a:cubicBezTo>
                  <a:lnTo>
                    <a:pt x="2103120" y="1204621"/>
                  </a:lnTo>
                  <a:lnTo>
                    <a:pt x="2569600" y="2093843"/>
                  </a:lnTo>
                  <a:lnTo>
                    <a:pt x="2103120" y="2983065"/>
                  </a:lnTo>
                  <a:lnTo>
                    <a:pt x="2103120" y="3837160"/>
                  </a:lnTo>
                  <a:cubicBezTo>
                    <a:pt x="2103120" y="4030751"/>
                    <a:pt x="1946184" y="4187687"/>
                    <a:pt x="1752593" y="4187687"/>
                  </a:cubicBezTo>
                  <a:lnTo>
                    <a:pt x="350527" y="4187687"/>
                  </a:lnTo>
                  <a:cubicBezTo>
                    <a:pt x="156936" y="4187687"/>
                    <a:pt x="0" y="4030751"/>
                    <a:pt x="0" y="3837160"/>
                  </a:cubicBezTo>
                  <a:lnTo>
                    <a:pt x="0" y="350527"/>
                  </a:lnTo>
                  <a:cubicBezTo>
                    <a:pt x="0" y="156936"/>
                    <a:pt x="156936" y="0"/>
                    <a:pt x="3505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4CE46A6-054A-47BE-36A8-C1F1FBA94BBA}"/>
                </a:ext>
              </a:extLst>
            </p:cNvPr>
            <p:cNvSpPr/>
            <p:nvPr/>
          </p:nvSpPr>
          <p:spPr>
            <a:xfrm>
              <a:off x="838200" y="3428999"/>
              <a:ext cx="2569600" cy="2093844"/>
            </a:xfrm>
            <a:custGeom>
              <a:avLst/>
              <a:gdLst>
                <a:gd name="connsiteX0" fmla="*/ 0 w 2569600"/>
                <a:gd name="connsiteY0" fmla="*/ 0 h 2093844"/>
                <a:gd name="connsiteX1" fmla="*/ 2569600 w 2569600"/>
                <a:gd name="connsiteY1" fmla="*/ 0 h 2093844"/>
                <a:gd name="connsiteX2" fmla="*/ 2103120 w 2569600"/>
                <a:gd name="connsiteY2" fmla="*/ 889222 h 2093844"/>
                <a:gd name="connsiteX3" fmla="*/ 2103120 w 2569600"/>
                <a:gd name="connsiteY3" fmla="*/ 1743317 h 2093844"/>
                <a:gd name="connsiteX4" fmla="*/ 1752593 w 2569600"/>
                <a:gd name="connsiteY4" fmla="*/ 2093844 h 2093844"/>
                <a:gd name="connsiteX5" fmla="*/ 350527 w 2569600"/>
                <a:gd name="connsiteY5" fmla="*/ 2093844 h 2093844"/>
                <a:gd name="connsiteX6" fmla="*/ 0 w 2569600"/>
                <a:gd name="connsiteY6" fmla="*/ 1743317 h 209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69600" h="2093844">
                  <a:moveTo>
                    <a:pt x="0" y="0"/>
                  </a:moveTo>
                  <a:lnTo>
                    <a:pt x="2569600" y="0"/>
                  </a:lnTo>
                  <a:lnTo>
                    <a:pt x="2103120" y="889222"/>
                  </a:lnTo>
                  <a:lnTo>
                    <a:pt x="2103120" y="1743317"/>
                  </a:lnTo>
                  <a:cubicBezTo>
                    <a:pt x="2103120" y="1936908"/>
                    <a:pt x="1946184" y="2093844"/>
                    <a:pt x="1752593" y="2093844"/>
                  </a:cubicBezTo>
                  <a:lnTo>
                    <a:pt x="350527" y="2093844"/>
                  </a:lnTo>
                  <a:cubicBezTo>
                    <a:pt x="156936" y="2093844"/>
                    <a:pt x="0" y="1936908"/>
                    <a:pt x="0" y="1743317"/>
                  </a:cubicBezTo>
                  <a:close/>
                </a:path>
              </a:pathLst>
            </a:custGeom>
            <a:gradFill flip="none" rotWithShape="1">
              <a:gsLst>
                <a:gs pos="55000">
                  <a:schemeClr val="tx1">
                    <a:alpha val="0"/>
                  </a:schemeClr>
                </a:gs>
                <a:gs pos="74000">
                  <a:schemeClr val="tx1">
                    <a:alpha val="15000"/>
                  </a:schemeClr>
                </a:gs>
                <a:gs pos="83000">
                  <a:schemeClr val="tx1">
                    <a:alpha val="25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9614B8-7F66-4AC1-9252-F1C1E59FE206}"/>
              </a:ext>
            </a:extLst>
          </p:cNvPr>
          <p:cNvGrpSpPr/>
          <p:nvPr/>
        </p:nvGrpSpPr>
        <p:grpSpPr>
          <a:xfrm>
            <a:off x="1021080" y="3701672"/>
            <a:ext cx="1737360" cy="1505597"/>
            <a:chOff x="1037564" y="3701672"/>
            <a:chExt cx="1737360" cy="150559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C7F52CB-582F-021F-D881-85B0AA4FA85A}"/>
                </a:ext>
              </a:extLst>
            </p:cNvPr>
            <p:cNvSpPr txBox="1"/>
            <p:nvPr/>
          </p:nvSpPr>
          <p:spPr>
            <a:xfrm>
              <a:off x="1037564" y="3701672"/>
              <a:ext cx="17373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F82AD9-AE1B-F8CE-4B15-EAD3C7062ABC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5F3C78F-F079-A7F5-68E0-65D79AF9D75F}"/>
              </a:ext>
            </a:extLst>
          </p:cNvPr>
          <p:cNvGrpSpPr/>
          <p:nvPr/>
        </p:nvGrpSpPr>
        <p:grpSpPr>
          <a:xfrm>
            <a:off x="3124200" y="3701672"/>
            <a:ext cx="1737360" cy="1505597"/>
            <a:chOff x="1037564" y="3701672"/>
            <a:chExt cx="1737360" cy="150559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FB35FC-12AE-3222-19F0-8BE8E69C03E1}"/>
                </a:ext>
              </a:extLst>
            </p:cNvPr>
            <p:cNvSpPr txBox="1"/>
            <p:nvPr/>
          </p:nvSpPr>
          <p:spPr>
            <a:xfrm>
              <a:off x="1037564" y="3701672"/>
              <a:ext cx="17373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C3F7A7F-B440-29A9-33B0-60CCDE22F135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762E1C0-0D88-2764-2E54-4113DF06E2AC}"/>
              </a:ext>
            </a:extLst>
          </p:cNvPr>
          <p:cNvGrpSpPr/>
          <p:nvPr/>
        </p:nvGrpSpPr>
        <p:grpSpPr>
          <a:xfrm>
            <a:off x="5227320" y="3701672"/>
            <a:ext cx="1737360" cy="1505597"/>
            <a:chOff x="1037564" y="3701672"/>
            <a:chExt cx="1737360" cy="150559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5C88326-5094-FE03-4BB0-74E7AB5E187F}"/>
                </a:ext>
              </a:extLst>
            </p:cNvPr>
            <p:cNvSpPr txBox="1"/>
            <p:nvPr/>
          </p:nvSpPr>
          <p:spPr>
            <a:xfrm>
              <a:off x="1037564" y="3701672"/>
              <a:ext cx="17373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F61A8DF-AF4B-3A9B-53E1-DDBFDFEF8472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1F01374-4229-1A50-7F13-4EDB56823FCD}"/>
              </a:ext>
            </a:extLst>
          </p:cNvPr>
          <p:cNvGrpSpPr/>
          <p:nvPr/>
        </p:nvGrpSpPr>
        <p:grpSpPr>
          <a:xfrm>
            <a:off x="7330440" y="3701672"/>
            <a:ext cx="1737360" cy="1505597"/>
            <a:chOff x="1037564" y="3701672"/>
            <a:chExt cx="1737360" cy="150559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F2B995-5BBC-576B-D457-6A785F4C6B4F}"/>
                </a:ext>
              </a:extLst>
            </p:cNvPr>
            <p:cNvSpPr txBox="1"/>
            <p:nvPr/>
          </p:nvSpPr>
          <p:spPr>
            <a:xfrm>
              <a:off x="1037564" y="3701672"/>
              <a:ext cx="17373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9B0B9C-2154-FB51-22AD-36F88BC56238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D295A4A-ED87-0E8F-FF8A-E032B001FC08}"/>
              </a:ext>
            </a:extLst>
          </p:cNvPr>
          <p:cNvGrpSpPr/>
          <p:nvPr/>
        </p:nvGrpSpPr>
        <p:grpSpPr>
          <a:xfrm>
            <a:off x="9433560" y="3701672"/>
            <a:ext cx="1737360" cy="1505597"/>
            <a:chOff x="1037564" y="3701672"/>
            <a:chExt cx="1737360" cy="150559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AA9C7A-C74E-DFF5-6603-15DB87667D4A}"/>
                </a:ext>
              </a:extLst>
            </p:cNvPr>
            <p:cNvSpPr txBox="1"/>
            <p:nvPr/>
          </p:nvSpPr>
          <p:spPr>
            <a:xfrm>
              <a:off x="1037564" y="3701672"/>
              <a:ext cx="17373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7F21BC7-8CA2-BB30-F891-8E0CCB1A741A}"/>
                </a:ext>
              </a:extLst>
            </p:cNvPr>
            <p:cNvSpPr txBox="1"/>
            <p:nvPr/>
          </p:nvSpPr>
          <p:spPr>
            <a:xfrm>
              <a:off x="1037564" y="4099273"/>
              <a:ext cx="173736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9F2703BB-89B8-5ED2-CA12-A58D044E7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23305" y="1996876"/>
            <a:ext cx="1132910" cy="113291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2D1B89A-96F1-BD92-7E23-CE22CDD91307}"/>
              </a:ext>
            </a:extLst>
          </p:cNvPr>
          <p:cNvSpPr txBox="1"/>
          <p:nvPr/>
        </p:nvSpPr>
        <p:spPr>
          <a:xfrm>
            <a:off x="838200" y="1335156"/>
            <a:ext cx="642484" cy="661720"/>
          </a:xfrm>
          <a:prstGeom prst="rect">
            <a:avLst/>
          </a:prstGeom>
          <a:noFill/>
        </p:spPr>
        <p:txBody>
          <a:bodyPr wrap="none" lIns="182880" tIns="18288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8B69A4-634E-E7FB-D99E-21780659E75B}"/>
              </a:ext>
            </a:extLst>
          </p:cNvPr>
          <p:cNvSpPr txBox="1"/>
          <p:nvPr/>
        </p:nvSpPr>
        <p:spPr>
          <a:xfrm>
            <a:off x="2941320" y="1335156"/>
            <a:ext cx="642484" cy="661720"/>
          </a:xfrm>
          <a:prstGeom prst="rect">
            <a:avLst/>
          </a:prstGeom>
          <a:noFill/>
        </p:spPr>
        <p:txBody>
          <a:bodyPr wrap="none" lIns="182880" tIns="18288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BDF5F29-02AC-16F1-4DD8-1834C14561FD}"/>
              </a:ext>
            </a:extLst>
          </p:cNvPr>
          <p:cNvSpPr txBox="1"/>
          <p:nvPr/>
        </p:nvSpPr>
        <p:spPr>
          <a:xfrm>
            <a:off x="5044440" y="1335156"/>
            <a:ext cx="642484" cy="661720"/>
          </a:xfrm>
          <a:prstGeom prst="rect">
            <a:avLst/>
          </a:prstGeom>
          <a:noFill/>
        </p:spPr>
        <p:txBody>
          <a:bodyPr wrap="none" lIns="182880" tIns="18288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80228CA-FC39-E573-7C50-5F163373D286}"/>
              </a:ext>
            </a:extLst>
          </p:cNvPr>
          <p:cNvSpPr txBox="1"/>
          <p:nvPr/>
        </p:nvSpPr>
        <p:spPr>
          <a:xfrm>
            <a:off x="7147560" y="1335156"/>
            <a:ext cx="642484" cy="661720"/>
          </a:xfrm>
          <a:prstGeom prst="rect">
            <a:avLst/>
          </a:prstGeom>
          <a:noFill/>
        </p:spPr>
        <p:txBody>
          <a:bodyPr wrap="none" lIns="182880" tIns="18288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AB49413-D34B-ECF1-2332-0FF728E81134}"/>
              </a:ext>
            </a:extLst>
          </p:cNvPr>
          <p:cNvSpPr txBox="1"/>
          <p:nvPr/>
        </p:nvSpPr>
        <p:spPr>
          <a:xfrm>
            <a:off x="9250680" y="1335156"/>
            <a:ext cx="642484" cy="661720"/>
          </a:xfrm>
          <a:prstGeom prst="rect">
            <a:avLst/>
          </a:prstGeom>
          <a:noFill/>
        </p:spPr>
        <p:txBody>
          <a:bodyPr wrap="none" lIns="182880" tIns="182880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pic>
        <p:nvPicPr>
          <p:cNvPr id="37" name="Graphic 36" descr="Lightbulb with solid fill">
            <a:extLst>
              <a:ext uri="{FF2B5EF4-FFF2-40B4-BE49-F238E27FC236}">
                <a16:creationId xmlns:a16="http://schemas.microsoft.com/office/drawing/2014/main" id="{D17124F2-A8B7-D779-E7CB-3B724B318D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31412" y="1996876"/>
            <a:ext cx="1132910" cy="1132910"/>
          </a:xfrm>
          <a:prstGeom prst="rect">
            <a:avLst/>
          </a:prstGeom>
        </p:spPr>
      </p:pic>
      <p:pic>
        <p:nvPicPr>
          <p:cNvPr id="38" name="Graphic 37" descr="Clipboard Checked with solid fill">
            <a:extLst>
              <a:ext uri="{FF2B5EF4-FFF2-40B4-BE49-F238E27FC236}">
                <a16:creationId xmlns:a16="http://schemas.microsoft.com/office/drawing/2014/main" id="{43781535-3F64-37F4-6D0E-FDB63A4382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29545" y="1996876"/>
            <a:ext cx="1132910" cy="1132910"/>
          </a:xfrm>
          <a:prstGeom prst="rect">
            <a:avLst/>
          </a:prstGeom>
        </p:spPr>
      </p:pic>
      <p:pic>
        <p:nvPicPr>
          <p:cNvPr id="39" name="Graphic 38" descr="Gears with solid fill">
            <a:extLst>
              <a:ext uri="{FF2B5EF4-FFF2-40B4-BE49-F238E27FC236}">
                <a16:creationId xmlns:a16="http://schemas.microsoft.com/office/drawing/2014/main" id="{4A4C0EFC-5222-3EE6-CBB9-24B9D63BDD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32665" y="1996876"/>
            <a:ext cx="1132910" cy="1132910"/>
          </a:xfrm>
          <a:prstGeom prst="rect">
            <a:avLst/>
          </a:prstGeom>
        </p:spPr>
      </p:pic>
      <p:pic>
        <p:nvPicPr>
          <p:cNvPr id="40" name="Graphic 39" descr="Upward trend with solid fill">
            <a:extLst>
              <a:ext uri="{FF2B5EF4-FFF2-40B4-BE49-F238E27FC236}">
                <a16:creationId xmlns:a16="http://schemas.microsoft.com/office/drawing/2014/main" id="{5BA9E8F5-E316-E1F9-8F12-3DCFACCB513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735785" y="1996876"/>
            <a:ext cx="1132910" cy="113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444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 Phase Process Flow – Slide Template</vt:lpstr>
      <vt:lpstr>Five Phase Process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Phase Process Flow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2025-05-21T15:35:33Z</dcterms:modified>
  <cp:category>Charts &amp; Diagrams</cp:category>
</cp:coreProperties>
</file>