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7E353-1B82-33B1-D43A-065CC436F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02148-5E5A-DAE6-5BD8-BFA4B64A1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9EF5DB-B935-596D-8586-0CB86BBE9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3602E-71B5-869E-9A3E-18E8A0159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58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28A39-C7E9-6E07-8470-7AA4D6164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A6FE9D-E329-34B2-CF57-27BBB0EF7E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E3560B-3F93-94BE-38FB-8E477E8F9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E0E21-BA2F-BA9D-0D26-480628AD8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24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815F8-FFA9-1082-BA48-817EA5274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ECACA-1F4F-7B34-670D-784FC139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Gear Process – Slide Template</a:t>
            </a:r>
          </a:p>
        </p:txBody>
      </p:sp>
      <p:pic>
        <p:nvPicPr>
          <p:cNvPr id="8" name="Graphic 4" descr="Bullseye">
            <a:extLst>
              <a:ext uri="{FF2B5EF4-FFF2-40B4-BE49-F238E27FC236}">
                <a16:creationId xmlns:a16="http://schemas.microsoft.com/office/drawing/2014/main" id="{4C5CE0A6-8706-013D-3543-FE6011E40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6566" y="3429000"/>
            <a:ext cx="752170" cy="752170"/>
          </a:xfrm>
          <a:prstGeom prst="rect">
            <a:avLst/>
          </a:prstGeom>
        </p:spPr>
      </p:pic>
      <p:pic>
        <p:nvPicPr>
          <p:cNvPr id="9" name="Graphic 10" descr="Eye">
            <a:extLst>
              <a:ext uri="{FF2B5EF4-FFF2-40B4-BE49-F238E27FC236}">
                <a16:creationId xmlns:a16="http://schemas.microsoft.com/office/drawing/2014/main" id="{4D7F9FEA-5F8B-045F-9A8E-488CFE3C3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5261" y="3429000"/>
            <a:ext cx="752170" cy="752170"/>
          </a:xfrm>
          <a:prstGeom prst="rect">
            <a:avLst/>
          </a:prstGeom>
        </p:spPr>
      </p:pic>
      <p:pic>
        <p:nvPicPr>
          <p:cNvPr id="10" name="Graphic 11" descr="Head with gears">
            <a:extLst>
              <a:ext uri="{FF2B5EF4-FFF2-40B4-BE49-F238E27FC236}">
                <a16:creationId xmlns:a16="http://schemas.microsoft.com/office/drawing/2014/main" id="{126F3B44-F785-4B15-E35E-CB9AA68718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4611" y="3285691"/>
            <a:ext cx="752170" cy="752170"/>
          </a:xfrm>
          <a:prstGeom prst="rect">
            <a:avLst/>
          </a:prstGeom>
        </p:spPr>
      </p:pic>
      <p:pic>
        <p:nvPicPr>
          <p:cNvPr id="11" name="Graphic 12" descr="Lights On">
            <a:extLst>
              <a:ext uri="{FF2B5EF4-FFF2-40B4-BE49-F238E27FC236}">
                <a16:creationId xmlns:a16="http://schemas.microsoft.com/office/drawing/2014/main" id="{27BFC7CF-EF4E-4D4E-E00D-9724FACBA9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17220" y="3285691"/>
            <a:ext cx="752170" cy="752170"/>
          </a:xfrm>
          <a:prstGeom prst="rect">
            <a:avLst/>
          </a:prstGeom>
        </p:spPr>
      </p:pic>
      <p:pic>
        <p:nvPicPr>
          <p:cNvPr id="12" name="Graphic 13" descr="Stopwatch 33%">
            <a:extLst>
              <a:ext uri="{FF2B5EF4-FFF2-40B4-BE49-F238E27FC236}">
                <a16:creationId xmlns:a16="http://schemas.microsoft.com/office/drawing/2014/main" id="{F43E5A09-822A-8B43-C08A-4664E832BE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5912" y="3285691"/>
            <a:ext cx="752170" cy="752170"/>
          </a:xfrm>
          <a:prstGeom prst="rect">
            <a:avLst/>
          </a:prstGeom>
        </p:spPr>
      </p:pic>
      <p:sp>
        <p:nvSpPr>
          <p:cNvPr id="18" name="TextBox 29">
            <a:extLst>
              <a:ext uri="{FF2B5EF4-FFF2-40B4-BE49-F238E27FC236}">
                <a16:creationId xmlns:a16="http://schemas.microsoft.com/office/drawing/2014/main" id="{25F05BF3-D77C-8358-E9A1-FAFB3E670278}"/>
              </a:ext>
            </a:extLst>
          </p:cNvPr>
          <p:cNvSpPr txBox="1"/>
          <p:nvPr/>
        </p:nvSpPr>
        <p:spPr>
          <a:xfrm>
            <a:off x="1670196" y="253815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4F103956-D225-20AA-BDD5-D3E4AB194B77}"/>
              </a:ext>
            </a:extLst>
          </p:cNvPr>
          <p:cNvSpPr txBox="1"/>
          <p:nvPr/>
        </p:nvSpPr>
        <p:spPr>
          <a:xfrm>
            <a:off x="3030847" y="4592233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3AB477F3-5949-5AF2-62FF-0DD5FE7C195A}"/>
              </a:ext>
            </a:extLst>
          </p:cNvPr>
          <p:cNvSpPr txBox="1"/>
          <p:nvPr/>
        </p:nvSpPr>
        <p:spPr>
          <a:xfrm>
            <a:off x="5752152" y="4592233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FB4B2505-EF74-92FE-C971-514E36F4C8A7}"/>
              </a:ext>
            </a:extLst>
          </p:cNvPr>
          <p:cNvSpPr txBox="1"/>
          <p:nvPr/>
        </p:nvSpPr>
        <p:spPr>
          <a:xfrm>
            <a:off x="4391498" y="253815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866257F9-3C84-9E49-7D48-A76B37468F91}"/>
              </a:ext>
            </a:extLst>
          </p:cNvPr>
          <p:cNvSpPr txBox="1"/>
          <p:nvPr/>
        </p:nvSpPr>
        <p:spPr>
          <a:xfrm>
            <a:off x="7112806" y="253815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3B8AD7-8EB9-7ADA-BF90-554C69604304}"/>
              </a:ext>
            </a:extLst>
          </p:cNvPr>
          <p:cNvGrpSpPr/>
          <p:nvPr/>
        </p:nvGrpSpPr>
        <p:grpSpPr>
          <a:xfrm>
            <a:off x="840020" y="2667573"/>
            <a:ext cx="2021351" cy="1008089"/>
            <a:chOff x="4179320" y="4155896"/>
            <a:chExt cx="2695135" cy="1344118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5EB1BC11-C88D-6DE1-C7CB-3E6F658EC736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5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2C4E70-65E9-3E26-1A8B-D65D0DC7606B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4E62696-E731-2333-9B42-75CD1B977660}"/>
              </a:ext>
            </a:extLst>
          </p:cNvPr>
          <p:cNvGrpSpPr/>
          <p:nvPr/>
        </p:nvGrpSpPr>
        <p:grpSpPr>
          <a:xfrm>
            <a:off x="3561322" y="2667573"/>
            <a:ext cx="2021351" cy="1008089"/>
            <a:chOff x="4179320" y="4155896"/>
            <a:chExt cx="2695135" cy="1344118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5EBFA1D-E9CF-B132-43DA-A5AC734CA572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1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282DBF-2E25-2AF2-48DC-922869769E4E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06AE43F-7A03-4994-F21F-857018B9C17F}"/>
              </a:ext>
            </a:extLst>
          </p:cNvPr>
          <p:cNvGrpSpPr/>
          <p:nvPr/>
        </p:nvGrpSpPr>
        <p:grpSpPr>
          <a:xfrm>
            <a:off x="6282630" y="2667573"/>
            <a:ext cx="2021351" cy="1008089"/>
            <a:chOff x="4179320" y="4155896"/>
            <a:chExt cx="2695135" cy="134411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306955FB-3B5A-6F52-795B-E3833E21738E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6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DB64E48-CE10-8C32-0586-A5C3F3FB27D7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601A1F8-CA19-34AA-2616-C76C666EC9CA}"/>
              </a:ext>
            </a:extLst>
          </p:cNvPr>
          <p:cNvGrpSpPr/>
          <p:nvPr/>
        </p:nvGrpSpPr>
        <p:grpSpPr>
          <a:xfrm>
            <a:off x="2200671" y="3708563"/>
            <a:ext cx="2021351" cy="1008089"/>
            <a:chOff x="4320426" y="3396099"/>
            <a:chExt cx="2695135" cy="134411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E7A2FAE4-3CC8-E04C-B59D-C3C0C720779B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4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DA22F66-8B9C-A2E7-352F-F797F2518442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EFC51C-1CB3-CBD0-A3C5-7650F0FF125B}"/>
              </a:ext>
            </a:extLst>
          </p:cNvPr>
          <p:cNvGrpSpPr/>
          <p:nvPr/>
        </p:nvGrpSpPr>
        <p:grpSpPr>
          <a:xfrm>
            <a:off x="4921978" y="3708563"/>
            <a:ext cx="2021351" cy="1008089"/>
            <a:chOff x="4320426" y="3396099"/>
            <a:chExt cx="2695135" cy="1344118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E96739B6-E178-1435-4B91-3E1A6669FE25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2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435269-86C3-CCE7-7D4C-E0AE2A7D84F3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063AF75-8DAD-A299-2FE3-476A2E5FB06F}"/>
              </a:ext>
            </a:extLst>
          </p:cNvPr>
          <p:cNvGrpSpPr/>
          <p:nvPr/>
        </p:nvGrpSpPr>
        <p:grpSpPr>
          <a:xfrm>
            <a:off x="2406692" y="4799288"/>
            <a:ext cx="1609308" cy="1106115"/>
            <a:chOff x="332936" y="2555951"/>
            <a:chExt cx="2926080" cy="147481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23D75CA-4EC9-9795-33F7-A0132D4CF17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88EB9F6-E8D6-9FBE-E514-BCE7DD7597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F8300EB-22E3-8F24-11FF-EF4E7E4A2B82}"/>
              </a:ext>
            </a:extLst>
          </p:cNvPr>
          <p:cNvGrpSpPr/>
          <p:nvPr/>
        </p:nvGrpSpPr>
        <p:grpSpPr>
          <a:xfrm>
            <a:off x="5127996" y="4799288"/>
            <a:ext cx="1609308" cy="1106115"/>
            <a:chOff x="332936" y="2555951"/>
            <a:chExt cx="2926080" cy="147481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21B5F78-6BF2-B1AE-E642-6C8339EB82C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8C6F95A-E9E6-AFE1-7D94-2CFD8E9267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A9D3CC2-3FEA-0E13-C8C5-06CF6D0ED7CE}"/>
              </a:ext>
            </a:extLst>
          </p:cNvPr>
          <p:cNvGrpSpPr/>
          <p:nvPr/>
        </p:nvGrpSpPr>
        <p:grpSpPr>
          <a:xfrm>
            <a:off x="1046041" y="1419492"/>
            <a:ext cx="1609308" cy="1106115"/>
            <a:chOff x="332936" y="2555951"/>
            <a:chExt cx="2926080" cy="147481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8124EA4-BCAF-CA77-E53D-8790C42FA0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A3FF1AD-7FB4-4F5B-CBBA-CF22E056C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BC8D42A-9D71-3AA9-427D-76417B52933F}"/>
              </a:ext>
            </a:extLst>
          </p:cNvPr>
          <p:cNvGrpSpPr/>
          <p:nvPr/>
        </p:nvGrpSpPr>
        <p:grpSpPr>
          <a:xfrm>
            <a:off x="3767342" y="1419491"/>
            <a:ext cx="1609308" cy="1106115"/>
            <a:chOff x="332936" y="2555951"/>
            <a:chExt cx="2926080" cy="147481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6B14FEB-19D0-38A8-2B59-488C7BDA0B3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AAD32FA-F6DD-4635-000A-C019EE78F6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512C34B-4EC0-A98F-3504-0F5BC3E2DC41}"/>
              </a:ext>
            </a:extLst>
          </p:cNvPr>
          <p:cNvGrpSpPr/>
          <p:nvPr/>
        </p:nvGrpSpPr>
        <p:grpSpPr>
          <a:xfrm>
            <a:off x="6488651" y="1419491"/>
            <a:ext cx="1609308" cy="1106115"/>
            <a:chOff x="332936" y="2555951"/>
            <a:chExt cx="2926080" cy="147481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8D06632-9420-0E24-67F8-97BF5336F7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FC3E256-AA41-5B54-4FEA-ABCE6A123E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818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19E76-E79C-1FD7-B490-C902EC4AA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5406-4532-2BA5-9208-2E26AFFF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Gear Process – Slide Template</a:t>
            </a:r>
          </a:p>
        </p:txBody>
      </p:sp>
      <p:pic>
        <p:nvPicPr>
          <p:cNvPr id="8" name="Graphic 4" descr="Bullseye">
            <a:extLst>
              <a:ext uri="{FF2B5EF4-FFF2-40B4-BE49-F238E27FC236}">
                <a16:creationId xmlns:a16="http://schemas.microsoft.com/office/drawing/2014/main" id="{0F1C5D37-83D6-AC0D-5031-9CF2A96D1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6566" y="3429000"/>
            <a:ext cx="752170" cy="752170"/>
          </a:xfrm>
          <a:prstGeom prst="rect">
            <a:avLst/>
          </a:prstGeom>
        </p:spPr>
      </p:pic>
      <p:pic>
        <p:nvPicPr>
          <p:cNvPr id="9" name="Graphic 10" descr="Eye">
            <a:extLst>
              <a:ext uri="{FF2B5EF4-FFF2-40B4-BE49-F238E27FC236}">
                <a16:creationId xmlns:a16="http://schemas.microsoft.com/office/drawing/2014/main" id="{8BF4F544-E88C-2751-D28C-712009A17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5261" y="3429000"/>
            <a:ext cx="752170" cy="752170"/>
          </a:xfrm>
          <a:prstGeom prst="rect">
            <a:avLst/>
          </a:prstGeom>
        </p:spPr>
      </p:pic>
      <p:pic>
        <p:nvPicPr>
          <p:cNvPr id="10" name="Graphic 11" descr="Head with gears">
            <a:extLst>
              <a:ext uri="{FF2B5EF4-FFF2-40B4-BE49-F238E27FC236}">
                <a16:creationId xmlns:a16="http://schemas.microsoft.com/office/drawing/2014/main" id="{FEE3A638-50EF-FD82-EECE-24892AE5CC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4611" y="3285691"/>
            <a:ext cx="752170" cy="752170"/>
          </a:xfrm>
          <a:prstGeom prst="rect">
            <a:avLst/>
          </a:prstGeom>
        </p:spPr>
      </p:pic>
      <p:pic>
        <p:nvPicPr>
          <p:cNvPr id="11" name="Graphic 12" descr="Lights On">
            <a:extLst>
              <a:ext uri="{FF2B5EF4-FFF2-40B4-BE49-F238E27FC236}">
                <a16:creationId xmlns:a16="http://schemas.microsoft.com/office/drawing/2014/main" id="{B3871369-4F4B-45CF-7897-33723737A3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17220" y="3285691"/>
            <a:ext cx="752170" cy="752170"/>
          </a:xfrm>
          <a:prstGeom prst="rect">
            <a:avLst/>
          </a:prstGeom>
        </p:spPr>
      </p:pic>
      <p:pic>
        <p:nvPicPr>
          <p:cNvPr id="12" name="Graphic 13" descr="Stopwatch 33%">
            <a:extLst>
              <a:ext uri="{FF2B5EF4-FFF2-40B4-BE49-F238E27FC236}">
                <a16:creationId xmlns:a16="http://schemas.microsoft.com/office/drawing/2014/main" id="{8398A404-8967-A20E-CB30-E8D7C6703B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5912" y="3285691"/>
            <a:ext cx="752170" cy="752170"/>
          </a:xfrm>
          <a:prstGeom prst="rect">
            <a:avLst/>
          </a:prstGeom>
        </p:spPr>
      </p:pic>
      <p:sp>
        <p:nvSpPr>
          <p:cNvPr id="18" name="TextBox 29">
            <a:extLst>
              <a:ext uri="{FF2B5EF4-FFF2-40B4-BE49-F238E27FC236}">
                <a16:creationId xmlns:a16="http://schemas.microsoft.com/office/drawing/2014/main" id="{9D8BE38C-52AE-E73F-0457-6DBD655B4EEA}"/>
              </a:ext>
            </a:extLst>
          </p:cNvPr>
          <p:cNvSpPr txBox="1"/>
          <p:nvPr/>
        </p:nvSpPr>
        <p:spPr>
          <a:xfrm>
            <a:off x="1670196" y="253815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4F170B1E-2920-219D-004F-5429689C62DB}"/>
              </a:ext>
            </a:extLst>
          </p:cNvPr>
          <p:cNvSpPr txBox="1"/>
          <p:nvPr/>
        </p:nvSpPr>
        <p:spPr>
          <a:xfrm>
            <a:off x="3030847" y="4592233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4CAFC552-F1FB-BAF5-250C-DB9969B7C6D6}"/>
              </a:ext>
            </a:extLst>
          </p:cNvPr>
          <p:cNvSpPr txBox="1"/>
          <p:nvPr/>
        </p:nvSpPr>
        <p:spPr>
          <a:xfrm>
            <a:off x="5752152" y="4592233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7C7D2D62-F431-EB37-0805-F5C9967F36AD}"/>
              </a:ext>
            </a:extLst>
          </p:cNvPr>
          <p:cNvSpPr txBox="1"/>
          <p:nvPr/>
        </p:nvSpPr>
        <p:spPr>
          <a:xfrm>
            <a:off x="4391498" y="253815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ADF77A7E-CF49-FE8A-A9BC-78D1F80A73CF}"/>
              </a:ext>
            </a:extLst>
          </p:cNvPr>
          <p:cNvSpPr txBox="1"/>
          <p:nvPr/>
        </p:nvSpPr>
        <p:spPr>
          <a:xfrm>
            <a:off x="7112806" y="253815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A10372-50D7-A65B-6B49-79DE58BB4A73}"/>
              </a:ext>
            </a:extLst>
          </p:cNvPr>
          <p:cNvGrpSpPr/>
          <p:nvPr/>
        </p:nvGrpSpPr>
        <p:grpSpPr>
          <a:xfrm>
            <a:off x="840020" y="2667573"/>
            <a:ext cx="2021351" cy="1008089"/>
            <a:chOff x="4179320" y="4155896"/>
            <a:chExt cx="2695135" cy="1344118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98123872-3F1E-DCD0-5473-43C9C40A0359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5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A279C89-EE90-52E7-39FC-54FBF40765DB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ED806C2-0930-5C02-18E2-9131A002B41A}"/>
              </a:ext>
            </a:extLst>
          </p:cNvPr>
          <p:cNvGrpSpPr/>
          <p:nvPr/>
        </p:nvGrpSpPr>
        <p:grpSpPr>
          <a:xfrm>
            <a:off x="3561322" y="2667573"/>
            <a:ext cx="2021351" cy="1008089"/>
            <a:chOff x="4179320" y="4155896"/>
            <a:chExt cx="2695135" cy="1344118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8D4CE1C5-5569-AB5C-1485-79B4126CD7D3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1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034D07-8CB0-4ABF-A430-DD8F01FFC4F6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C4F006A-DE75-1174-9593-F52F69963EB8}"/>
              </a:ext>
            </a:extLst>
          </p:cNvPr>
          <p:cNvGrpSpPr/>
          <p:nvPr/>
        </p:nvGrpSpPr>
        <p:grpSpPr>
          <a:xfrm>
            <a:off x="6282630" y="2667573"/>
            <a:ext cx="2021351" cy="1008089"/>
            <a:chOff x="4179320" y="4155896"/>
            <a:chExt cx="2695135" cy="134411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906D6FDD-8474-43B8-BF79-F6C3E5D33F54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3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AA7136-15CD-2E45-937E-6DD6132CAB60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78817C0-A2FB-75DC-425A-78DF45FA3981}"/>
              </a:ext>
            </a:extLst>
          </p:cNvPr>
          <p:cNvGrpSpPr/>
          <p:nvPr/>
        </p:nvGrpSpPr>
        <p:grpSpPr>
          <a:xfrm>
            <a:off x="2200671" y="3708563"/>
            <a:ext cx="2021351" cy="1008089"/>
            <a:chOff x="4320426" y="3396099"/>
            <a:chExt cx="2695135" cy="134411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3EFF0265-41FB-278D-F912-9C208DA26F17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4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F4AEF32-7598-C730-269F-2AA8F1AC181E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13848E3-9C62-7A08-4648-6C4478B1F949}"/>
              </a:ext>
            </a:extLst>
          </p:cNvPr>
          <p:cNvGrpSpPr/>
          <p:nvPr/>
        </p:nvGrpSpPr>
        <p:grpSpPr>
          <a:xfrm>
            <a:off x="4921978" y="3708563"/>
            <a:ext cx="2021351" cy="1008089"/>
            <a:chOff x="4320426" y="3396099"/>
            <a:chExt cx="2695135" cy="1344118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91AD5F55-25FA-5EFE-B2A1-1D46B7035C15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2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869EF08-C2DD-9D9C-C8CA-4F267389B09A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29F049F-86CC-D3D0-D75D-587746241DD6}"/>
              </a:ext>
            </a:extLst>
          </p:cNvPr>
          <p:cNvGrpSpPr/>
          <p:nvPr/>
        </p:nvGrpSpPr>
        <p:grpSpPr>
          <a:xfrm>
            <a:off x="2406692" y="4799288"/>
            <a:ext cx="1609308" cy="1106115"/>
            <a:chOff x="332936" y="2555951"/>
            <a:chExt cx="2926080" cy="147481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24453C8-9B9F-D469-173C-2B0A21500F8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19FF9E-F978-AE20-EAC4-4DB0737A2B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EF69839-3844-DA76-D4C5-5DA350C8124D}"/>
              </a:ext>
            </a:extLst>
          </p:cNvPr>
          <p:cNvGrpSpPr/>
          <p:nvPr/>
        </p:nvGrpSpPr>
        <p:grpSpPr>
          <a:xfrm>
            <a:off x="5127996" y="4799288"/>
            <a:ext cx="1609308" cy="1106115"/>
            <a:chOff x="332936" y="2555951"/>
            <a:chExt cx="2926080" cy="147481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09F4CE-7DCB-979B-32F9-169A4BAB64B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113EB62-6BBE-76F2-E517-17CC7B146E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846A8DD-97BB-688E-2391-73E8B436F21F}"/>
              </a:ext>
            </a:extLst>
          </p:cNvPr>
          <p:cNvGrpSpPr/>
          <p:nvPr/>
        </p:nvGrpSpPr>
        <p:grpSpPr>
          <a:xfrm>
            <a:off x="1046041" y="1419492"/>
            <a:ext cx="1609308" cy="1106115"/>
            <a:chOff x="332936" y="2555951"/>
            <a:chExt cx="2926080" cy="147481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6624B28-1CB9-390E-F89D-B5FF93107A2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A7EE706-BE0D-681B-050D-89E4B58C53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40A6C4A-9AD5-2225-EFA7-83FF18ABE315}"/>
              </a:ext>
            </a:extLst>
          </p:cNvPr>
          <p:cNvGrpSpPr/>
          <p:nvPr/>
        </p:nvGrpSpPr>
        <p:grpSpPr>
          <a:xfrm>
            <a:off x="3767342" y="1419491"/>
            <a:ext cx="1609308" cy="1106115"/>
            <a:chOff x="332936" y="2555951"/>
            <a:chExt cx="2926080" cy="147481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81F40EA-A6C7-394D-DE6B-B3268646B6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03D0AB6-78DA-6C41-D029-35C220A6FF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252388-B3DB-7DA2-D0B0-87C6DFE90A01}"/>
              </a:ext>
            </a:extLst>
          </p:cNvPr>
          <p:cNvGrpSpPr/>
          <p:nvPr/>
        </p:nvGrpSpPr>
        <p:grpSpPr>
          <a:xfrm>
            <a:off x="6488651" y="1419491"/>
            <a:ext cx="1609308" cy="1106115"/>
            <a:chOff x="332936" y="2555951"/>
            <a:chExt cx="2926080" cy="147481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0A52290-9C95-D866-F5C4-E90BA235DAB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1787BD4-0525-8409-A5DF-FB3A81D83A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8184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332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Gear Process – Slide Template</vt:lpstr>
      <vt:lpstr>Serpentine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Gear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2025-05-19T21:09:35Z</dcterms:modified>
  <cp:category>Charts &amp; Diagrams</cp:category>
</cp:coreProperties>
</file>