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1" r:id="rId4"/>
    <p:sldId id="35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630" y="10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7E353-1B82-33B1-D43A-065CC436F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D02148-5E5A-DAE6-5BD8-BFA4B64A1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9EF5DB-B935-596D-8586-0CB86BBE94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33602E-71B5-869E-9A3E-18E8A01591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858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5AF47-BD16-A760-41EB-8153B805B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90274A-B53B-36E7-B1FB-9E88F7C5A2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E0BA92-F83F-E2FF-FEFB-DAC9C83D18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5F335-58C0-35C1-19DE-85B70D63F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69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815F8-FFA9-1082-BA48-817EA5274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ECACA-1F4F-7B34-670D-784FC1392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Gear Process – Slide Template</a:t>
            </a:r>
          </a:p>
        </p:txBody>
      </p:sp>
      <p:pic>
        <p:nvPicPr>
          <p:cNvPr id="8" name="Graphic 4" descr="Bullseye">
            <a:extLst>
              <a:ext uri="{FF2B5EF4-FFF2-40B4-BE49-F238E27FC236}">
                <a16:creationId xmlns:a16="http://schemas.microsoft.com/office/drawing/2014/main" id="{4C5CE0A6-8706-013D-3543-FE6011E400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8754" y="3281926"/>
            <a:ext cx="1002893" cy="1002893"/>
          </a:xfrm>
          <a:prstGeom prst="rect">
            <a:avLst/>
          </a:prstGeom>
        </p:spPr>
      </p:pic>
      <p:pic>
        <p:nvPicPr>
          <p:cNvPr id="9" name="Graphic 10" descr="Eye">
            <a:extLst>
              <a:ext uri="{FF2B5EF4-FFF2-40B4-BE49-F238E27FC236}">
                <a16:creationId xmlns:a16="http://schemas.microsoft.com/office/drawing/2014/main" id="{4D7F9FEA-5F8B-045F-9A8E-488CFE3C3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80348" y="3281926"/>
            <a:ext cx="1002893" cy="1002893"/>
          </a:xfrm>
          <a:prstGeom prst="rect">
            <a:avLst/>
          </a:prstGeom>
        </p:spPr>
      </p:pic>
      <p:pic>
        <p:nvPicPr>
          <p:cNvPr id="10" name="Graphic 11" descr="Head with gears">
            <a:extLst>
              <a:ext uri="{FF2B5EF4-FFF2-40B4-BE49-F238E27FC236}">
                <a16:creationId xmlns:a16="http://schemas.microsoft.com/office/drawing/2014/main" id="{126F3B44-F785-4B15-E35E-CB9AA68718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66147" y="3090847"/>
            <a:ext cx="1002893" cy="1002893"/>
          </a:xfrm>
          <a:prstGeom prst="rect">
            <a:avLst/>
          </a:prstGeom>
        </p:spPr>
      </p:pic>
      <p:pic>
        <p:nvPicPr>
          <p:cNvPr id="11" name="Graphic 12" descr="Lights On">
            <a:extLst>
              <a:ext uri="{FF2B5EF4-FFF2-40B4-BE49-F238E27FC236}">
                <a16:creationId xmlns:a16="http://schemas.microsoft.com/office/drawing/2014/main" id="{27BFC7CF-EF4E-4D4E-E00D-9724FACBA9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22960" y="3090847"/>
            <a:ext cx="1002893" cy="1002893"/>
          </a:xfrm>
          <a:prstGeom prst="rect">
            <a:avLst/>
          </a:prstGeom>
        </p:spPr>
      </p:pic>
      <p:pic>
        <p:nvPicPr>
          <p:cNvPr id="12" name="Graphic 13" descr="Stopwatch 33%">
            <a:extLst>
              <a:ext uri="{FF2B5EF4-FFF2-40B4-BE49-F238E27FC236}">
                <a16:creationId xmlns:a16="http://schemas.microsoft.com/office/drawing/2014/main" id="{F43E5A09-822A-8B43-C08A-4664E832BE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94549" y="3090847"/>
            <a:ext cx="1002893" cy="1002893"/>
          </a:xfrm>
          <a:prstGeom prst="rect">
            <a:avLst/>
          </a:prstGeom>
        </p:spPr>
      </p:pic>
      <p:sp>
        <p:nvSpPr>
          <p:cNvPr id="18" name="TextBox 29">
            <a:extLst>
              <a:ext uri="{FF2B5EF4-FFF2-40B4-BE49-F238E27FC236}">
                <a16:creationId xmlns:a16="http://schemas.microsoft.com/office/drawing/2014/main" id="{25F05BF3-D77C-8358-E9A1-FAFB3E670278}"/>
              </a:ext>
            </a:extLst>
          </p:cNvPr>
          <p:cNvSpPr txBox="1"/>
          <p:nvPr/>
        </p:nvSpPr>
        <p:spPr>
          <a:xfrm>
            <a:off x="2258241" y="209412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01</a:t>
            </a:r>
          </a:p>
        </p:txBody>
      </p:sp>
      <p:sp>
        <p:nvSpPr>
          <p:cNvPr id="19" name="TextBox 30">
            <a:extLst>
              <a:ext uri="{FF2B5EF4-FFF2-40B4-BE49-F238E27FC236}">
                <a16:creationId xmlns:a16="http://schemas.microsoft.com/office/drawing/2014/main" id="{4F103956-D225-20AA-BDD5-D3E4AB194B77}"/>
              </a:ext>
            </a:extLst>
          </p:cNvPr>
          <p:cNvSpPr txBox="1"/>
          <p:nvPr/>
        </p:nvSpPr>
        <p:spPr>
          <a:xfrm>
            <a:off x="4072442" y="48329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02</a:t>
            </a:r>
          </a:p>
        </p:txBody>
      </p:sp>
      <p:sp>
        <p:nvSpPr>
          <p:cNvPr id="20" name="TextBox 31">
            <a:extLst>
              <a:ext uri="{FF2B5EF4-FFF2-40B4-BE49-F238E27FC236}">
                <a16:creationId xmlns:a16="http://schemas.microsoft.com/office/drawing/2014/main" id="{3AB477F3-5949-5AF2-62FF-0DD5FE7C195A}"/>
              </a:ext>
            </a:extLst>
          </p:cNvPr>
          <p:cNvSpPr txBox="1"/>
          <p:nvPr/>
        </p:nvSpPr>
        <p:spPr>
          <a:xfrm>
            <a:off x="7700848" y="48329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04</a:t>
            </a: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FB4B2505-EF74-92FE-C971-514E36F4C8A7}"/>
              </a:ext>
            </a:extLst>
          </p:cNvPr>
          <p:cNvSpPr txBox="1"/>
          <p:nvPr/>
        </p:nvSpPr>
        <p:spPr>
          <a:xfrm>
            <a:off x="5886643" y="209412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03</a:t>
            </a:r>
          </a:p>
        </p:txBody>
      </p:sp>
      <p:sp>
        <p:nvSpPr>
          <p:cNvPr id="22" name="TextBox 33">
            <a:extLst>
              <a:ext uri="{FF2B5EF4-FFF2-40B4-BE49-F238E27FC236}">
                <a16:creationId xmlns:a16="http://schemas.microsoft.com/office/drawing/2014/main" id="{866257F9-3C84-9E49-7D48-A76B37468F91}"/>
              </a:ext>
            </a:extLst>
          </p:cNvPr>
          <p:cNvSpPr txBox="1"/>
          <p:nvPr/>
        </p:nvSpPr>
        <p:spPr>
          <a:xfrm>
            <a:off x="9515054" y="209412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05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F3B8AD7-8EB9-7ADA-BF90-554C69604304}"/>
              </a:ext>
            </a:extLst>
          </p:cNvPr>
          <p:cNvGrpSpPr/>
          <p:nvPr/>
        </p:nvGrpSpPr>
        <p:grpSpPr>
          <a:xfrm>
            <a:off x="1120026" y="2266691"/>
            <a:ext cx="2695135" cy="1344118"/>
            <a:chOff x="4179320" y="4155896"/>
            <a:chExt cx="2695135" cy="1344118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5EB1BC11-C88D-6DE1-C7CB-3E6F658EC736}"/>
                </a:ext>
              </a:extLst>
            </p:cNvPr>
            <p:cNvSpPr/>
            <p:nvPr/>
          </p:nvSpPr>
          <p:spPr>
            <a:xfrm>
              <a:off x="4179320" y="4155896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5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12C4E70-65E9-3E26-1A8B-D65D0DC7606B}"/>
                </a:ext>
              </a:extLst>
            </p:cNvPr>
            <p:cNvSpPr/>
            <p:nvPr/>
          </p:nvSpPr>
          <p:spPr>
            <a:xfrm>
              <a:off x="4650561" y="4623688"/>
              <a:ext cx="1752652" cy="876326"/>
            </a:xfrm>
            <a:custGeom>
              <a:avLst/>
              <a:gdLst>
                <a:gd name="connsiteX0" fmla="*/ 876326 w 1752652"/>
                <a:gd name="connsiteY0" fmla="*/ 0 h 876326"/>
                <a:gd name="connsiteX1" fmla="*/ 1752652 w 1752652"/>
                <a:gd name="connsiteY1" fmla="*/ 876326 h 876326"/>
                <a:gd name="connsiteX2" fmla="*/ 1724263 w 1752652"/>
                <a:gd name="connsiteY2" fmla="*/ 876326 h 876326"/>
                <a:gd name="connsiteX3" fmla="*/ 1627097 w 1752652"/>
                <a:gd name="connsiteY3" fmla="*/ 876326 h 876326"/>
                <a:gd name="connsiteX4" fmla="*/ 874678 w 1752652"/>
                <a:gd name="connsiteY4" fmla="*/ 123984 h 876326"/>
                <a:gd name="connsiteX5" fmla="*/ 122252 w 1752652"/>
                <a:gd name="connsiteY5" fmla="*/ 876326 h 876326"/>
                <a:gd name="connsiteX6" fmla="*/ 0 w 1752652"/>
                <a:gd name="connsiteY6" fmla="*/ 876326 h 876326"/>
                <a:gd name="connsiteX7" fmla="*/ 876326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876326" y="0"/>
                  </a:moveTo>
                  <a:cubicBezTo>
                    <a:pt x="1360307" y="0"/>
                    <a:pt x="1752652" y="392345"/>
                    <a:pt x="1752652" y="876326"/>
                  </a:cubicBezTo>
                  <a:lnTo>
                    <a:pt x="1724263" y="876326"/>
                  </a:lnTo>
                  <a:cubicBezTo>
                    <a:pt x="1670282" y="876326"/>
                    <a:pt x="1627097" y="876326"/>
                    <a:pt x="1627097" y="876326"/>
                  </a:cubicBezTo>
                  <a:cubicBezTo>
                    <a:pt x="1627097" y="460845"/>
                    <a:pt x="1290205" y="123984"/>
                    <a:pt x="874678" y="123984"/>
                  </a:cubicBezTo>
                  <a:cubicBezTo>
                    <a:pt x="459144" y="123984"/>
                    <a:pt x="122252" y="460845"/>
                    <a:pt x="122252" y="876326"/>
                  </a:cubicBezTo>
                  <a:lnTo>
                    <a:pt x="0" y="876326"/>
                  </a:lnTo>
                  <a:cubicBezTo>
                    <a:pt x="0" y="392345"/>
                    <a:pt x="392345" y="0"/>
                    <a:pt x="87632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4E62696-E731-2333-9B42-75CD1B977660}"/>
              </a:ext>
            </a:extLst>
          </p:cNvPr>
          <p:cNvGrpSpPr/>
          <p:nvPr/>
        </p:nvGrpSpPr>
        <p:grpSpPr>
          <a:xfrm>
            <a:off x="4748428" y="2266691"/>
            <a:ext cx="2695135" cy="1344118"/>
            <a:chOff x="4179320" y="4155896"/>
            <a:chExt cx="2695135" cy="1344118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F5EBFA1D-E9CF-B132-43DA-A5AC734CA572}"/>
                </a:ext>
              </a:extLst>
            </p:cNvPr>
            <p:cNvSpPr/>
            <p:nvPr/>
          </p:nvSpPr>
          <p:spPr>
            <a:xfrm>
              <a:off x="4179320" y="4155896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1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6282DBF-2E25-2AF2-48DC-922869769E4E}"/>
                </a:ext>
              </a:extLst>
            </p:cNvPr>
            <p:cNvSpPr/>
            <p:nvPr/>
          </p:nvSpPr>
          <p:spPr>
            <a:xfrm>
              <a:off x="4650561" y="4623688"/>
              <a:ext cx="1752652" cy="876326"/>
            </a:xfrm>
            <a:custGeom>
              <a:avLst/>
              <a:gdLst>
                <a:gd name="connsiteX0" fmla="*/ 876326 w 1752652"/>
                <a:gd name="connsiteY0" fmla="*/ 0 h 876326"/>
                <a:gd name="connsiteX1" fmla="*/ 1752652 w 1752652"/>
                <a:gd name="connsiteY1" fmla="*/ 876326 h 876326"/>
                <a:gd name="connsiteX2" fmla="*/ 1724263 w 1752652"/>
                <a:gd name="connsiteY2" fmla="*/ 876326 h 876326"/>
                <a:gd name="connsiteX3" fmla="*/ 1627097 w 1752652"/>
                <a:gd name="connsiteY3" fmla="*/ 876326 h 876326"/>
                <a:gd name="connsiteX4" fmla="*/ 874678 w 1752652"/>
                <a:gd name="connsiteY4" fmla="*/ 123984 h 876326"/>
                <a:gd name="connsiteX5" fmla="*/ 122252 w 1752652"/>
                <a:gd name="connsiteY5" fmla="*/ 876326 h 876326"/>
                <a:gd name="connsiteX6" fmla="*/ 0 w 1752652"/>
                <a:gd name="connsiteY6" fmla="*/ 876326 h 876326"/>
                <a:gd name="connsiteX7" fmla="*/ 876326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876326" y="0"/>
                  </a:moveTo>
                  <a:cubicBezTo>
                    <a:pt x="1360307" y="0"/>
                    <a:pt x="1752652" y="392345"/>
                    <a:pt x="1752652" y="876326"/>
                  </a:cubicBezTo>
                  <a:lnTo>
                    <a:pt x="1724263" y="876326"/>
                  </a:lnTo>
                  <a:cubicBezTo>
                    <a:pt x="1670282" y="876326"/>
                    <a:pt x="1627097" y="876326"/>
                    <a:pt x="1627097" y="876326"/>
                  </a:cubicBezTo>
                  <a:cubicBezTo>
                    <a:pt x="1627097" y="460845"/>
                    <a:pt x="1290205" y="123984"/>
                    <a:pt x="874678" y="123984"/>
                  </a:cubicBezTo>
                  <a:cubicBezTo>
                    <a:pt x="459144" y="123984"/>
                    <a:pt x="122252" y="460845"/>
                    <a:pt x="122252" y="876326"/>
                  </a:cubicBezTo>
                  <a:lnTo>
                    <a:pt x="0" y="876326"/>
                  </a:lnTo>
                  <a:cubicBezTo>
                    <a:pt x="0" y="392345"/>
                    <a:pt x="392345" y="0"/>
                    <a:pt x="87632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06AE43F-7A03-4994-F21F-857018B9C17F}"/>
              </a:ext>
            </a:extLst>
          </p:cNvPr>
          <p:cNvGrpSpPr/>
          <p:nvPr/>
        </p:nvGrpSpPr>
        <p:grpSpPr>
          <a:xfrm>
            <a:off x="8376839" y="2266691"/>
            <a:ext cx="2695135" cy="1344118"/>
            <a:chOff x="4179320" y="4155896"/>
            <a:chExt cx="2695135" cy="1344118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306955FB-3B5A-6F52-795B-E3833E21738E}"/>
                </a:ext>
              </a:extLst>
            </p:cNvPr>
            <p:cNvSpPr/>
            <p:nvPr/>
          </p:nvSpPr>
          <p:spPr>
            <a:xfrm>
              <a:off x="4179320" y="4155896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6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DB64E48-CE10-8C32-0586-A5C3F3FB27D7}"/>
                </a:ext>
              </a:extLst>
            </p:cNvPr>
            <p:cNvSpPr/>
            <p:nvPr/>
          </p:nvSpPr>
          <p:spPr>
            <a:xfrm>
              <a:off x="4650561" y="4623688"/>
              <a:ext cx="1752652" cy="876326"/>
            </a:xfrm>
            <a:custGeom>
              <a:avLst/>
              <a:gdLst>
                <a:gd name="connsiteX0" fmla="*/ 876326 w 1752652"/>
                <a:gd name="connsiteY0" fmla="*/ 0 h 876326"/>
                <a:gd name="connsiteX1" fmla="*/ 1752652 w 1752652"/>
                <a:gd name="connsiteY1" fmla="*/ 876326 h 876326"/>
                <a:gd name="connsiteX2" fmla="*/ 1724263 w 1752652"/>
                <a:gd name="connsiteY2" fmla="*/ 876326 h 876326"/>
                <a:gd name="connsiteX3" fmla="*/ 1627097 w 1752652"/>
                <a:gd name="connsiteY3" fmla="*/ 876326 h 876326"/>
                <a:gd name="connsiteX4" fmla="*/ 874678 w 1752652"/>
                <a:gd name="connsiteY4" fmla="*/ 123984 h 876326"/>
                <a:gd name="connsiteX5" fmla="*/ 122252 w 1752652"/>
                <a:gd name="connsiteY5" fmla="*/ 876326 h 876326"/>
                <a:gd name="connsiteX6" fmla="*/ 0 w 1752652"/>
                <a:gd name="connsiteY6" fmla="*/ 876326 h 876326"/>
                <a:gd name="connsiteX7" fmla="*/ 876326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876326" y="0"/>
                  </a:moveTo>
                  <a:cubicBezTo>
                    <a:pt x="1360307" y="0"/>
                    <a:pt x="1752652" y="392345"/>
                    <a:pt x="1752652" y="876326"/>
                  </a:cubicBezTo>
                  <a:lnTo>
                    <a:pt x="1724263" y="876326"/>
                  </a:lnTo>
                  <a:cubicBezTo>
                    <a:pt x="1670282" y="876326"/>
                    <a:pt x="1627097" y="876326"/>
                    <a:pt x="1627097" y="876326"/>
                  </a:cubicBezTo>
                  <a:cubicBezTo>
                    <a:pt x="1627097" y="460845"/>
                    <a:pt x="1290205" y="123984"/>
                    <a:pt x="874678" y="123984"/>
                  </a:cubicBezTo>
                  <a:cubicBezTo>
                    <a:pt x="459144" y="123984"/>
                    <a:pt x="122252" y="460845"/>
                    <a:pt x="122252" y="876326"/>
                  </a:cubicBezTo>
                  <a:lnTo>
                    <a:pt x="0" y="876326"/>
                  </a:lnTo>
                  <a:cubicBezTo>
                    <a:pt x="0" y="392345"/>
                    <a:pt x="392345" y="0"/>
                    <a:pt x="87632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601A1F8-CA19-34AA-2616-C76C666EC9CA}"/>
              </a:ext>
            </a:extLst>
          </p:cNvPr>
          <p:cNvGrpSpPr/>
          <p:nvPr/>
        </p:nvGrpSpPr>
        <p:grpSpPr>
          <a:xfrm>
            <a:off x="2934227" y="3654678"/>
            <a:ext cx="2695135" cy="1344118"/>
            <a:chOff x="4320426" y="3396099"/>
            <a:chExt cx="2695135" cy="134411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E7A2FAE4-3CC8-E04C-B59D-C3C0C720779B}"/>
                </a:ext>
              </a:extLst>
            </p:cNvPr>
            <p:cNvSpPr/>
            <p:nvPr/>
          </p:nvSpPr>
          <p:spPr>
            <a:xfrm rot="10800000">
              <a:off x="4320426" y="3396099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4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DA22F66-8B9C-A2E7-352F-F797F2518442}"/>
                </a:ext>
              </a:extLst>
            </p:cNvPr>
            <p:cNvSpPr/>
            <p:nvPr/>
          </p:nvSpPr>
          <p:spPr>
            <a:xfrm>
              <a:off x="4791667" y="3396099"/>
              <a:ext cx="1752652" cy="876326"/>
            </a:xfrm>
            <a:custGeom>
              <a:avLst/>
              <a:gdLst>
                <a:gd name="connsiteX0" fmla="*/ 0 w 1752652"/>
                <a:gd name="connsiteY0" fmla="*/ 0 h 876326"/>
                <a:gd name="connsiteX1" fmla="*/ 28390 w 1752652"/>
                <a:gd name="connsiteY1" fmla="*/ 0 h 876326"/>
                <a:gd name="connsiteX2" fmla="*/ 125557 w 1752652"/>
                <a:gd name="connsiteY2" fmla="*/ 0 h 876326"/>
                <a:gd name="connsiteX3" fmla="*/ 877975 w 1752652"/>
                <a:gd name="connsiteY3" fmla="*/ 752343 h 876326"/>
                <a:gd name="connsiteX4" fmla="*/ 1630402 w 1752652"/>
                <a:gd name="connsiteY4" fmla="*/ 0 h 876326"/>
                <a:gd name="connsiteX5" fmla="*/ 1752652 w 1752652"/>
                <a:gd name="connsiteY5" fmla="*/ 0 h 876326"/>
                <a:gd name="connsiteX6" fmla="*/ 876326 w 1752652"/>
                <a:gd name="connsiteY6" fmla="*/ 876326 h 876326"/>
                <a:gd name="connsiteX7" fmla="*/ 0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0" y="0"/>
                  </a:moveTo>
                  <a:lnTo>
                    <a:pt x="28390" y="0"/>
                  </a:lnTo>
                  <a:cubicBezTo>
                    <a:pt x="82372" y="0"/>
                    <a:pt x="125557" y="0"/>
                    <a:pt x="125557" y="0"/>
                  </a:cubicBezTo>
                  <a:cubicBezTo>
                    <a:pt x="125557" y="415481"/>
                    <a:pt x="462449" y="752343"/>
                    <a:pt x="877975" y="752343"/>
                  </a:cubicBezTo>
                  <a:cubicBezTo>
                    <a:pt x="1293510" y="752343"/>
                    <a:pt x="1630402" y="415481"/>
                    <a:pt x="1630402" y="0"/>
                  </a:cubicBezTo>
                  <a:lnTo>
                    <a:pt x="1752652" y="0"/>
                  </a:lnTo>
                  <a:cubicBezTo>
                    <a:pt x="1752652" y="483981"/>
                    <a:pt x="1360307" y="876326"/>
                    <a:pt x="876326" y="876326"/>
                  </a:cubicBezTo>
                  <a:cubicBezTo>
                    <a:pt x="392345" y="876326"/>
                    <a:pt x="0" y="48398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BEFC51C-1CB3-CBD0-A3C5-7650F0FF125B}"/>
              </a:ext>
            </a:extLst>
          </p:cNvPr>
          <p:cNvGrpSpPr/>
          <p:nvPr/>
        </p:nvGrpSpPr>
        <p:grpSpPr>
          <a:xfrm>
            <a:off x="6562637" y="3654678"/>
            <a:ext cx="2695135" cy="1344118"/>
            <a:chOff x="4320426" y="3396099"/>
            <a:chExt cx="2695135" cy="1344118"/>
          </a:xfrm>
        </p:grpSpPr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E96739B6-E178-1435-4B91-3E1A6669FE25}"/>
                </a:ext>
              </a:extLst>
            </p:cNvPr>
            <p:cNvSpPr/>
            <p:nvPr/>
          </p:nvSpPr>
          <p:spPr>
            <a:xfrm rot="10800000">
              <a:off x="4320426" y="3396099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2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B435269-86C3-CCE7-7D4C-E0AE2A7D84F3}"/>
                </a:ext>
              </a:extLst>
            </p:cNvPr>
            <p:cNvSpPr/>
            <p:nvPr/>
          </p:nvSpPr>
          <p:spPr>
            <a:xfrm>
              <a:off x="4791667" y="3396099"/>
              <a:ext cx="1752652" cy="876326"/>
            </a:xfrm>
            <a:custGeom>
              <a:avLst/>
              <a:gdLst>
                <a:gd name="connsiteX0" fmla="*/ 0 w 1752652"/>
                <a:gd name="connsiteY0" fmla="*/ 0 h 876326"/>
                <a:gd name="connsiteX1" fmla="*/ 28390 w 1752652"/>
                <a:gd name="connsiteY1" fmla="*/ 0 h 876326"/>
                <a:gd name="connsiteX2" fmla="*/ 125557 w 1752652"/>
                <a:gd name="connsiteY2" fmla="*/ 0 h 876326"/>
                <a:gd name="connsiteX3" fmla="*/ 877975 w 1752652"/>
                <a:gd name="connsiteY3" fmla="*/ 752343 h 876326"/>
                <a:gd name="connsiteX4" fmla="*/ 1630402 w 1752652"/>
                <a:gd name="connsiteY4" fmla="*/ 0 h 876326"/>
                <a:gd name="connsiteX5" fmla="*/ 1752652 w 1752652"/>
                <a:gd name="connsiteY5" fmla="*/ 0 h 876326"/>
                <a:gd name="connsiteX6" fmla="*/ 876326 w 1752652"/>
                <a:gd name="connsiteY6" fmla="*/ 876326 h 876326"/>
                <a:gd name="connsiteX7" fmla="*/ 0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0" y="0"/>
                  </a:moveTo>
                  <a:lnTo>
                    <a:pt x="28390" y="0"/>
                  </a:lnTo>
                  <a:cubicBezTo>
                    <a:pt x="82372" y="0"/>
                    <a:pt x="125557" y="0"/>
                    <a:pt x="125557" y="0"/>
                  </a:cubicBezTo>
                  <a:cubicBezTo>
                    <a:pt x="125557" y="415481"/>
                    <a:pt x="462449" y="752343"/>
                    <a:pt x="877975" y="752343"/>
                  </a:cubicBezTo>
                  <a:cubicBezTo>
                    <a:pt x="1293510" y="752343"/>
                    <a:pt x="1630402" y="415481"/>
                    <a:pt x="1630402" y="0"/>
                  </a:cubicBezTo>
                  <a:lnTo>
                    <a:pt x="1752652" y="0"/>
                  </a:lnTo>
                  <a:cubicBezTo>
                    <a:pt x="1752652" y="483981"/>
                    <a:pt x="1360307" y="876326"/>
                    <a:pt x="876326" y="876326"/>
                  </a:cubicBezTo>
                  <a:cubicBezTo>
                    <a:pt x="392345" y="876326"/>
                    <a:pt x="0" y="48398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063AF75-8DAD-A299-2FE3-476A2E5FB06F}"/>
              </a:ext>
            </a:extLst>
          </p:cNvPr>
          <p:cNvGrpSpPr/>
          <p:nvPr/>
        </p:nvGrpSpPr>
        <p:grpSpPr>
          <a:xfrm>
            <a:off x="3208922" y="5059095"/>
            <a:ext cx="2145744" cy="1105487"/>
            <a:chOff x="332936" y="2627766"/>
            <a:chExt cx="2926080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23D75CA-4EC9-9795-33F7-A0132D4CF17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88EB9F6-E8D6-9FBE-E514-BCE7DD75978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F8300EB-22E3-8F24-11FF-EF4E7E4A2B82}"/>
              </a:ext>
            </a:extLst>
          </p:cNvPr>
          <p:cNvGrpSpPr/>
          <p:nvPr/>
        </p:nvGrpSpPr>
        <p:grpSpPr>
          <a:xfrm>
            <a:off x="6837328" y="5059095"/>
            <a:ext cx="2145744" cy="1105487"/>
            <a:chOff x="332936" y="2627766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21B5F78-6BF2-B1AE-E642-6C8339EB82C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8C6F95A-E9E6-AFE1-7D94-2CFD8E9267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A9D3CC2-3FEA-0E13-C8C5-06CF6D0ED7CE}"/>
              </a:ext>
            </a:extLst>
          </p:cNvPr>
          <p:cNvGrpSpPr/>
          <p:nvPr/>
        </p:nvGrpSpPr>
        <p:grpSpPr>
          <a:xfrm>
            <a:off x="1394721" y="1016964"/>
            <a:ext cx="2145744" cy="1105487"/>
            <a:chOff x="332936" y="262776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8124EA4-BCAF-CA77-E53D-8790C42FA05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A3FF1AD-7FB4-4F5B-CBBA-CF22E056CA5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BC8D42A-9D71-3AA9-427D-76417B52933F}"/>
              </a:ext>
            </a:extLst>
          </p:cNvPr>
          <p:cNvGrpSpPr/>
          <p:nvPr/>
        </p:nvGrpSpPr>
        <p:grpSpPr>
          <a:xfrm>
            <a:off x="5023123" y="1016964"/>
            <a:ext cx="2145744" cy="1105487"/>
            <a:chOff x="332936" y="2627766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6B14FEB-19D0-38A8-2B59-488C7BDA0B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AAD32FA-F6DD-4635-000A-C019EE78F60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512C34B-4EC0-A98F-3504-0F5BC3E2DC41}"/>
              </a:ext>
            </a:extLst>
          </p:cNvPr>
          <p:cNvGrpSpPr/>
          <p:nvPr/>
        </p:nvGrpSpPr>
        <p:grpSpPr>
          <a:xfrm>
            <a:off x="8651534" y="1016964"/>
            <a:ext cx="2145744" cy="1105487"/>
            <a:chOff x="332936" y="2627766"/>
            <a:chExt cx="2926080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8D06632-9420-0E24-67F8-97BF5336F7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FC3E256-AA41-5B54-4FEA-ABCE6A123E3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818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166AC-A7ED-2AE2-4F20-1C5DE9E0A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BCD29-0059-FE27-E5BF-9D8FC1092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Serpentine Gear Process – Slide Template</a:t>
            </a:r>
          </a:p>
        </p:txBody>
      </p:sp>
      <p:pic>
        <p:nvPicPr>
          <p:cNvPr id="8" name="Graphic 4" descr="Bullseye">
            <a:extLst>
              <a:ext uri="{FF2B5EF4-FFF2-40B4-BE49-F238E27FC236}">
                <a16:creationId xmlns:a16="http://schemas.microsoft.com/office/drawing/2014/main" id="{8E14E755-8BAE-47DC-83F3-AB6B6DF220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8754" y="3281926"/>
            <a:ext cx="1002893" cy="1002893"/>
          </a:xfrm>
          <a:prstGeom prst="rect">
            <a:avLst/>
          </a:prstGeom>
        </p:spPr>
      </p:pic>
      <p:pic>
        <p:nvPicPr>
          <p:cNvPr id="9" name="Graphic 10" descr="Eye">
            <a:extLst>
              <a:ext uri="{FF2B5EF4-FFF2-40B4-BE49-F238E27FC236}">
                <a16:creationId xmlns:a16="http://schemas.microsoft.com/office/drawing/2014/main" id="{41E0EB82-4732-D275-9D82-8F8F3B5F2B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80348" y="3281926"/>
            <a:ext cx="1002893" cy="1002893"/>
          </a:xfrm>
          <a:prstGeom prst="rect">
            <a:avLst/>
          </a:prstGeom>
        </p:spPr>
      </p:pic>
      <p:pic>
        <p:nvPicPr>
          <p:cNvPr id="10" name="Graphic 11" descr="Head with gears">
            <a:extLst>
              <a:ext uri="{FF2B5EF4-FFF2-40B4-BE49-F238E27FC236}">
                <a16:creationId xmlns:a16="http://schemas.microsoft.com/office/drawing/2014/main" id="{53BEC125-C0CA-2825-2DC6-5C115868ED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66147" y="3090847"/>
            <a:ext cx="1002893" cy="1002893"/>
          </a:xfrm>
          <a:prstGeom prst="rect">
            <a:avLst/>
          </a:prstGeom>
        </p:spPr>
      </p:pic>
      <p:pic>
        <p:nvPicPr>
          <p:cNvPr id="11" name="Graphic 12" descr="Lights On">
            <a:extLst>
              <a:ext uri="{FF2B5EF4-FFF2-40B4-BE49-F238E27FC236}">
                <a16:creationId xmlns:a16="http://schemas.microsoft.com/office/drawing/2014/main" id="{3C8C1A56-DB13-FF1B-5EB5-A35875AA86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22960" y="3090847"/>
            <a:ext cx="1002893" cy="1002893"/>
          </a:xfrm>
          <a:prstGeom prst="rect">
            <a:avLst/>
          </a:prstGeom>
        </p:spPr>
      </p:pic>
      <p:pic>
        <p:nvPicPr>
          <p:cNvPr id="12" name="Graphic 13" descr="Stopwatch 33%">
            <a:extLst>
              <a:ext uri="{FF2B5EF4-FFF2-40B4-BE49-F238E27FC236}">
                <a16:creationId xmlns:a16="http://schemas.microsoft.com/office/drawing/2014/main" id="{57573CB4-2C61-190A-7705-5E6B495815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94549" y="3090847"/>
            <a:ext cx="1002893" cy="1002893"/>
          </a:xfrm>
          <a:prstGeom prst="rect">
            <a:avLst/>
          </a:prstGeom>
        </p:spPr>
      </p:pic>
      <p:sp>
        <p:nvSpPr>
          <p:cNvPr id="18" name="TextBox 29">
            <a:extLst>
              <a:ext uri="{FF2B5EF4-FFF2-40B4-BE49-F238E27FC236}">
                <a16:creationId xmlns:a16="http://schemas.microsoft.com/office/drawing/2014/main" id="{2EB3A245-C0DA-E2D9-8E25-FD8E2EC58B54}"/>
              </a:ext>
            </a:extLst>
          </p:cNvPr>
          <p:cNvSpPr txBox="1"/>
          <p:nvPr/>
        </p:nvSpPr>
        <p:spPr>
          <a:xfrm>
            <a:off x="2258241" y="209412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9" name="TextBox 30">
            <a:extLst>
              <a:ext uri="{FF2B5EF4-FFF2-40B4-BE49-F238E27FC236}">
                <a16:creationId xmlns:a16="http://schemas.microsoft.com/office/drawing/2014/main" id="{A8DB8CE5-A4B5-36A9-AC22-1FD6159675DE}"/>
              </a:ext>
            </a:extLst>
          </p:cNvPr>
          <p:cNvSpPr txBox="1"/>
          <p:nvPr/>
        </p:nvSpPr>
        <p:spPr>
          <a:xfrm>
            <a:off x="4072442" y="48329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0" name="TextBox 31">
            <a:extLst>
              <a:ext uri="{FF2B5EF4-FFF2-40B4-BE49-F238E27FC236}">
                <a16:creationId xmlns:a16="http://schemas.microsoft.com/office/drawing/2014/main" id="{D9AE8724-6F90-75D6-312A-09D56F89A142}"/>
              </a:ext>
            </a:extLst>
          </p:cNvPr>
          <p:cNvSpPr txBox="1"/>
          <p:nvPr/>
        </p:nvSpPr>
        <p:spPr>
          <a:xfrm>
            <a:off x="7700848" y="48329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0C58B937-6CD2-7D90-8CF4-CE9DD682608B}"/>
              </a:ext>
            </a:extLst>
          </p:cNvPr>
          <p:cNvSpPr txBox="1"/>
          <p:nvPr/>
        </p:nvSpPr>
        <p:spPr>
          <a:xfrm>
            <a:off x="5886643" y="209412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2" name="TextBox 33">
            <a:extLst>
              <a:ext uri="{FF2B5EF4-FFF2-40B4-BE49-F238E27FC236}">
                <a16:creationId xmlns:a16="http://schemas.microsoft.com/office/drawing/2014/main" id="{84D6A287-3C13-B17E-4DC5-8A100113D5F0}"/>
              </a:ext>
            </a:extLst>
          </p:cNvPr>
          <p:cNvSpPr txBox="1"/>
          <p:nvPr/>
        </p:nvSpPr>
        <p:spPr>
          <a:xfrm>
            <a:off x="9515054" y="209412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650EF4B-EB18-A73F-4476-D64E0DBCB627}"/>
              </a:ext>
            </a:extLst>
          </p:cNvPr>
          <p:cNvGrpSpPr/>
          <p:nvPr/>
        </p:nvGrpSpPr>
        <p:grpSpPr>
          <a:xfrm>
            <a:off x="1120026" y="2266691"/>
            <a:ext cx="2695135" cy="1344118"/>
            <a:chOff x="4179320" y="4155896"/>
            <a:chExt cx="2695135" cy="1344118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B3E90CF3-D580-F1E2-1E3C-685F33041B4C}"/>
                </a:ext>
              </a:extLst>
            </p:cNvPr>
            <p:cNvSpPr/>
            <p:nvPr/>
          </p:nvSpPr>
          <p:spPr>
            <a:xfrm>
              <a:off x="4179320" y="4155896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5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084E447-1A6E-95B6-5893-C94D4FDF67DD}"/>
                </a:ext>
              </a:extLst>
            </p:cNvPr>
            <p:cNvSpPr/>
            <p:nvPr/>
          </p:nvSpPr>
          <p:spPr>
            <a:xfrm>
              <a:off x="4650561" y="4623688"/>
              <a:ext cx="1752652" cy="876326"/>
            </a:xfrm>
            <a:custGeom>
              <a:avLst/>
              <a:gdLst>
                <a:gd name="connsiteX0" fmla="*/ 876326 w 1752652"/>
                <a:gd name="connsiteY0" fmla="*/ 0 h 876326"/>
                <a:gd name="connsiteX1" fmla="*/ 1752652 w 1752652"/>
                <a:gd name="connsiteY1" fmla="*/ 876326 h 876326"/>
                <a:gd name="connsiteX2" fmla="*/ 1724263 w 1752652"/>
                <a:gd name="connsiteY2" fmla="*/ 876326 h 876326"/>
                <a:gd name="connsiteX3" fmla="*/ 1627097 w 1752652"/>
                <a:gd name="connsiteY3" fmla="*/ 876326 h 876326"/>
                <a:gd name="connsiteX4" fmla="*/ 874678 w 1752652"/>
                <a:gd name="connsiteY4" fmla="*/ 123984 h 876326"/>
                <a:gd name="connsiteX5" fmla="*/ 122252 w 1752652"/>
                <a:gd name="connsiteY5" fmla="*/ 876326 h 876326"/>
                <a:gd name="connsiteX6" fmla="*/ 0 w 1752652"/>
                <a:gd name="connsiteY6" fmla="*/ 876326 h 876326"/>
                <a:gd name="connsiteX7" fmla="*/ 876326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876326" y="0"/>
                  </a:moveTo>
                  <a:cubicBezTo>
                    <a:pt x="1360307" y="0"/>
                    <a:pt x="1752652" y="392345"/>
                    <a:pt x="1752652" y="876326"/>
                  </a:cubicBezTo>
                  <a:lnTo>
                    <a:pt x="1724263" y="876326"/>
                  </a:lnTo>
                  <a:cubicBezTo>
                    <a:pt x="1670282" y="876326"/>
                    <a:pt x="1627097" y="876326"/>
                    <a:pt x="1627097" y="876326"/>
                  </a:cubicBezTo>
                  <a:cubicBezTo>
                    <a:pt x="1627097" y="460845"/>
                    <a:pt x="1290205" y="123984"/>
                    <a:pt x="874678" y="123984"/>
                  </a:cubicBezTo>
                  <a:cubicBezTo>
                    <a:pt x="459144" y="123984"/>
                    <a:pt x="122252" y="460845"/>
                    <a:pt x="122252" y="876326"/>
                  </a:cubicBezTo>
                  <a:lnTo>
                    <a:pt x="0" y="876326"/>
                  </a:lnTo>
                  <a:cubicBezTo>
                    <a:pt x="0" y="392345"/>
                    <a:pt x="392345" y="0"/>
                    <a:pt x="87632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671EC45-09BD-4ED8-0E15-2CC12AEBB375}"/>
              </a:ext>
            </a:extLst>
          </p:cNvPr>
          <p:cNvGrpSpPr/>
          <p:nvPr/>
        </p:nvGrpSpPr>
        <p:grpSpPr>
          <a:xfrm>
            <a:off x="4748428" y="2266691"/>
            <a:ext cx="2695135" cy="1344118"/>
            <a:chOff x="4179320" y="4155896"/>
            <a:chExt cx="2695135" cy="1344118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65DBCEAA-AEC2-9417-1A43-ED3796F3385D}"/>
                </a:ext>
              </a:extLst>
            </p:cNvPr>
            <p:cNvSpPr/>
            <p:nvPr/>
          </p:nvSpPr>
          <p:spPr>
            <a:xfrm>
              <a:off x="4179320" y="4155896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1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AF51C8A-098C-A4C8-AB70-56F159B972B3}"/>
                </a:ext>
              </a:extLst>
            </p:cNvPr>
            <p:cNvSpPr/>
            <p:nvPr/>
          </p:nvSpPr>
          <p:spPr>
            <a:xfrm>
              <a:off x="4650561" y="4623688"/>
              <a:ext cx="1752652" cy="876326"/>
            </a:xfrm>
            <a:custGeom>
              <a:avLst/>
              <a:gdLst>
                <a:gd name="connsiteX0" fmla="*/ 876326 w 1752652"/>
                <a:gd name="connsiteY0" fmla="*/ 0 h 876326"/>
                <a:gd name="connsiteX1" fmla="*/ 1752652 w 1752652"/>
                <a:gd name="connsiteY1" fmla="*/ 876326 h 876326"/>
                <a:gd name="connsiteX2" fmla="*/ 1724263 w 1752652"/>
                <a:gd name="connsiteY2" fmla="*/ 876326 h 876326"/>
                <a:gd name="connsiteX3" fmla="*/ 1627097 w 1752652"/>
                <a:gd name="connsiteY3" fmla="*/ 876326 h 876326"/>
                <a:gd name="connsiteX4" fmla="*/ 874678 w 1752652"/>
                <a:gd name="connsiteY4" fmla="*/ 123984 h 876326"/>
                <a:gd name="connsiteX5" fmla="*/ 122252 w 1752652"/>
                <a:gd name="connsiteY5" fmla="*/ 876326 h 876326"/>
                <a:gd name="connsiteX6" fmla="*/ 0 w 1752652"/>
                <a:gd name="connsiteY6" fmla="*/ 876326 h 876326"/>
                <a:gd name="connsiteX7" fmla="*/ 876326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876326" y="0"/>
                  </a:moveTo>
                  <a:cubicBezTo>
                    <a:pt x="1360307" y="0"/>
                    <a:pt x="1752652" y="392345"/>
                    <a:pt x="1752652" y="876326"/>
                  </a:cubicBezTo>
                  <a:lnTo>
                    <a:pt x="1724263" y="876326"/>
                  </a:lnTo>
                  <a:cubicBezTo>
                    <a:pt x="1670282" y="876326"/>
                    <a:pt x="1627097" y="876326"/>
                    <a:pt x="1627097" y="876326"/>
                  </a:cubicBezTo>
                  <a:cubicBezTo>
                    <a:pt x="1627097" y="460845"/>
                    <a:pt x="1290205" y="123984"/>
                    <a:pt x="874678" y="123984"/>
                  </a:cubicBezTo>
                  <a:cubicBezTo>
                    <a:pt x="459144" y="123984"/>
                    <a:pt x="122252" y="460845"/>
                    <a:pt x="122252" y="876326"/>
                  </a:cubicBezTo>
                  <a:lnTo>
                    <a:pt x="0" y="876326"/>
                  </a:lnTo>
                  <a:cubicBezTo>
                    <a:pt x="0" y="392345"/>
                    <a:pt x="392345" y="0"/>
                    <a:pt x="87632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34A5973-0E74-066E-1BFD-5A6817D93EFF}"/>
              </a:ext>
            </a:extLst>
          </p:cNvPr>
          <p:cNvGrpSpPr/>
          <p:nvPr/>
        </p:nvGrpSpPr>
        <p:grpSpPr>
          <a:xfrm>
            <a:off x="8376839" y="2266691"/>
            <a:ext cx="2695135" cy="1344118"/>
            <a:chOff x="4179320" y="4155896"/>
            <a:chExt cx="2695135" cy="1344118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A03816DA-C199-722A-E287-91D26BF1B36F}"/>
                </a:ext>
              </a:extLst>
            </p:cNvPr>
            <p:cNvSpPr/>
            <p:nvPr/>
          </p:nvSpPr>
          <p:spPr>
            <a:xfrm>
              <a:off x="4179320" y="4155896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3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6646AAD-44CA-2A08-BC2F-D0BC480CE30F}"/>
                </a:ext>
              </a:extLst>
            </p:cNvPr>
            <p:cNvSpPr/>
            <p:nvPr/>
          </p:nvSpPr>
          <p:spPr>
            <a:xfrm>
              <a:off x="4650561" y="4623688"/>
              <a:ext cx="1752652" cy="876326"/>
            </a:xfrm>
            <a:custGeom>
              <a:avLst/>
              <a:gdLst>
                <a:gd name="connsiteX0" fmla="*/ 876326 w 1752652"/>
                <a:gd name="connsiteY0" fmla="*/ 0 h 876326"/>
                <a:gd name="connsiteX1" fmla="*/ 1752652 w 1752652"/>
                <a:gd name="connsiteY1" fmla="*/ 876326 h 876326"/>
                <a:gd name="connsiteX2" fmla="*/ 1724263 w 1752652"/>
                <a:gd name="connsiteY2" fmla="*/ 876326 h 876326"/>
                <a:gd name="connsiteX3" fmla="*/ 1627097 w 1752652"/>
                <a:gd name="connsiteY3" fmla="*/ 876326 h 876326"/>
                <a:gd name="connsiteX4" fmla="*/ 874678 w 1752652"/>
                <a:gd name="connsiteY4" fmla="*/ 123984 h 876326"/>
                <a:gd name="connsiteX5" fmla="*/ 122252 w 1752652"/>
                <a:gd name="connsiteY5" fmla="*/ 876326 h 876326"/>
                <a:gd name="connsiteX6" fmla="*/ 0 w 1752652"/>
                <a:gd name="connsiteY6" fmla="*/ 876326 h 876326"/>
                <a:gd name="connsiteX7" fmla="*/ 876326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876326" y="0"/>
                  </a:moveTo>
                  <a:cubicBezTo>
                    <a:pt x="1360307" y="0"/>
                    <a:pt x="1752652" y="392345"/>
                    <a:pt x="1752652" y="876326"/>
                  </a:cubicBezTo>
                  <a:lnTo>
                    <a:pt x="1724263" y="876326"/>
                  </a:lnTo>
                  <a:cubicBezTo>
                    <a:pt x="1670282" y="876326"/>
                    <a:pt x="1627097" y="876326"/>
                    <a:pt x="1627097" y="876326"/>
                  </a:cubicBezTo>
                  <a:cubicBezTo>
                    <a:pt x="1627097" y="460845"/>
                    <a:pt x="1290205" y="123984"/>
                    <a:pt x="874678" y="123984"/>
                  </a:cubicBezTo>
                  <a:cubicBezTo>
                    <a:pt x="459144" y="123984"/>
                    <a:pt x="122252" y="460845"/>
                    <a:pt x="122252" y="876326"/>
                  </a:cubicBezTo>
                  <a:lnTo>
                    <a:pt x="0" y="876326"/>
                  </a:lnTo>
                  <a:cubicBezTo>
                    <a:pt x="0" y="392345"/>
                    <a:pt x="392345" y="0"/>
                    <a:pt x="87632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DA3E3F8-FB56-5DD9-D20D-DDE9CA6C3E23}"/>
              </a:ext>
            </a:extLst>
          </p:cNvPr>
          <p:cNvGrpSpPr/>
          <p:nvPr/>
        </p:nvGrpSpPr>
        <p:grpSpPr>
          <a:xfrm>
            <a:off x="2934227" y="3654678"/>
            <a:ext cx="2695135" cy="1344118"/>
            <a:chOff x="4320426" y="3396099"/>
            <a:chExt cx="2695135" cy="134411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176084C5-4D84-357C-D9C1-F30B685BC563}"/>
                </a:ext>
              </a:extLst>
            </p:cNvPr>
            <p:cNvSpPr/>
            <p:nvPr/>
          </p:nvSpPr>
          <p:spPr>
            <a:xfrm rot="10800000">
              <a:off x="4320426" y="3396099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4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4E382D9-2E30-B89B-3FA9-5078C9863B56}"/>
                </a:ext>
              </a:extLst>
            </p:cNvPr>
            <p:cNvSpPr/>
            <p:nvPr/>
          </p:nvSpPr>
          <p:spPr>
            <a:xfrm>
              <a:off x="4791667" y="3396099"/>
              <a:ext cx="1752652" cy="876326"/>
            </a:xfrm>
            <a:custGeom>
              <a:avLst/>
              <a:gdLst>
                <a:gd name="connsiteX0" fmla="*/ 0 w 1752652"/>
                <a:gd name="connsiteY0" fmla="*/ 0 h 876326"/>
                <a:gd name="connsiteX1" fmla="*/ 28390 w 1752652"/>
                <a:gd name="connsiteY1" fmla="*/ 0 h 876326"/>
                <a:gd name="connsiteX2" fmla="*/ 125557 w 1752652"/>
                <a:gd name="connsiteY2" fmla="*/ 0 h 876326"/>
                <a:gd name="connsiteX3" fmla="*/ 877975 w 1752652"/>
                <a:gd name="connsiteY3" fmla="*/ 752343 h 876326"/>
                <a:gd name="connsiteX4" fmla="*/ 1630402 w 1752652"/>
                <a:gd name="connsiteY4" fmla="*/ 0 h 876326"/>
                <a:gd name="connsiteX5" fmla="*/ 1752652 w 1752652"/>
                <a:gd name="connsiteY5" fmla="*/ 0 h 876326"/>
                <a:gd name="connsiteX6" fmla="*/ 876326 w 1752652"/>
                <a:gd name="connsiteY6" fmla="*/ 876326 h 876326"/>
                <a:gd name="connsiteX7" fmla="*/ 0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0" y="0"/>
                  </a:moveTo>
                  <a:lnTo>
                    <a:pt x="28390" y="0"/>
                  </a:lnTo>
                  <a:cubicBezTo>
                    <a:pt x="82372" y="0"/>
                    <a:pt x="125557" y="0"/>
                    <a:pt x="125557" y="0"/>
                  </a:cubicBezTo>
                  <a:cubicBezTo>
                    <a:pt x="125557" y="415481"/>
                    <a:pt x="462449" y="752343"/>
                    <a:pt x="877975" y="752343"/>
                  </a:cubicBezTo>
                  <a:cubicBezTo>
                    <a:pt x="1293510" y="752343"/>
                    <a:pt x="1630402" y="415481"/>
                    <a:pt x="1630402" y="0"/>
                  </a:cubicBezTo>
                  <a:lnTo>
                    <a:pt x="1752652" y="0"/>
                  </a:lnTo>
                  <a:cubicBezTo>
                    <a:pt x="1752652" y="483981"/>
                    <a:pt x="1360307" y="876326"/>
                    <a:pt x="876326" y="876326"/>
                  </a:cubicBezTo>
                  <a:cubicBezTo>
                    <a:pt x="392345" y="876326"/>
                    <a:pt x="0" y="48398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2F10337-E578-C719-FFA1-5012AB4FA95F}"/>
              </a:ext>
            </a:extLst>
          </p:cNvPr>
          <p:cNvGrpSpPr/>
          <p:nvPr/>
        </p:nvGrpSpPr>
        <p:grpSpPr>
          <a:xfrm>
            <a:off x="6562637" y="3654678"/>
            <a:ext cx="2695135" cy="1344118"/>
            <a:chOff x="4320426" y="3396099"/>
            <a:chExt cx="2695135" cy="1344118"/>
          </a:xfrm>
        </p:grpSpPr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B8C67B61-56DD-1A24-B572-2C1C865F23B9}"/>
                </a:ext>
              </a:extLst>
            </p:cNvPr>
            <p:cNvSpPr/>
            <p:nvPr/>
          </p:nvSpPr>
          <p:spPr>
            <a:xfrm rot="10800000">
              <a:off x="4320426" y="3396099"/>
              <a:ext cx="2695135" cy="1344118"/>
            </a:xfrm>
            <a:custGeom>
              <a:avLst/>
              <a:gdLst>
                <a:gd name="connsiteX0" fmla="*/ 37696 w 354736"/>
                <a:gd name="connsiteY0" fmla="*/ 176697 h 176914"/>
                <a:gd name="connsiteX1" fmla="*/ 37696 w 354736"/>
                <a:gd name="connsiteY1" fmla="*/ 176914 h 176914"/>
                <a:gd name="connsiteX2" fmla="*/ 78116 w 354736"/>
                <a:gd name="connsiteY2" fmla="*/ 176914 h 176914"/>
                <a:gd name="connsiteX3" fmla="*/ 177151 w 354736"/>
                <a:gd name="connsiteY3" fmla="*/ 77890 h 176914"/>
                <a:gd name="connsiteX4" fmla="*/ 276185 w 354736"/>
                <a:gd name="connsiteY4" fmla="*/ 176914 h 176914"/>
                <a:gd name="connsiteX5" fmla="*/ 276185 w 354736"/>
                <a:gd name="connsiteY5" fmla="*/ 176914 h 176914"/>
                <a:gd name="connsiteX6" fmla="*/ 316605 w 354736"/>
                <a:gd name="connsiteY6" fmla="*/ 176914 h 176914"/>
                <a:gd name="connsiteX7" fmla="*/ 316605 w 354736"/>
                <a:gd name="connsiteY7" fmla="*/ 176697 h 176914"/>
                <a:gd name="connsiteX8" fmla="*/ 316169 w 354736"/>
                <a:gd name="connsiteY8" fmla="*/ 165912 h 176914"/>
                <a:gd name="connsiteX9" fmla="*/ 354737 w 354736"/>
                <a:gd name="connsiteY9" fmla="*/ 144560 h 176914"/>
                <a:gd name="connsiteX10" fmla="*/ 348745 w 354736"/>
                <a:gd name="connsiteY10" fmla="*/ 120594 h 176914"/>
                <a:gd name="connsiteX11" fmla="*/ 305274 w 354736"/>
                <a:gd name="connsiteY11" fmla="*/ 121356 h 176914"/>
                <a:gd name="connsiteX12" fmla="*/ 291765 w 354736"/>
                <a:gd name="connsiteY12" fmla="*/ 97063 h 176914"/>
                <a:gd name="connsiteX13" fmla="*/ 314317 w 354736"/>
                <a:gd name="connsiteY13" fmla="*/ 59371 h 176914"/>
                <a:gd name="connsiteX14" fmla="*/ 297430 w 354736"/>
                <a:gd name="connsiteY14" fmla="*/ 42159 h 176914"/>
                <a:gd name="connsiteX15" fmla="*/ 260061 w 354736"/>
                <a:gd name="connsiteY15" fmla="*/ 64600 h 176914"/>
                <a:gd name="connsiteX16" fmla="*/ 235329 w 354736"/>
                <a:gd name="connsiteY16" fmla="*/ 50002 h 176914"/>
                <a:gd name="connsiteX17" fmla="*/ 236092 w 354736"/>
                <a:gd name="connsiteY17" fmla="*/ 6210 h 176914"/>
                <a:gd name="connsiteX18" fmla="*/ 213213 w 354736"/>
                <a:gd name="connsiteY18" fmla="*/ 0 h 176914"/>
                <a:gd name="connsiteX19" fmla="*/ 191968 w 354736"/>
                <a:gd name="connsiteY19" fmla="*/ 38237 h 176914"/>
                <a:gd name="connsiteX20" fmla="*/ 177368 w 354736"/>
                <a:gd name="connsiteY20" fmla="*/ 37474 h 176914"/>
                <a:gd name="connsiteX21" fmla="*/ 162769 w 354736"/>
                <a:gd name="connsiteY21" fmla="*/ 38237 h 176914"/>
                <a:gd name="connsiteX22" fmla="*/ 141524 w 354736"/>
                <a:gd name="connsiteY22" fmla="*/ 0 h 176914"/>
                <a:gd name="connsiteX23" fmla="*/ 118645 w 354736"/>
                <a:gd name="connsiteY23" fmla="*/ 6210 h 176914"/>
                <a:gd name="connsiteX24" fmla="*/ 119408 w 354736"/>
                <a:gd name="connsiteY24" fmla="*/ 50002 h 176914"/>
                <a:gd name="connsiteX25" fmla="*/ 94676 w 354736"/>
                <a:gd name="connsiteY25" fmla="*/ 64600 h 176914"/>
                <a:gd name="connsiteX26" fmla="*/ 57307 w 354736"/>
                <a:gd name="connsiteY26" fmla="*/ 42159 h 176914"/>
                <a:gd name="connsiteX27" fmla="*/ 40420 w 354736"/>
                <a:gd name="connsiteY27" fmla="*/ 59371 h 176914"/>
                <a:gd name="connsiteX28" fmla="*/ 62972 w 354736"/>
                <a:gd name="connsiteY28" fmla="*/ 97063 h 176914"/>
                <a:gd name="connsiteX29" fmla="*/ 49463 w 354736"/>
                <a:gd name="connsiteY29" fmla="*/ 121356 h 176914"/>
                <a:gd name="connsiteX30" fmla="*/ 5992 w 354736"/>
                <a:gd name="connsiteY30" fmla="*/ 120594 h 176914"/>
                <a:gd name="connsiteX31" fmla="*/ 0 w 354736"/>
                <a:gd name="connsiteY31" fmla="*/ 144560 h 176914"/>
                <a:gd name="connsiteX32" fmla="*/ 38568 w 354736"/>
                <a:gd name="connsiteY32" fmla="*/ 165912 h 176914"/>
                <a:gd name="connsiteX33" fmla="*/ 38132 w 354736"/>
                <a:gd name="connsiteY33" fmla="*/ 176697 h 17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54736" h="176914">
                  <a:moveTo>
                    <a:pt x="37696" y="176697"/>
                  </a:moveTo>
                  <a:cubicBezTo>
                    <a:pt x="37696" y="176697"/>
                    <a:pt x="37696" y="176805"/>
                    <a:pt x="37696" y="176914"/>
                  </a:cubicBezTo>
                  <a:lnTo>
                    <a:pt x="78116" y="176914"/>
                  </a:lnTo>
                  <a:cubicBezTo>
                    <a:pt x="78116" y="122228"/>
                    <a:pt x="122458" y="77890"/>
                    <a:pt x="177151" y="77890"/>
                  </a:cubicBezTo>
                  <a:cubicBezTo>
                    <a:pt x="231843" y="77890"/>
                    <a:pt x="276185" y="122228"/>
                    <a:pt x="276185" y="176914"/>
                  </a:cubicBezTo>
                  <a:lnTo>
                    <a:pt x="276185" y="176914"/>
                  </a:lnTo>
                  <a:cubicBezTo>
                    <a:pt x="276185" y="176914"/>
                    <a:pt x="316605" y="176914"/>
                    <a:pt x="316605" y="176914"/>
                  </a:cubicBezTo>
                  <a:cubicBezTo>
                    <a:pt x="316605" y="176914"/>
                    <a:pt x="316605" y="176805"/>
                    <a:pt x="316605" y="176697"/>
                  </a:cubicBezTo>
                  <a:cubicBezTo>
                    <a:pt x="316605" y="173102"/>
                    <a:pt x="316387" y="169398"/>
                    <a:pt x="316169" y="165912"/>
                  </a:cubicBezTo>
                  <a:lnTo>
                    <a:pt x="354737" y="144560"/>
                  </a:lnTo>
                  <a:cubicBezTo>
                    <a:pt x="353212" y="136390"/>
                    <a:pt x="351251" y="128328"/>
                    <a:pt x="348745" y="120594"/>
                  </a:cubicBezTo>
                  <a:lnTo>
                    <a:pt x="305274" y="121356"/>
                  </a:lnTo>
                  <a:cubicBezTo>
                    <a:pt x="301570" y="112750"/>
                    <a:pt x="296994" y="104689"/>
                    <a:pt x="291765" y="97063"/>
                  </a:cubicBezTo>
                  <a:lnTo>
                    <a:pt x="314317" y="59371"/>
                  </a:lnTo>
                  <a:cubicBezTo>
                    <a:pt x="309087" y="53270"/>
                    <a:pt x="303422" y="47497"/>
                    <a:pt x="297430" y="42159"/>
                  </a:cubicBezTo>
                  <a:lnTo>
                    <a:pt x="260061" y="64600"/>
                  </a:lnTo>
                  <a:cubicBezTo>
                    <a:pt x="252325" y="58935"/>
                    <a:pt x="244045" y="54033"/>
                    <a:pt x="235329" y="50002"/>
                  </a:cubicBezTo>
                  <a:lnTo>
                    <a:pt x="236092" y="6210"/>
                  </a:lnTo>
                  <a:cubicBezTo>
                    <a:pt x="228683" y="3704"/>
                    <a:pt x="221057" y="1525"/>
                    <a:pt x="213213" y="0"/>
                  </a:cubicBezTo>
                  <a:lnTo>
                    <a:pt x="191968" y="38237"/>
                  </a:lnTo>
                  <a:cubicBezTo>
                    <a:pt x="187174" y="37692"/>
                    <a:pt x="182271" y="37474"/>
                    <a:pt x="177368" y="37474"/>
                  </a:cubicBezTo>
                  <a:cubicBezTo>
                    <a:pt x="172466" y="37474"/>
                    <a:pt x="167563" y="37692"/>
                    <a:pt x="162769" y="38237"/>
                  </a:cubicBezTo>
                  <a:lnTo>
                    <a:pt x="141524" y="0"/>
                  </a:lnTo>
                  <a:cubicBezTo>
                    <a:pt x="133680" y="1525"/>
                    <a:pt x="126054" y="3704"/>
                    <a:pt x="118645" y="6210"/>
                  </a:cubicBezTo>
                  <a:lnTo>
                    <a:pt x="119408" y="50002"/>
                  </a:lnTo>
                  <a:cubicBezTo>
                    <a:pt x="110583" y="54033"/>
                    <a:pt x="102303" y="58935"/>
                    <a:pt x="94676" y="64600"/>
                  </a:cubicBezTo>
                  <a:lnTo>
                    <a:pt x="57307" y="42159"/>
                  </a:lnTo>
                  <a:cubicBezTo>
                    <a:pt x="51315" y="47497"/>
                    <a:pt x="45649" y="53270"/>
                    <a:pt x="40420" y="59371"/>
                  </a:cubicBezTo>
                  <a:lnTo>
                    <a:pt x="62972" y="97063"/>
                  </a:lnTo>
                  <a:cubicBezTo>
                    <a:pt x="57634" y="104580"/>
                    <a:pt x="53167" y="112750"/>
                    <a:pt x="49463" y="121356"/>
                  </a:cubicBezTo>
                  <a:lnTo>
                    <a:pt x="5992" y="120594"/>
                  </a:lnTo>
                  <a:cubicBezTo>
                    <a:pt x="3486" y="128328"/>
                    <a:pt x="1416" y="136390"/>
                    <a:pt x="0" y="144560"/>
                  </a:cubicBezTo>
                  <a:lnTo>
                    <a:pt x="38568" y="165912"/>
                  </a:lnTo>
                  <a:cubicBezTo>
                    <a:pt x="38241" y="169507"/>
                    <a:pt x="38132" y="173102"/>
                    <a:pt x="38132" y="176697"/>
                  </a:cubicBezTo>
                  <a:close/>
                </a:path>
              </a:pathLst>
            </a:custGeom>
            <a:solidFill>
              <a:schemeClr val="accent2"/>
            </a:solidFill>
            <a:ln w="1089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E4B2984-AB06-D2AD-D7AA-70A2A1812D46}"/>
                </a:ext>
              </a:extLst>
            </p:cNvPr>
            <p:cNvSpPr/>
            <p:nvPr/>
          </p:nvSpPr>
          <p:spPr>
            <a:xfrm>
              <a:off x="4791667" y="3396099"/>
              <a:ext cx="1752652" cy="876326"/>
            </a:xfrm>
            <a:custGeom>
              <a:avLst/>
              <a:gdLst>
                <a:gd name="connsiteX0" fmla="*/ 0 w 1752652"/>
                <a:gd name="connsiteY0" fmla="*/ 0 h 876326"/>
                <a:gd name="connsiteX1" fmla="*/ 28390 w 1752652"/>
                <a:gd name="connsiteY1" fmla="*/ 0 h 876326"/>
                <a:gd name="connsiteX2" fmla="*/ 125557 w 1752652"/>
                <a:gd name="connsiteY2" fmla="*/ 0 h 876326"/>
                <a:gd name="connsiteX3" fmla="*/ 877975 w 1752652"/>
                <a:gd name="connsiteY3" fmla="*/ 752343 h 876326"/>
                <a:gd name="connsiteX4" fmla="*/ 1630402 w 1752652"/>
                <a:gd name="connsiteY4" fmla="*/ 0 h 876326"/>
                <a:gd name="connsiteX5" fmla="*/ 1752652 w 1752652"/>
                <a:gd name="connsiteY5" fmla="*/ 0 h 876326"/>
                <a:gd name="connsiteX6" fmla="*/ 876326 w 1752652"/>
                <a:gd name="connsiteY6" fmla="*/ 876326 h 876326"/>
                <a:gd name="connsiteX7" fmla="*/ 0 w 1752652"/>
                <a:gd name="connsiteY7" fmla="*/ 0 h 87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2652" h="876326">
                  <a:moveTo>
                    <a:pt x="0" y="0"/>
                  </a:moveTo>
                  <a:lnTo>
                    <a:pt x="28390" y="0"/>
                  </a:lnTo>
                  <a:cubicBezTo>
                    <a:pt x="82372" y="0"/>
                    <a:pt x="125557" y="0"/>
                    <a:pt x="125557" y="0"/>
                  </a:cubicBezTo>
                  <a:cubicBezTo>
                    <a:pt x="125557" y="415481"/>
                    <a:pt x="462449" y="752343"/>
                    <a:pt x="877975" y="752343"/>
                  </a:cubicBezTo>
                  <a:cubicBezTo>
                    <a:pt x="1293510" y="752343"/>
                    <a:pt x="1630402" y="415481"/>
                    <a:pt x="1630402" y="0"/>
                  </a:cubicBezTo>
                  <a:lnTo>
                    <a:pt x="1752652" y="0"/>
                  </a:lnTo>
                  <a:cubicBezTo>
                    <a:pt x="1752652" y="483981"/>
                    <a:pt x="1360307" y="876326"/>
                    <a:pt x="876326" y="876326"/>
                  </a:cubicBezTo>
                  <a:cubicBezTo>
                    <a:pt x="392345" y="876326"/>
                    <a:pt x="0" y="48398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F202470-4C44-8C77-F78E-6AF3692BA60B}"/>
              </a:ext>
            </a:extLst>
          </p:cNvPr>
          <p:cNvGrpSpPr/>
          <p:nvPr/>
        </p:nvGrpSpPr>
        <p:grpSpPr>
          <a:xfrm>
            <a:off x="3208922" y="5059095"/>
            <a:ext cx="2145744" cy="1105487"/>
            <a:chOff x="332936" y="2627766"/>
            <a:chExt cx="2926080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64914E9-8D6B-6A91-C49A-FD7FBC2C1B9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39641B0-2F50-5641-672D-834B3891798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3C055E8-18CE-0147-ABB1-65A760DBEAEE}"/>
              </a:ext>
            </a:extLst>
          </p:cNvPr>
          <p:cNvGrpSpPr/>
          <p:nvPr/>
        </p:nvGrpSpPr>
        <p:grpSpPr>
          <a:xfrm>
            <a:off x="6837328" y="5059095"/>
            <a:ext cx="2145744" cy="1105487"/>
            <a:chOff x="332936" y="2627766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1BE4DA1-C7A8-B33D-4FCD-32094C6D838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626F228-3520-2AA5-5583-1575665FD9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E24A864-2476-80F3-6817-42A68233CC08}"/>
              </a:ext>
            </a:extLst>
          </p:cNvPr>
          <p:cNvGrpSpPr/>
          <p:nvPr/>
        </p:nvGrpSpPr>
        <p:grpSpPr>
          <a:xfrm>
            <a:off x="1394721" y="1016964"/>
            <a:ext cx="2145744" cy="1105487"/>
            <a:chOff x="332936" y="262776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E0461DF-BA9C-177D-F41D-B59738365A3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0F0C532-BAEE-1BC2-6DED-427B94E3F0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DE015E5-42C8-1877-1283-201288378236}"/>
              </a:ext>
            </a:extLst>
          </p:cNvPr>
          <p:cNvGrpSpPr/>
          <p:nvPr/>
        </p:nvGrpSpPr>
        <p:grpSpPr>
          <a:xfrm>
            <a:off x="5023123" y="1016964"/>
            <a:ext cx="2145744" cy="1105487"/>
            <a:chOff x="332936" y="2627766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0F75EEB-4147-50FA-2260-23F32BDBE8D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4624583-CBC0-CD4A-F3F8-E125ECB0947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803FACD-1861-FF21-D861-A733604D580C}"/>
              </a:ext>
            </a:extLst>
          </p:cNvPr>
          <p:cNvGrpSpPr/>
          <p:nvPr/>
        </p:nvGrpSpPr>
        <p:grpSpPr>
          <a:xfrm>
            <a:off x="8651534" y="1016964"/>
            <a:ext cx="2145744" cy="1105487"/>
            <a:chOff x="332936" y="2627766"/>
            <a:chExt cx="2926080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AF499E2-F97E-2965-EE2B-64F1D584BF8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77BE753-13AD-75CD-CBA9-F3E5731CA7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359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9436</TotalTime>
  <Words>312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Serpentine Gear Process – Slide Template</vt:lpstr>
      <vt:lpstr>Serpentine Gear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Gear Process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2025-05-19T21:07:03Z</dcterms:modified>
  <cp:category>Charts &amp; Diagrams</cp:category>
</cp:coreProperties>
</file>