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619EA-1FB6-6958-AB03-F54AD4187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A29BFF-E5AA-222B-D1AC-A176B674D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8D125D-E95F-7765-9E5B-191C1067DB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9EE3D-2CCF-5D60-2154-1FDCD75A7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6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2F549-9DD0-76DC-181D-A731522D5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493320-EDB5-2AE7-B9F9-52B094FBB0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5AD724-12E2-1746-A2D3-D4469E6B8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EFA27-4849-B796-BF4B-DBC0203CE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40A3E-B9BB-11FB-1C30-D57742B5A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7B60D-7E3F-7913-8332-7215BE93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Workflow – Slide Template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2CFEDBA8-9B39-F16B-7E55-1DD949F39269}"/>
              </a:ext>
            </a:extLst>
          </p:cNvPr>
          <p:cNvSpPr/>
          <p:nvPr/>
        </p:nvSpPr>
        <p:spPr>
          <a:xfrm>
            <a:off x="1426493" y="1619350"/>
            <a:ext cx="566470" cy="560918"/>
          </a:xfrm>
          <a:custGeom>
            <a:avLst/>
            <a:gdLst>
              <a:gd name="connsiteX0" fmla="*/ 328931 w 755293"/>
              <a:gd name="connsiteY0" fmla="*/ 0 h 747890"/>
              <a:gd name="connsiteX1" fmla="*/ 374352 w 755293"/>
              <a:gd name="connsiteY1" fmla="*/ 82774 h 747890"/>
              <a:gd name="connsiteX2" fmla="*/ 443214 w 755293"/>
              <a:gd name="connsiteY2" fmla="*/ 90829 h 747890"/>
              <a:gd name="connsiteX3" fmla="*/ 503287 w 755293"/>
              <a:gd name="connsiteY3" fmla="*/ 19043 h 747890"/>
              <a:gd name="connsiteX4" fmla="*/ 527460 w 755293"/>
              <a:gd name="connsiteY4" fmla="*/ 28564 h 747890"/>
              <a:gd name="connsiteX5" fmla="*/ 559696 w 755293"/>
              <a:gd name="connsiteY5" fmla="*/ 44682 h 747890"/>
              <a:gd name="connsiteX6" fmla="*/ 560429 w 755293"/>
              <a:gd name="connsiteY6" fmla="*/ 44682 h 747890"/>
              <a:gd name="connsiteX7" fmla="*/ 548702 w 755293"/>
              <a:gd name="connsiteY7" fmla="*/ 138443 h 747890"/>
              <a:gd name="connsiteX8" fmla="*/ 597055 w 755293"/>
              <a:gd name="connsiteY8" fmla="*/ 182392 h 747890"/>
              <a:gd name="connsiteX9" fmla="*/ 687898 w 755293"/>
              <a:gd name="connsiteY9" fmla="*/ 159684 h 747890"/>
              <a:gd name="connsiteX10" fmla="*/ 719393 w 755293"/>
              <a:gd name="connsiteY10" fmla="*/ 215353 h 747890"/>
              <a:gd name="connsiteX11" fmla="*/ 654929 w 755293"/>
              <a:gd name="connsiteY11" fmla="*/ 284208 h 747890"/>
              <a:gd name="connsiteX12" fmla="*/ 668115 w 755293"/>
              <a:gd name="connsiteY12" fmla="*/ 345008 h 747890"/>
              <a:gd name="connsiteX13" fmla="*/ 755293 w 755293"/>
              <a:gd name="connsiteY13" fmla="*/ 380168 h 747890"/>
              <a:gd name="connsiteX14" fmla="*/ 748697 w 755293"/>
              <a:gd name="connsiteY14" fmla="*/ 444632 h 747890"/>
              <a:gd name="connsiteX15" fmla="*/ 655662 w 755293"/>
              <a:gd name="connsiteY15" fmla="*/ 462209 h 747890"/>
              <a:gd name="connsiteX16" fmla="*/ 644675 w 755293"/>
              <a:gd name="connsiteY16" fmla="*/ 490780 h 747890"/>
              <a:gd name="connsiteX17" fmla="*/ 630756 w 755293"/>
              <a:gd name="connsiteY17" fmla="*/ 517885 h 747890"/>
              <a:gd name="connsiteX18" fmla="*/ 680568 w 755293"/>
              <a:gd name="connsiteY18" fmla="*/ 597727 h 747890"/>
              <a:gd name="connsiteX19" fmla="*/ 638079 w 755293"/>
              <a:gd name="connsiteY19" fmla="*/ 646800 h 747890"/>
              <a:gd name="connsiteX20" fmla="*/ 553099 w 755293"/>
              <a:gd name="connsiteY20" fmla="*/ 606515 h 747890"/>
              <a:gd name="connsiteX21" fmla="*/ 499622 w 755293"/>
              <a:gd name="connsiteY21" fmla="*/ 638744 h 747890"/>
              <a:gd name="connsiteX22" fmla="*/ 493026 w 755293"/>
              <a:gd name="connsiteY22" fmla="*/ 733238 h 747890"/>
              <a:gd name="connsiteX23" fmla="*/ 430761 w 755293"/>
              <a:gd name="connsiteY23" fmla="*/ 747890 h 747890"/>
              <a:gd name="connsiteX24" fmla="*/ 385339 w 755293"/>
              <a:gd name="connsiteY24" fmla="*/ 665849 h 747890"/>
              <a:gd name="connsiteX25" fmla="*/ 320136 w 755293"/>
              <a:gd name="connsiteY25" fmla="*/ 660718 h 747890"/>
              <a:gd name="connsiteX26" fmla="*/ 259336 w 755293"/>
              <a:gd name="connsiteY26" fmla="*/ 733238 h 747890"/>
              <a:gd name="connsiteX27" fmla="*/ 225635 w 755293"/>
              <a:gd name="connsiteY27" fmla="*/ 720052 h 747890"/>
              <a:gd name="connsiteX28" fmla="*/ 202928 w 755293"/>
              <a:gd name="connsiteY28" fmla="*/ 709065 h 747890"/>
              <a:gd name="connsiteX29" fmla="*/ 214648 w 755293"/>
              <a:gd name="connsiteY29" fmla="*/ 616770 h 747890"/>
              <a:gd name="connsiteX30" fmla="*/ 161904 w 755293"/>
              <a:gd name="connsiteY30" fmla="*/ 571355 h 747890"/>
              <a:gd name="connsiteX31" fmla="*/ 70328 w 755293"/>
              <a:gd name="connsiteY31" fmla="*/ 594062 h 747890"/>
              <a:gd name="connsiteX32" fmla="*/ 39558 w 755293"/>
              <a:gd name="connsiteY32" fmla="*/ 542784 h 747890"/>
              <a:gd name="connsiteX33" fmla="*/ 103296 w 755293"/>
              <a:gd name="connsiteY33" fmla="*/ 474662 h 747890"/>
              <a:gd name="connsiteX34" fmla="*/ 87179 w 755293"/>
              <a:gd name="connsiteY34" fmla="*/ 403608 h 747890"/>
              <a:gd name="connsiteX35" fmla="*/ 0 w 755293"/>
              <a:gd name="connsiteY35" fmla="*/ 368448 h 747890"/>
              <a:gd name="connsiteX36" fmla="*/ 5124 w 755293"/>
              <a:gd name="connsiteY36" fmla="*/ 309847 h 747890"/>
              <a:gd name="connsiteX37" fmla="*/ 97433 w 755293"/>
              <a:gd name="connsiteY37" fmla="*/ 292271 h 747890"/>
              <a:gd name="connsiteX38" fmla="*/ 109886 w 755293"/>
              <a:gd name="connsiteY38" fmla="*/ 257110 h 747890"/>
              <a:gd name="connsiteX39" fmla="*/ 126737 w 755293"/>
              <a:gd name="connsiteY39" fmla="*/ 224148 h 747890"/>
              <a:gd name="connsiteX40" fmla="*/ 76924 w 755293"/>
              <a:gd name="connsiteY40" fmla="*/ 145032 h 747890"/>
              <a:gd name="connsiteX41" fmla="*/ 115749 w 755293"/>
              <a:gd name="connsiteY41" fmla="*/ 101084 h 747890"/>
              <a:gd name="connsiteX42" fmla="*/ 200729 w 755293"/>
              <a:gd name="connsiteY42" fmla="*/ 141375 h 747890"/>
              <a:gd name="connsiteX43" fmla="*/ 263727 w 755293"/>
              <a:gd name="connsiteY43" fmla="*/ 105481 h 747890"/>
              <a:gd name="connsiteX44" fmla="*/ 270323 w 755293"/>
              <a:gd name="connsiteY44" fmla="*/ 12453 h 747890"/>
              <a:gd name="connsiteX45" fmla="*/ 328931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1" y="0"/>
                </a:moveTo>
                <a:lnTo>
                  <a:pt x="374352" y="82774"/>
                </a:lnTo>
                <a:cubicBezTo>
                  <a:pt x="397059" y="82774"/>
                  <a:pt x="420500" y="85706"/>
                  <a:pt x="443214" y="90829"/>
                </a:cubicBezTo>
                <a:lnTo>
                  <a:pt x="503287" y="19043"/>
                </a:lnTo>
                <a:cubicBezTo>
                  <a:pt x="511343" y="21974"/>
                  <a:pt x="516473" y="23440"/>
                  <a:pt x="527460" y="28564"/>
                </a:cubicBezTo>
                <a:cubicBezTo>
                  <a:pt x="538447" y="33695"/>
                  <a:pt x="549435" y="38818"/>
                  <a:pt x="559696" y="44682"/>
                </a:cubicBezTo>
                <a:lnTo>
                  <a:pt x="560429" y="44682"/>
                </a:lnTo>
                <a:lnTo>
                  <a:pt x="548702" y="138443"/>
                </a:lnTo>
                <a:cubicBezTo>
                  <a:pt x="567018" y="151629"/>
                  <a:pt x="583136" y="166281"/>
                  <a:pt x="597055" y="182392"/>
                </a:cubicBezTo>
                <a:lnTo>
                  <a:pt x="687898" y="159684"/>
                </a:lnTo>
                <a:cubicBezTo>
                  <a:pt x="699618" y="177268"/>
                  <a:pt x="710605" y="196311"/>
                  <a:pt x="719393" y="215353"/>
                </a:cubicBezTo>
                <a:lnTo>
                  <a:pt x="654929" y="284208"/>
                </a:lnTo>
                <a:cubicBezTo>
                  <a:pt x="661526" y="303991"/>
                  <a:pt x="665917" y="324499"/>
                  <a:pt x="668115" y="345008"/>
                </a:cubicBezTo>
                <a:lnTo>
                  <a:pt x="755293" y="380168"/>
                </a:lnTo>
                <a:cubicBezTo>
                  <a:pt x="755293" y="401410"/>
                  <a:pt x="753095" y="423391"/>
                  <a:pt x="748697" y="444632"/>
                </a:cubicBezTo>
                <a:lnTo>
                  <a:pt x="655662" y="462209"/>
                </a:lnTo>
                <a:cubicBezTo>
                  <a:pt x="651998" y="471737"/>
                  <a:pt x="649073" y="481259"/>
                  <a:pt x="644675" y="490780"/>
                </a:cubicBezTo>
                <a:cubicBezTo>
                  <a:pt x="640277" y="500301"/>
                  <a:pt x="635880" y="509090"/>
                  <a:pt x="630756" y="517885"/>
                </a:cubicBezTo>
                <a:lnTo>
                  <a:pt x="680568" y="597727"/>
                </a:lnTo>
                <a:cubicBezTo>
                  <a:pt x="668115" y="615304"/>
                  <a:pt x="653463" y="632154"/>
                  <a:pt x="638079" y="646800"/>
                </a:cubicBezTo>
                <a:lnTo>
                  <a:pt x="553099" y="606515"/>
                </a:lnTo>
                <a:cubicBezTo>
                  <a:pt x="536249" y="619701"/>
                  <a:pt x="518672" y="629956"/>
                  <a:pt x="499622" y="638744"/>
                </a:cubicBezTo>
                <a:lnTo>
                  <a:pt x="493026" y="733238"/>
                </a:lnTo>
                <a:cubicBezTo>
                  <a:pt x="472517" y="739834"/>
                  <a:pt x="452002" y="744958"/>
                  <a:pt x="430761" y="747890"/>
                </a:cubicBezTo>
                <a:lnTo>
                  <a:pt x="385339" y="665849"/>
                </a:lnTo>
                <a:cubicBezTo>
                  <a:pt x="363365" y="666582"/>
                  <a:pt x="342117" y="665116"/>
                  <a:pt x="320136" y="660718"/>
                </a:cubicBezTo>
                <a:lnTo>
                  <a:pt x="259336" y="733238"/>
                </a:lnTo>
                <a:cubicBezTo>
                  <a:pt x="248342" y="728847"/>
                  <a:pt x="236622" y="725183"/>
                  <a:pt x="225635" y="720052"/>
                </a:cubicBezTo>
                <a:cubicBezTo>
                  <a:pt x="218312" y="716394"/>
                  <a:pt x="210250" y="712729"/>
                  <a:pt x="202928" y="709065"/>
                </a:cubicBezTo>
                <a:lnTo>
                  <a:pt x="214648" y="616770"/>
                </a:lnTo>
                <a:cubicBezTo>
                  <a:pt x="194865" y="603584"/>
                  <a:pt x="177282" y="588206"/>
                  <a:pt x="161904" y="571355"/>
                </a:cubicBezTo>
                <a:lnTo>
                  <a:pt x="70328" y="594062"/>
                </a:lnTo>
                <a:cubicBezTo>
                  <a:pt x="58608" y="577945"/>
                  <a:pt x="48353" y="560368"/>
                  <a:pt x="39558" y="542784"/>
                </a:cubicBezTo>
                <a:lnTo>
                  <a:pt x="103296" y="474662"/>
                </a:lnTo>
                <a:cubicBezTo>
                  <a:pt x="95234" y="451955"/>
                  <a:pt x="89377" y="427782"/>
                  <a:pt x="87179" y="403608"/>
                </a:cubicBezTo>
                <a:lnTo>
                  <a:pt x="0" y="368448"/>
                </a:lnTo>
                <a:cubicBezTo>
                  <a:pt x="0" y="348672"/>
                  <a:pt x="1466" y="329630"/>
                  <a:pt x="5124" y="309847"/>
                </a:cubicBezTo>
                <a:lnTo>
                  <a:pt x="97433" y="292271"/>
                </a:lnTo>
                <a:cubicBezTo>
                  <a:pt x="101097" y="280550"/>
                  <a:pt x="104762" y="268830"/>
                  <a:pt x="109886" y="257110"/>
                </a:cubicBezTo>
                <a:cubicBezTo>
                  <a:pt x="115016" y="245390"/>
                  <a:pt x="120140" y="234403"/>
                  <a:pt x="126737" y="224148"/>
                </a:cubicBezTo>
                <a:lnTo>
                  <a:pt x="76924" y="145032"/>
                </a:lnTo>
                <a:cubicBezTo>
                  <a:pt x="88644" y="128922"/>
                  <a:pt x="101830" y="114270"/>
                  <a:pt x="115749" y="101084"/>
                </a:cubicBezTo>
                <a:lnTo>
                  <a:pt x="200729" y="141375"/>
                </a:lnTo>
                <a:cubicBezTo>
                  <a:pt x="219778" y="126723"/>
                  <a:pt x="241020" y="115003"/>
                  <a:pt x="263727" y="105481"/>
                </a:cubicBezTo>
                <a:lnTo>
                  <a:pt x="270323" y="12453"/>
                </a:lnTo>
                <a:cubicBezTo>
                  <a:pt x="289373" y="6590"/>
                  <a:pt x="309148" y="2199"/>
                  <a:pt x="32893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FE2A0E6-F7EB-BB2A-04AB-9CF6CBA8C533}"/>
              </a:ext>
            </a:extLst>
          </p:cNvPr>
          <p:cNvSpPr/>
          <p:nvPr/>
        </p:nvSpPr>
        <p:spPr>
          <a:xfrm>
            <a:off x="1187485" y="1828665"/>
            <a:ext cx="1606007" cy="2179945"/>
          </a:xfrm>
          <a:custGeom>
            <a:avLst/>
            <a:gdLst>
              <a:gd name="connsiteX0" fmla="*/ 1025616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2 w 2141342"/>
              <a:gd name="connsiteY9" fmla="*/ 1398360 h 2906593"/>
              <a:gd name="connsiteX10" fmla="*/ 26372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16 w 2141342"/>
              <a:gd name="connsiteY16" fmla="*/ 26371 h 2906593"/>
              <a:gd name="connsiteX17" fmla="*/ 1012430 w 2141342"/>
              <a:gd name="connsiteY17" fmla="*/ 13186 h 2906593"/>
              <a:gd name="connsiteX18" fmla="*/ 1025616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16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2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2" y="1391031"/>
                  <a:pt x="26372" y="1398360"/>
                </a:cubicBezTo>
                <a:lnTo>
                  <a:pt x="26372" y="2500779"/>
                </a:lnTo>
                <a:cubicBezTo>
                  <a:pt x="26372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16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F4A7EA5-2854-7727-2A72-EFB48750C3DB}"/>
              </a:ext>
            </a:extLst>
          </p:cNvPr>
          <p:cNvSpPr/>
          <p:nvPr/>
        </p:nvSpPr>
        <p:spPr>
          <a:xfrm>
            <a:off x="1426493" y="1619350"/>
            <a:ext cx="566470" cy="560918"/>
          </a:xfrm>
          <a:custGeom>
            <a:avLst/>
            <a:gdLst>
              <a:gd name="connsiteX0" fmla="*/ 328931 w 755293"/>
              <a:gd name="connsiteY0" fmla="*/ 0 h 747890"/>
              <a:gd name="connsiteX1" fmla="*/ 374352 w 755293"/>
              <a:gd name="connsiteY1" fmla="*/ 82774 h 747890"/>
              <a:gd name="connsiteX2" fmla="*/ 443214 w 755293"/>
              <a:gd name="connsiteY2" fmla="*/ 90829 h 747890"/>
              <a:gd name="connsiteX3" fmla="*/ 503287 w 755293"/>
              <a:gd name="connsiteY3" fmla="*/ 19043 h 747890"/>
              <a:gd name="connsiteX4" fmla="*/ 527460 w 755293"/>
              <a:gd name="connsiteY4" fmla="*/ 28564 h 747890"/>
              <a:gd name="connsiteX5" fmla="*/ 559696 w 755293"/>
              <a:gd name="connsiteY5" fmla="*/ 44682 h 747890"/>
              <a:gd name="connsiteX6" fmla="*/ 560429 w 755293"/>
              <a:gd name="connsiteY6" fmla="*/ 44682 h 747890"/>
              <a:gd name="connsiteX7" fmla="*/ 548702 w 755293"/>
              <a:gd name="connsiteY7" fmla="*/ 138443 h 747890"/>
              <a:gd name="connsiteX8" fmla="*/ 597055 w 755293"/>
              <a:gd name="connsiteY8" fmla="*/ 182392 h 747890"/>
              <a:gd name="connsiteX9" fmla="*/ 687898 w 755293"/>
              <a:gd name="connsiteY9" fmla="*/ 159684 h 747890"/>
              <a:gd name="connsiteX10" fmla="*/ 719393 w 755293"/>
              <a:gd name="connsiteY10" fmla="*/ 215353 h 747890"/>
              <a:gd name="connsiteX11" fmla="*/ 654929 w 755293"/>
              <a:gd name="connsiteY11" fmla="*/ 284208 h 747890"/>
              <a:gd name="connsiteX12" fmla="*/ 668115 w 755293"/>
              <a:gd name="connsiteY12" fmla="*/ 345008 h 747890"/>
              <a:gd name="connsiteX13" fmla="*/ 755293 w 755293"/>
              <a:gd name="connsiteY13" fmla="*/ 380168 h 747890"/>
              <a:gd name="connsiteX14" fmla="*/ 748697 w 755293"/>
              <a:gd name="connsiteY14" fmla="*/ 444632 h 747890"/>
              <a:gd name="connsiteX15" fmla="*/ 655662 w 755293"/>
              <a:gd name="connsiteY15" fmla="*/ 462209 h 747890"/>
              <a:gd name="connsiteX16" fmla="*/ 644675 w 755293"/>
              <a:gd name="connsiteY16" fmla="*/ 490780 h 747890"/>
              <a:gd name="connsiteX17" fmla="*/ 630756 w 755293"/>
              <a:gd name="connsiteY17" fmla="*/ 517885 h 747890"/>
              <a:gd name="connsiteX18" fmla="*/ 680568 w 755293"/>
              <a:gd name="connsiteY18" fmla="*/ 597727 h 747890"/>
              <a:gd name="connsiteX19" fmla="*/ 638079 w 755293"/>
              <a:gd name="connsiteY19" fmla="*/ 646800 h 747890"/>
              <a:gd name="connsiteX20" fmla="*/ 553099 w 755293"/>
              <a:gd name="connsiteY20" fmla="*/ 606515 h 747890"/>
              <a:gd name="connsiteX21" fmla="*/ 499622 w 755293"/>
              <a:gd name="connsiteY21" fmla="*/ 638744 h 747890"/>
              <a:gd name="connsiteX22" fmla="*/ 493026 w 755293"/>
              <a:gd name="connsiteY22" fmla="*/ 733238 h 747890"/>
              <a:gd name="connsiteX23" fmla="*/ 430761 w 755293"/>
              <a:gd name="connsiteY23" fmla="*/ 747890 h 747890"/>
              <a:gd name="connsiteX24" fmla="*/ 385339 w 755293"/>
              <a:gd name="connsiteY24" fmla="*/ 665849 h 747890"/>
              <a:gd name="connsiteX25" fmla="*/ 320136 w 755293"/>
              <a:gd name="connsiteY25" fmla="*/ 660718 h 747890"/>
              <a:gd name="connsiteX26" fmla="*/ 259336 w 755293"/>
              <a:gd name="connsiteY26" fmla="*/ 733238 h 747890"/>
              <a:gd name="connsiteX27" fmla="*/ 225635 w 755293"/>
              <a:gd name="connsiteY27" fmla="*/ 720052 h 747890"/>
              <a:gd name="connsiteX28" fmla="*/ 202928 w 755293"/>
              <a:gd name="connsiteY28" fmla="*/ 709065 h 747890"/>
              <a:gd name="connsiteX29" fmla="*/ 214648 w 755293"/>
              <a:gd name="connsiteY29" fmla="*/ 616770 h 747890"/>
              <a:gd name="connsiteX30" fmla="*/ 161904 w 755293"/>
              <a:gd name="connsiteY30" fmla="*/ 571355 h 747890"/>
              <a:gd name="connsiteX31" fmla="*/ 70328 w 755293"/>
              <a:gd name="connsiteY31" fmla="*/ 594062 h 747890"/>
              <a:gd name="connsiteX32" fmla="*/ 39558 w 755293"/>
              <a:gd name="connsiteY32" fmla="*/ 542784 h 747890"/>
              <a:gd name="connsiteX33" fmla="*/ 103296 w 755293"/>
              <a:gd name="connsiteY33" fmla="*/ 474662 h 747890"/>
              <a:gd name="connsiteX34" fmla="*/ 87179 w 755293"/>
              <a:gd name="connsiteY34" fmla="*/ 403608 h 747890"/>
              <a:gd name="connsiteX35" fmla="*/ 0 w 755293"/>
              <a:gd name="connsiteY35" fmla="*/ 368448 h 747890"/>
              <a:gd name="connsiteX36" fmla="*/ 5124 w 755293"/>
              <a:gd name="connsiteY36" fmla="*/ 309847 h 747890"/>
              <a:gd name="connsiteX37" fmla="*/ 97433 w 755293"/>
              <a:gd name="connsiteY37" fmla="*/ 292271 h 747890"/>
              <a:gd name="connsiteX38" fmla="*/ 109886 w 755293"/>
              <a:gd name="connsiteY38" fmla="*/ 257110 h 747890"/>
              <a:gd name="connsiteX39" fmla="*/ 126737 w 755293"/>
              <a:gd name="connsiteY39" fmla="*/ 224148 h 747890"/>
              <a:gd name="connsiteX40" fmla="*/ 76924 w 755293"/>
              <a:gd name="connsiteY40" fmla="*/ 145032 h 747890"/>
              <a:gd name="connsiteX41" fmla="*/ 115749 w 755293"/>
              <a:gd name="connsiteY41" fmla="*/ 101084 h 747890"/>
              <a:gd name="connsiteX42" fmla="*/ 200729 w 755293"/>
              <a:gd name="connsiteY42" fmla="*/ 141375 h 747890"/>
              <a:gd name="connsiteX43" fmla="*/ 263727 w 755293"/>
              <a:gd name="connsiteY43" fmla="*/ 105481 h 747890"/>
              <a:gd name="connsiteX44" fmla="*/ 270323 w 755293"/>
              <a:gd name="connsiteY44" fmla="*/ 12453 h 747890"/>
              <a:gd name="connsiteX45" fmla="*/ 328931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1" y="0"/>
                </a:moveTo>
                <a:lnTo>
                  <a:pt x="374352" y="82774"/>
                </a:lnTo>
                <a:cubicBezTo>
                  <a:pt x="397059" y="82774"/>
                  <a:pt x="420500" y="85706"/>
                  <a:pt x="443214" y="90829"/>
                </a:cubicBezTo>
                <a:lnTo>
                  <a:pt x="503287" y="19043"/>
                </a:lnTo>
                <a:cubicBezTo>
                  <a:pt x="511343" y="21974"/>
                  <a:pt x="516473" y="23440"/>
                  <a:pt x="527460" y="28564"/>
                </a:cubicBezTo>
                <a:cubicBezTo>
                  <a:pt x="538447" y="33695"/>
                  <a:pt x="549435" y="38818"/>
                  <a:pt x="559696" y="44682"/>
                </a:cubicBezTo>
                <a:lnTo>
                  <a:pt x="560429" y="44682"/>
                </a:lnTo>
                <a:lnTo>
                  <a:pt x="548702" y="138443"/>
                </a:lnTo>
                <a:cubicBezTo>
                  <a:pt x="567018" y="151629"/>
                  <a:pt x="583136" y="166281"/>
                  <a:pt x="597055" y="182392"/>
                </a:cubicBezTo>
                <a:lnTo>
                  <a:pt x="687898" y="159684"/>
                </a:lnTo>
                <a:cubicBezTo>
                  <a:pt x="699618" y="177268"/>
                  <a:pt x="710605" y="196311"/>
                  <a:pt x="719393" y="215353"/>
                </a:cubicBezTo>
                <a:lnTo>
                  <a:pt x="654929" y="284208"/>
                </a:lnTo>
                <a:cubicBezTo>
                  <a:pt x="661526" y="303991"/>
                  <a:pt x="665917" y="324499"/>
                  <a:pt x="668115" y="345008"/>
                </a:cubicBezTo>
                <a:lnTo>
                  <a:pt x="755293" y="380168"/>
                </a:lnTo>
                <a:cubicBezTo>
                  <a:pt x="755293" y="401410"/>
                  <a:pt x="753095" y="423391"/>
                  <a:pt x="748697" y="444632"/>
                </a:cubicBezTo>
                <a:lnTo>
                  <a:pt x="655662" y="462209"/>
                </a:lnTo>
                <a:cubicBezTo>
                  <a:pt x="651998" y="471737"/>
                  <a:pt x="649073" y="481259"/>
                  <a:pt x="644675" y="490780"/>
                </a:cubicBezTo>
                <a:cubicBezTo>
                  <a:pt x="640277" y="500301"/>
                  <a:pt x="635880" y="509090"/>
                  <a:pt x="630756" y="517885"/>
                </a:cubicBezTo>
                <a:lnTo>
                  <a:pt x="680568" y="597727"/>
                </a:lnTo>
                <a:cubicBezTo>
                  <a:pt x="668115" y="615304"/>
                  <a:pt x="653463" y="632154"/>
                  <a:pt x="638079" y="646800"/>
                </a:cubicBezTo>
                <a:lnTo>
                  <a:pt x="553099" y="606515"/>
                </a:lnTo>
                <a:cubicBezTo>
                  <a:pt x="536249" y="619701"/>
                  <a:pt x="518672" y="629956"/>
                  <a:pt x="499622" y="638744"/>
                </a:cubicBezTo>
                <a:lnTo>
                  <a:pt x="493026" y="733238"/>
                </a:lnTo>
                <a:cubicBezTo>
                  <a:pt x="472517" y="739834"/>
                  <a:pt x="452002" y="744958"/>
                  <a:pt x="430761" y="747890"/>
                </a:cubicBezTo>
                <a:lnTo>
                  <a:pt x="385339" y="665849"/>
                </a:lnTo>
                <a:cubicBezTo>
                  <a:pt x="363365" y="666582"/>
                  <a:pt x="342117" y="665116"/>
                  <a:pt x="320136" y="660718"/>
                </a:cubicBezTo>
                <a:lnTo>
                  <a:pt x="259336" y="733238"/>
                </a:lnTo>
                <a:cubicBezTo>
                  <a:pt x="248342" y="728847"/>
                  <a:pt x="236622" y="725183"/>
                  <a:pt x="225635" y="720052"/>
                </a:cubicBezTo>
                <a:cubicBezTo>
                  <a:pt x="218312" y="716394"/>
                  <a:pt x="210250" y="712729"/>
                  <a:pt x="202928" y="709065"/>
                </a:cubicBezTo>
                <a:lnTo>
                  <a:pt x="214648" y="616770"/>
                </a:lnTo>
                <a:cubicBezTo>
                  <a:pt x="194865" y="603584"/>
                  <a:pt x="177282" y="588206"/>
                  <a:pt x="161904" y="571355"/>
                </a:cubicBezTo>
                <a:lnTo>
                  <a:pt x="70328" y="594062"/>
                </a:lnTo>
                <a:cubicBezTo>
                  <a:pt x="58608" y="577945"/>
                  <a:pt x="48353" y="560368"/>
                  <a:pt x="39558" y="542784"/>
                </a:cubicBezTo>
                <a:lnTo>
                  <a:pt x="103296" y="474662"/>
                </a:lnTo>
                <a:cubicBezTo>
                  <a:pt x="95234" y="451955"/>
                  <a:pt x="89377" y="427782"/>
                  <a:pt x="87179" y="403608"/>
                </a:cubicBezTo>
                <a:lnTo>
                  <a:pt x="0" y="368448"/>
                </a:lnTo>
                <a:cubicBezTo>
                  <a:pt x="0" y="348672"/>
                  <a:pt x="1466" y="329630"/>
                  <a:pt x="5124" y="309847"/>
                </a:cubicBezTo>
                <a:lnTo>
                  <a:pt x="97433" y="292271"/>
                </a:lnTo>
                <a:cubicBezTo>
                  <a:pt x="101097" y="280550"/>
                  <a:pt x="104762" y="268830"/>
                  <a:pt x="109886" y="257110"/>
                </a:cubicBezTo>
                <a:cubicBezTo>
                  <a:pt x="115016" y="245390"/>
                  <a:pt x="120140" y="234403"/>
                  <a:pt x="126737" y="224148"/>
                </a:cubicBezTo>
                <a:lnTo>
                  <a:pt x="76924" y="145032"/>
                </a:lnTo>
                <a:cubicBezTo>
                  <a:pt x="88644" y="128922"/>
                  <a:pt x="101830" y="114270"/>
                  <a:pt x="115749" y="101084"/>
                </a:cubicBezTo>
                <a:lnTo>
                  <a:pt x="200729" y="141375"/>
                </a:lnTo>
                <a:cubicBezTo>
                  <a:pt x="219778" y="126723"/>
                  <a:pt x="241020" y="115003"/>
                  <a:pt x="263727" y="105481"/>
                </a:cubicBezTo>
                <a:lnTo>
                  <a:pt x="270323" y="12453"/>
                </a:lnTo>
                <a:cubicBezTo>
                  <a:pt x="289373" y="6590"/>
                  <a:pt x="309148" y="2199"/>
                  <a:pt x="32893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4FF4AB-B2CB-2C49-62B2-32C96C2F8121}"/>
              </a:ext>
            </a:extLst>
          </p:cNvPr>
          <p:cNvSpPr/>
          <p:nvPr/>
        </p:nvSpPr>
        <p:spPr>
          <a:xfrm>
            <a:off x="1187485" y="1828665"/>
            <a:ext cx="1606007" cy="2179945"/>
          </a:xfrm>
          <a:custGeom>
            <a:avLst/>
            <a:gdLst>
              <a:gd name="connsiteX0" fmla="*/ 1025616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2 w 2141342"/>
              <a:gd name="connsiteY9" fmla="*/ 1398360 h 2906593"/>
              <a:gd name="connsiteX10" fmla="*/ 26372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16 w 2141342"/>
              <a:gd name="connsiteY16" fmla="*/ 26371 h 2906593"/>
              <a:gd name="connsiteX17" fmla="*/ 1012430 w 2141342"/>
              <a:gd name="connsiteY17" fmla="*/ 13186 h 2906593"/>
              <a:gd name="connsiteX18" fmla="*/ 1025616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16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2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2" y="1391031"/>
                  <a:pt x="26372" y="1398360"/>
                </a:cubicBezTo>
                <a:lnTo>
                  <a:pt x="26372" y="2500779"/>
                </a:lnTo>
                <a:cubicBezTo>
                  <a:pt x="26372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16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FD45F4D-396D-DE31-89CA-CA7D3DCA1941}"/>
              </a:ext>
            </a:extLst>
          </p:cNvPr>
          <p:cNvSpPr/>
          <p:nvPr/>
        </p:nvSpPr>
        <p:spPr>
          <a:xfrm>
            <a:off x="708378" y="1950626"/>
            <a:ext cx="978001" cy="976800"/>
          </a:xfrm>
          <a:custGeom>
            <a:avLst/>
            <a:gdLst>
              <a:gd name="connsiteX0" fmla="*/ 780932 w 1304001"/>
              <a:gd name="connsiteY0" fmla="*/ 0 h 1302400"/>
              <a:gd name="connsiteX1" fmla="*/ 867377 w 1304001"/>
              <a:gd name="connsiteY1" fmla="*/ 23440 h 1302400"/>
              <a:gd name="connsiteX2" fmla="*/ 867377 w 1304001"/>
              <a:gd name="connsiteY2" fmla="*/ 185323 h 1302400"/>
              <a:gd name="connsiteX3" fmla="*/ 902545 w 1304001"/>
              <a:gd name="connsiteY3" fmla="*/ 203639 h 1302400"/>
              <a:gd name="connsiteX4" fmla="*/ 902545 w 1304001"/>
              <a:gd name="connsiteY4" fmla="*/ 205099 h 1302400"/>
              <a:gd name="connsiteX5" fmla="*/ 950891 w 1304001"/>
              <a:gd name="connsiteY5" fmla="*/ 235868 h 1302400"/>
              <a:gd name="connsiteX6" fmla="*/ 1087155 w 1304001"/>
              <a:gd name="connsiteY6" fmla="*/ 151628 h 1302400"/>
              <a:gd name="connsiteX7" fmla="*/ 1153085 w 1304001"/>
              <a:gd name="connsiteY7" fmla="*/ 217558 h 1302400"/>
              <a:gd name="connsiteX8" fmla="*/ 1071770 w 1304001"/>
              <a:gd name="connsiteY8" fmla="*/ 357467 h 1302400"/>
              <a:gd name="connsiteX9" fmla="*/ 1117192 w 1304001"/>
              <a:gd name="connsiteY9" fmla="*/ 437309 h 1302400"/>
              <a:gd name="connsiteX10" fmla="*/ 1277623 w 1304001"/>
              <a:gd name="connsiteY10" fmla="*/ 432912 h 1302400"/>
              <a:gd name="connsiteX11" fmla="*/ 1302535 w 1304001"/>
              <a:gd name="connsiteY11" fmla="*/ 524474 h 1302400"/>
              <a:gd name="connsiteX12" fmla="*/ 1162613 w 1304001"/>
              <a:gd name="connsiteY12" fmla="*/ 604316 h 1302400"/>
              <a:gd name="connsiteX13" fmla="*/ 1162613 w 1304001"/>
              <a:gd name="connsiteY13" fmla="*/ 692953 h 1302400"/>
              <a:gd name="connsiteX14" fmla="*/ 1304001 w 1304001"/>
              <a:gd name="connsiteY14" fmla="*/ 769131 h 1302400"/>
              <a:gd name="connsiteX15" fmla="*/ 1279821 w 1304001"/>
              <a:gd name="connsiteY15" fmla="*/ 861426 h 1302400"/>
              <a:gd name="connsiteX16" fmla="*/ 1118658 w 1304001"/>
              <a:gd name="connsiteY16" fmla="*/ 861426 h 1302400"/>
              <a:gd name="connsiteX17" fmla="*/ 1098875 w 1304001"/>
              <a:gd name="connsiteY17" fmla="*/ 900251 h 1302400"/>
              <a:gd name="connsiteX18" fmla="*/ 1075435 w 1304001"/>
              <a:gd name="connsiteY18" fmla="*/ 937610 h 1302400"/>
              <a:gd name="connsiteX19" fmla="*/ 1160415 w 1304001"/>
              <a:gd name="connsiteY19" fmla="*/ 1074587 h 1302400"/>
              <a:gd name="connsiteX20" fmla="*/ 1093745 w 1304001"/>
              <a:gd name="connsiteY20" fmla="*/ 1144175 h 1302400"/>
              <a:gd name="connsiteX21" fmla="*/ 954556 w 1304001"/>
              <a:gd name="connsiteY21" fmla="*/ 1062867 h 1302400"/>
              <a:gd name="connsiteX22" fmla="*/ 878365 w 1304001"/>
              <a:gd name="connsiteY22" fmla="*/ 1109015 h 1302400"/>
              <a:gd name="connsiteX23" fmla="*/ 882762 w 1304001"/>
              <a:gd name="connsiteY23" fmla="*/ 1270172 h 1302400"/>
              <a:gd name="connsiteX24" fmla="*/ 791193 w 1304001"/>
              <a:gd name="connsiteY24" fmla="*/ 1296537 h 1302400"/>
              <a:gd name="connsiteX25" fmla="*/ 711338 w 1304001"/>
              <a:gd name="connsiteY25" fmla="*/ 1157361 h 1302400"/>
              <a:gd name="connsiteX26" fmla="*/ 619036 w 1304001"/>
              <a:gd name="connsiteY26" fmla="*/ 1160293 h 1302400"/>
              <a:gd name="connsiteX27" fmla="*/ 542112 w 1304001"/>
              <a:gd name="connsiteY27" fmla="*/ 1302400 h 1302400"/>
              <a:gd name="connsiteX28" fmla="*/ 452735 w 1304001"/>
              <a:gd name="connsiteY28" fmla="*/ 1280426 h 1302400"/>
              <a:gd name="connsiteX29" fmla="*/ 452735 w 1304001"/>
              <a:gd name="connsiteY29" fmla="*/ 1120002 h 1302400"/>
              <a:gd name="connsiteX30" fmla="*/ 401457 w 1304001"/>
              <a:gd name="connsiteY30" fmla="*/ 1095096 h 1302400"/>
              <a:gd name="connsiteX31" fmla="*/ 367755 w 1304001"/>
              <a:gd name="connsiteY31" fmla="*/ 1073854 h 1302400"/>
              <a:gd name="connsiteX32" fmla="*/ 230032 w 1304001"/>
              <a:gd name="connsiteY32" fmla="*/ 1158827 h 1302400"/>
              <a:gd name="connsiteX33" fmla="*/ 164095 w 1304001"/>
              <a:gd name="connsiteY33" fmla="*/ 1096562 h 1302400"/>
              <a:gd name="connsiteX34" fmla="*/ 244684 w 1304001"/>
              <a:gd name="connsiteY34" fmla="*/ 958852 h 1302400"/>
              <a:gd name="connsiteX35" fmla="*/ 191200 w 1304001"/>
              <a:gd name="connsiteY35" fmla="*/ 871687 h 1302400"/>
              <a:gd name="connsiteX36" fmla="*/ 30037 w 1304001"/>
              <a:gd name="connsiteY36" fmla="*/ 876078 h 1302400"/>
              <a:gd name="connsiteX37" fmla="*/ 5131 w 1304001"/>
              <a:gd name="connsiteY37" fmla="*/ 791105 h 1302400"/>
              <a:gd name="connsiteX38" fmla="*/ 143587 w 1304001"/>
              <a:gd name="connsiteY38" fmla="*/ 711996 h 1302400"/>
              <a:gd name="connsiteX39" fmla="*/ 141388 w 1304001"/>
              <a:gd name="connsiteY39" fmla="*/ 606515 h 1302400"/>
              <a:gd name="connsiteX40" fmla="*/ 0 w 1304001"/>
              <a:gd name="connsiteY40" fmla="*/ 530337 h 1302400"/>
              <a:gd name="connsiteX41" fmla="*/ 21242 w 1304001"/>
              <a:gd name="connsiteY41" fmla="*/ 446098 h 1302400"/>
              <a:gd name="connsiteX42" fmla="*/ 181679 w 1304001"/>
              <a:gd name="connsiteY42" fmla="*/ 446098 h 1302400"/>
              <a:gd name="connsiteX43" fmla="*/ 205126 w 1304001"/>
              <a:gd name="connsiteY43" fmla="*/ 398484 h 1302400"/>
              <a:gd name="connsiteX44" fmla="*/ 233697 w 1304001"/>
              <a:gd name="connsiteY44" fmla="*/ 353069 h 1302400"/>
              <a:gd name="connsiteX45" fmla="*/ 149444 w 1304001"/>
              <a:gd name="connsiteY45" fmla="*/ 216825 h 1302400"/>
              <a:gd name="connsiteX46" fmla="*/ 210983 w 1304001"/>
              <a:gd name="connsiteY46" fmla="*/ 154560 h 1302400"/>
              <a:gd name="connsiteX47" fmla="*/ 350179 w 1304001"/>
              <a:gd name="connsiteY47" fmla="*/ 235868 h 1302400"/>
              <a:gd name="connsiteX48" fmla="*/ 441748 w 1304001"/>
              <a:gd name="connsiteY48" fmla="*/ 183124 h 1302400"/>
              <a:gd name="connsiteX49" fmla="*/ 437350 w 1304001"/>
              <a:gd name="connsiteY49" fmla="*/ 23440 h 1302400"/>
              <a:gd name="connsiteX50" fmla="*/ 523062 w 1304001"/>
              <a:gd name="connsiteY50" fmla="*/ 732 h 1302400"/>
              <a:gd name="connsiteX51" fmla="*/ 602918 w 1304001"/>
              <a:gd name="connsiteY51" fmla="*/ 140641 h 1302400"/>
              <a:gd name="connsiteX52" fmla="*/ 704748 w 1304001"/>
              <a:gd name="connsiteY52" fmla="*/ 140641 h 1302400"/>
              <a:gd name="connsiteX53" fmla="*/ 780932 w 1304001"/>
              <a:gd name="connsiteY53" fmla="*/ 0 h 1302400"/>
              <a:gd name="connsiteX54" fmla="*/ 622999 w 1304001"/>
              <a:gd name="connsiteY54" fmla="*/ 288033 h 1302400"/>
              <a:gd name="connsiteX55" fmla="*/ 335527 w 1304001"/>
              <a:gd name="connsiteY55" fmla="*/ 472470 h 1302400"/>
              <a:gd name="connsiteX56" fmla="*/ 474716 w 1304001"/>
              <a:gd name="connsiteY56" fmla="*/ 967640 h 1302400"/>
              <a:gd name="connsiteX57" fmla="*/ 969940 w 1304001"/>
              <a:gd name="connsiteY57" fmla="*/ 828465 h 1302400"/>
              <a:gd name="connsiteX58" fmla="*/ 830751 w 1304001"/>
              <a:gd name="connsiteY58" fmla="*/ 333294 h 1302400"/>
              <a:gd name="connsiteX59" fmla="*/ 622999 w 1304001"/>
              <a:gd name="connsiteY59" fmla="*/ 288033 h 13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2400">
                <a:moveTo>
                  <a:pt x="780932" y="0"/>
                </a:moveTo>
                <a:cubicBezTo>
                  <a:pt x="810236" y="5863"/>
                  <a:pt x="839540" y="13186"/>
                  <a:pt x="867377" y="23440"/>
                </a:cubicBezTo>
                <a:lnTo>
                  <a:pt x="867377" y="185323"/>
                </a:lnTo>
                <a:cubicBezTo>
                  <a:pt x="879098" y="191186"/>
                  <a:pt x="890818" y="197043"/>
                  <a:pt x="902545" y="203639"/>
                </a:cubicBezTo>
                <a:lnTo>
                  <a:pt x="902545" y="205099"/>
                </a:lnTo>
                <a:cubicBezTo>
                  <a:pt x="919395" y="214627"/>
                  <a:pt x="935506" y="224881"/>
                  <a:pt x="950891" y="235868"/>
                </a:cubicBezTo>
                <a:lnTo>
                  <a:pt x="1087155" y="151628"/>
                </a:lnTo>
                <a:cubicBezTo>
                  <a:pt x="1111328" y="172137"/>
                  <a:pt x="1133310" y="194111"/>
                  <a:pt x="1153085" y="217558"/>
                </a:cubicBezTo>
                <a:lnTo>
                  <a:pt x="1071770" y="357467"/>
                </a:lnTo>
                <a:cubicBezTo>
                  <a:pt x="1089354" y="382373"/>
                  <a:pt x="1104739" y="409471"/>
                  <a:pt x="1117192" y="437309"/>
                </a:cubicBezTo>
                <a:lnTo>
                  <a:pt x="1277623" y="432912"/>
                </a:lnTo>
                <a:cubicBezTo>
                  <a:pt x="1287884" y="462948"/>
                  <a:pt x="1296672" y="492978"/>
                  <a:pt x="1302535" y="524474"/>
                </a:cubicBezTo>
                <a:lnTo>
                  <a:pt x="1162613" y="604316"/>
                </a:lnTo>
                <a:cubicBezTo>
                  <a:pt x="1164805" y="633620"/>
                  <a:pt x="1164805" y="663650"/>
                  <a:pt x="1162613" y="692953"/>
                </a:cubicBezTo>
                <a:lnTo>
                  <a:pt x="1304001" y="769131"/>
                </a:lnTo>
                <a:cubicBezTo>
                  <a:pt x="1298138" y="799900"/>
                  <a:pt x="1290082" y="831396"/>
                  <a:pt x="1279821" y="861426"/>
                </a:cubicBezTo>
                <a:lnTo>
                  <a:pt x="1118658" y="861426"/>
                </a:lnTo>
                <a:cubicBezTo>
                  <a:pt x="1112794" y="874612"/>
                  <a:pt x="1106205" y="887065"/>
                  <a:pt x="1098875" y="900251"/>
                </a:cubicBezTo>
                <a:cubicBezTo>
                  <a:pt x="1091553" y="913437"/>
                  <a:pt x="1083491" y="925890"/>
                  <a:pt x="1075435" y="937610"/>
                </a:cubicBezTo>
                <a:lnTo>
                  <a:pt x="1160415" y="1074587"/>
                </a:lnTo>
                <a:cubicBezTo>
                  <a:pt x="1139899" y="1100226"/>
                  <a:pt x="1117192" y="1122934"/>
                  <a:pt x="1093745" y="1144175"/>
                </a:cubicBezTo>
                <a:lnTo>
                  <a:pt x="954556" y="1062867"/>
                </a:lnTo>
                <a:cubicBezTo>
                  <a:pt x="930382" y="1080451"/>
                  <a:pt x="904743" y="1095829"/>
                  <a:pt x="878365" y="1109015"/>
                </a:cubicBezTo>
                <a:lnTo>
                  <a:pt x="882762" y="1270172"/>
                </a:lnTo>
                <a:cubicBezTo>
                  <a:pt x="852726" y="1281159"/>
                  <a:pt x="821956" y="1289947"/>
                  <a:pt x="791193" y="1296537"/>
                </a:cubicBezTo>
                <a:lnTo>
                  <a:pt x="711338" y="1157361"/>
                </a:lnTo>
                <a:cubicBezTo>
                  <a:pt x="680568" y="1161026"/>
                  <a:pt x="649798" y="1162492"/>
                  <a:pt x="619036" y="1160293"/>
                </a:cubicBezTo>
                <a:lnTo>
                  <a:pt x="542112" y="1302400"/>
                </a:lnTo>
                <a:cubicBezTo>
                  <a:pt x="512075" y="1297270"/>
                  <a:pt x="482039" y="1289947"/>
                  <a:pt x="452735" y="1280426"/>
                </a:cubicBezTo>
                <a:lnTo>
                  <a:pt x="452735" y="1120002"/>
                </a:lnTo>
                <a:cubicBezTo>
                  <a:pt x="435884" y="1112679"/>
                  <a:pt x="418307" y="1104624"/>
                  <a:pt x="401457" y="1095096"/>
                </a:cubicBezTo>
                <a:cubicBezTo>
                  <a:pt x="389737" y="1088506"/>
                  <a:pt x="378743" y="1081184"/>
                  <a:pt x="367755" y="1073854"/>
                </a:cubicBezTo>
                <a:lnTo>
                  <a:pt x="230032" y="1158827"/>
                </a:lnTo>
                <a:cubicBezTo>
                  <a:pt x="206585" y="1139784"/>
                  <a:pt x="184611" y="1118543"/>
                  <a:pt x="164095" y="1096562"/>
                </a:cubicBezTo>
                <a:lnTo>
                  <a:pt x="244684" y="958852"/>
                </a:lnTo>
                <a:cubicBezTo>
                  <a:pt x="223436" y="931021"/>
                  <a:pt x="205852" y="902450"/>
                  <a:pt x="191200" y="871687"/>
                </a:cubicBezTo>
                <a:lnTo>
                  <a:pt x="30037" y="876078"/>
                </a:lnTo>
                <a:cubicBezTo>
                  <a:pt x="19782" y="848247"/>
                  <a:pt x="11720" y="819676"/>
                  <a:pt x="5131" y="791105"/>
                </a:cubicBezTo>
                <a:lnTo>
                  <a:pt x="143587" y="711996"/>
                </a:lnTo>
                <a:cubicBezTo>
                  <a:pt x="139189" y="677569"/>
                  <a:pt x="138456" y="641675"/>
                  <a:pt x="141388" y="606515"/>
                </a:cubicBezTo>
                <a:lnTo>
                  <a:pt x="0" y="530337"/>
                </a:lnTo>
                <a:cubicBezTo>
                  <a:pt x="5131" y="501767"/>
                  <a:pt x="12453" y="473202"/>
                  <a:pt x="21242" y="446098"/>
                </a:cubicBezTo>
                <a:lnTo>
                  <a:pt x="181679" y="446098"/>
                </a:lnTo>
                <a:cubicBezTo>
                  <a:pt x="188275" y="429980"/>
                  <a:pt x="196331" y="414602"/>
                  <a:pt x="205126" y="398484"/>
                </a:cubicBezTo>
                <a:cubicBezTo>
                  <a:pt x="213914" y="382373"/>
                  <a:pt x="223436" y="367721"/>
                  <a:pt x="233697" y="353069"/>
                </a:cubicBezTo>
                <a:lnTo>
                  <a:pt x="149444" y="216825"/>
                </a:lnTo>
                <a:cubicBezTo>
                  <a:pt x="169226" y="194111"/>
                  <a:pt x="189741" y="173603"/>
                  <a:pt x="210983" y="154560"/>
                </a:cubicBezTo>
                <a:lnTo>
                  <a:pt x="350179" y="235868"/>
                </a:lnTo>
                <a:cubicBezTo>
                  <a:pt x="379476" y="215360"/>
                  <a:pt x="409512" y="197776"/>
                  <a:pt x="441748" y="183124"/>
                </a:cubicBezTo>
                <a:lnTo>
                  <a:pt x="437350" y="23440"/>
                </a:lnTo>
                <a:cubicBezTo>
                  <a:pt x="465188" y="13918"/>
                  <a:pt x="493759" y="6596"/>
                  <a:pt x="523062" y="732"/>
                </a:cubicBezTo>
                <a:lnTo>
                  <a:pt x="602918" y="140641"/>
                </a:lnTo>
                <a:cubicBezTo>
                  <a:pt x="636612" y="136983"/>
                  <a:pt x="670314" y="136983"/>
                  <a:pt x="704748" y="140641"/>
                </a:cubicBezTo>
                <a:lnTo>
                  <a:pt x="780932" y="0"/>
                </a:lnTo>
                <a:close/>
                <a:moveTo>
                  <a:pt x="622999" y="288033"/>
                </a:moveTo>
                <a:cubicBezTo>
                  <a:pt x="506595" y="297697"/>
                  <a:pt x="396880" y="363051"/>
                  <a:pt x="335527" y="472470"/>
                </a:cubicBezTo>
                <a:cubicBezTo>
                  <a:pt x="237355" y="647539"/>
                  <a:pt x="299627" y="869488"/>
                  <a:pt x="474716" y="967640"/>
                </a:cubicBezTo>
                <a:cubicBezTo>
                  <a:pt x="649798" y="1065799"/>
                  <a:pt x="871775" y="1003534"/>
                  <a:pt x="969940" y="828465"/>
                </a:cubicBezTo>
                <a:cubicBezTo>
                  <a:pt x="1068106" y="653395"/>
                  <a:pt x="1005840" y="431446"/>
                  <a:pt x="830751" y="333294"/>
                </a:cubicBezTo>
                <a:cubicBezTo>
                  <a:pt x="765093" y="296484"/>
                  <a:pt x="692842" y="282234"/>
                  <a:pt x="622999" y="2880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" name="Graphic 10" descr="Head with gears">
            <a:extLst>
              <a:ext uri="{FF2B5EF4-FFF2-40B4-BE49-F238E27FC236}">
                <a16:creationId xmlns:a16="http://schemas.microsoft.com/office/drawing/2014/main" id="{AC27E001-72B3-D3A1-132C-6E4E5ACA5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268" y="2216916"/>
            <a:ext cx="444221" cy="444221"/>
          </a:xfrm>
          <a:prstGeom prst="rect">
            <a:avLst/>
          </a:prstGeom>
        </p:spPr>
      </p:pic>
      <p:sp>
        <p:nvSpPr>
          <p:cNvPr id="7" name="TextBox 25">
            <a:extLst>
              <a:ext uri="{FF2B5EF4-FFF2-40B4-BE49-F238E27FC236}">
                <a16:creationId xmlns:a16="http://schemas.microsoft.com/office/drawing/2014/main" id="{7C5AD9F1-AF25-8F1E-E976-D7D78320C3DF}"/>
              </a:ext>
            </a:extLst>
          </p:cNvPr>
          <p:cNvSpPr txBox="1"/>
          <p:nvPr/>
        </p:nvSpPr>
        <p:spPr>
          <a:xfrm>
            <a:off x="1500375" y="171514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668E4A01-BB8F-3AAD-DC09-7FF717463A24}"/>
              </a:ext>
            </a:extLst>
          </p:cNvPr>
          <p:cNvSpPr txBox="1"/>
          <p:nvPr/>
        </p:nvSpPr>
        <p:spPr>
          <a:xfrm>
            <a:off x="1593100" y="2214366"/>
            <a:ext cx="1026780" cy="5539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19C650-6AD2-2626-6857-056DFFEC4D2E}"/>
              </a:ext>
            </a:extLst>
          </p:cNvPr>
          <p:cNvSpPr/>
          <p:nvPr/>
        </p:nvSpPr>
        <p:spPr>
          <a:xfrm>
            <a:off x="1361096" y="2870344"/>
            <a:ext cx="1258785" cy="95410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800" noProof="1"/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FD79402-427F-1195-05E9-A52E58A0AC4A}"/>
              </a:ext>
            </a:extLst>
          </p:cNvPr>
          <p:cNvSpPr/>
          <p:nvPr/>
        </p:nvSpPr>
        <p:spPr>
          <a:xfrm>
            <a:off x="5143448" y="1619350"/>
            <a:ext cx="566470" cy="560918"/>
          </a:xfrm>
          <a:custGeom>
            <a:avLst/>
            <a:gdLst>
              <a:gd name="connsiteX0" fmla="*/ 328930 w 755293"/>
              <a:gd name="connsiteY0" fmla="*/ 0 h 747890"/>
              <a:gd name="connsiteX1" fmla="*/ 374351 w 755293"/>
              <a:gd name="connsiteY1" fmla="*/ 82774 h 747890"/>
              <a:gd name="connsiteX2" fmla="*/ 443213 w 755293"/>
              <a:gd name="connsiteY2" fmla="*/ 90829 h 747890"/>
              <a:gd name="connsiteX3" fmla="*/ 503286 w 755293"/>
              <a:gd name="connsiteY3" fmla="*/ 19043 h 747890"/>
              <a:gd name="connsiteX4" fmla="*/ 527459 w 755293"/>
              <a:gd name="connsiteY4" fmla="*/ 28564 h 747890"/>
              <a:gd name="connsiteX5" fmla="*/ 559695 w 755293"/>
              <a:gd name="connsiteY5" fmla="*/ 44682 h 747890"/>
              <a:gd name="connsiteX6" fmla="*/ 560428 w 755293"/>
              <a:gd name="connsiteY6" fmla="*/ 44682 h 747890"/>
              <a:gd name="connsiteX7" fmla="*/ 548708 w 755293"/>
              <a:gd name="connsiteY7" fmla="*/ 138443 h 747890"/>
              <a:gd name="connsiteX8" fmla="*/ 597054 w 755293"/>
              <a:gd name="connsiteY8" fmla="*/ 182392 h 747890"/>
              <a:gd name="connsiteX9" fmla="*/ 687897 w 755293"/>
              <a:gd name="connsiteY9" fmla="*/ 159684 h 747890"/>
              <a:gd name="connsiteX10" fmla="*/ 719399 w 755293"/>
              <a:gd name="connsiteY10" fmla="*/ 215353 h 747890"/>
              <a:gd name="connsiteX11" fmla="*/ 654928 w 755293"/>
              <a:gd name="connsiteY11" fmla="*/ 284208 h 747890"/>
              <a:gd name="connsiteX12" fmla="*/ 668121 w 755293"/>
              <a:gd name="connsiteY12" fmla="*/ 345008 h 747890"/>
              <a:gd name="connsiteX13" fmla="*/ 755293 w 755293"/>
              <a:gd name="connsiteY13" fmla="*/ 380168 h 747890"/>
              <a:gd name="connsiteX14" fmla="*/ 748703 w 755293"/>
              <a:gd name="connsiteY14" fmla="*/ 444632 h 747890"/>
              <a:gd name="connsiteX15" fmla="*/ 655661 w 755293"/>
              <a:gd name="connsiteY15" fmla="*/ 462209 h 747890"/>
              <a:gd name="connsiteX16" fmla="*/ 644674 w 755293"/>
              <a:gd name="connsiteY16" fmla="*/ 490780 h 747890"/>
              <a:gd name="connsiteX17" fmla="*/ 630755 w 755293"/>
              <a:gd name="connsiteY17" fmla="*/ 517885 h 747890"/>
              <a:gd name="connsiteX18" fmla="*/ 680567 w 755293"/>
              <a:gd name="connsiteY18" fmla="*/ 597727 h 747890"/>
              <a:gd name="connsiteX19" fmla="*/ 638084 w 755293"/>
              <a:gd name="connsiteY19" fmla="*/ 646800 h 747890"/>
              <a:gd name="connsiteX20" fmla="*/ 553098 w 755293"/>
              <a:gd name="connsiteY20" fmla="*/ 606515 h 747890"/>
              <a:gd name="connsiteX21" fmla="*/ 499621 w 755293"/>
              <a:gd name="connsiteY21" fmla="*/ 638744 h 747890"/>
              <a:gd name="connsiteX22" fmla="*/ 493025 w 755293"/>
              <a:gd name="connsiteY22" fmla="*/ 733238 h 747890"/>
              <a:gd name="connsiteX23" fmla="*/ 430760 w 755293"/>
              <a:gd name="connsiteY23" fmla="*/ 747890 h 747890"/>
              <a:gd name="connsiteX24" fmla="*/ 385338 w 755293"/>
              <a:gd name="connsiteY24" fmla="*/ 665849 h 747890"/>
              <a:gd name="connsiteX25" fmla="*/ 320141 w 755293"/>
              <a:gd name="connsiteY25" fmla="*/ 660718 h 747890"/>
              <a:gd name="connsiteX26" fmla="*/ 259335 w 755293"/>
              <a:gd name="connsiteY26" fmla="*/ 733238 h 747890"/>
              <a:gd name="connsiteX27" fmla="*/ 225634 w 755293"/>
              <a:gd name="connsiteY27" fmla="*/ 720052 h 747890"/>
              <a:gd name="connsiteX28" fmla="*/ 202927 w 755293"/>
              <a:gd name="connsiteY28" fmla="*/ 709065 h 747890"/>
              <a:gd name="connsiteX29" fmla="*/ 214647 w 755293"/>
              <a:gd name="connsiteY29" fmla="*/ 616770 h 747890"/>
              <a:gd name="connsiteX30" fmla="*/ 161903 w 755293"/>
              <a:gd name="connsiteY30" fmla="*/ 571355 h 747890"/>
              <a:gd name="connsiteX31" fmla="*/ 70327 w 755293"/>
              <a:gd name="connsiteY31" fmla="*/ 594062 h 747890"/>
              <a:gd name="connsiteX32" fmla="*/ 39557 w 755293"/>
              <a:gd name="connsiteY32" fmla="*/ 542784 h 747890"/>
              <a:gd name="connsiteX33" fmla="*/ 103295 w 755293"/>
              <a:gd name="connsiteY33" fmla="*/ 474662 h 747890"/>
              <a:gd name="connsiteX34" fmla="*/ 87178 w 755293"/>
              <a:gd name="connsiteY34" fmla="*/ 403608 h 747890"/>
              <a:gd name="connsiteX35" fmla="*/ 0 w 755293"/>
              <a:gd name="connsiteY35" fmla="*/ 368448 h 747890"/>
              <a:gd name="connsiteX36" fmla="*/ 5130 w 755293"/>
              <a:gd name="connsiteY36" fmla="*/ 309847 h 747890"/>
              <a:gd name="connsiteX37" fmla="*/ 97432 w 755293"/>
              <a:gd name="connsiteY37" fmla="*/ 292271 h 747890"/>
              <a:gd name="connsiteX38" fmla="*/ 109885 w 755293"/>
              <a:gd name="connsiteY38" fmla="*/ 257110 h 747890"/>
              <a:gd name="connsiteX39" fmla="*/ 126736 w 755293"/>
              <a:gd name="connsiteY39" fmla="*/ 224148 h 747890"/>
              <a:gd name="connsiteX40" fmla="*/ 76923 w 755293"/>
              <a:gd name="connsiteY40" fmla="*/ 145032 h 747890"/>
              <a:gd name="connsiteX41" fmla="*/ 115748 w 755293"/>
              <a:gd name="connsiteY41" fmla="*/ 101084 h 747890"/>
              <a:gd name="connsiteX42" fmla="*/ 200728 w 755293"/>
              <a:gd name="connsiteY42" fmla="*/ 141375 h 747890"/>
              <a:gd name="connsiteX43" fmla="*/ 263733 w 755293"/>
              <a:gd name="connsiteY43" fmla="*/ 105481 h 747890"/>
              <a:gd name="connsiteX44" fmla="*/ 270322 w 755293"/>
              <a:gd name="connsiteY44" fmla="*/ 12453 h 747890"/>
              <a:gd name="connsiteX45" fmla="*/ 328930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0" y="0"/>
                </a:moveTo>
                <a:lnTo>
                  <a:pt x="374351" y="82774"/>
                </a:lnTo>
                <a:cubicBezTo>
                  <a:pt x="397065" y="82774"/>
                  <a:pt x="420506" y="85706"/>
                  <a:pt x="443213" y="90829"/>
                </a:cubicBezTo>
                <a:lnTo>
                  <a:pt x="503286" y="19043"/>
                </a:lnTo>
                <a:cubicBezTo>
                  <a:pt x="511342" y="21974"/>
                  <a:pt x="516472" y="23440"/>
                  <a:pt x="527459" y="28564"/>
                </a:cubicBezTo>
                <a:cubicBezTo>
                  <a:pt x="538447" y="33695"/>
                  <a:pt x="549440" y="38818"/>
                  <a:pt x="559695" y="44682"/>
                </a:cubicBezTo>
                <a:lnTo>
                  <a:pt x="560428" y="44682"/>
                </a:lnTo>
                <a:lnTo>
                  <a:pt x="548708" y="138443"/>
                </a:lnTo>
                <a:cubicBezTo>
                  <a:pt x="567017" y="151629"/>
                  <a:pt x="583135" y="166281"/>
                  <a:pt x="597054" y="182392"/>
                </a:cubicBezTo>
                <a:lnTo>
                  <a:pt x="687897" y="159684"/>
                </a:lnTo>
                <a:cubicBezTo>
                  <a:pt x="699617" y="177268"/>
                  <a:pt x="710604" y="196311"/>
                  <a:pt x="719399" y="215353"/>
                </a:cubicBezTo>
                <a:lnTo>
                  <a:pt x="654928" y="284208"/>
                </a:lnTo>
                <a:cubicBezTo>
                  <a:pt x="661525" y="303991"/>
                  <a:pt x="665916" y="324499"/>
                  <a:pt x="668121" y="345008"/>
                </a:cubicBezTo>
                <a:lnTo>
                  <a:pt x="755293" y="380168"/>
                </a:lnTo>
                <a:cubicBezTo>
                  <a:pt x="755293" y="401410"/>
                  <a:pt x="753094" y="423391"/>
                  <a:pt x="748703" y="444632"/>
                </a:cubicBezTo>
                <a:lnTo>
                  <a:pt x="655661" y="462209"/>
                </a:lnTo>
                <a:cubicBezTo>
                  <a:pt x="651997" y="471737"/>
                  <a:pt x="649072" y="481259"/>
                  <a:pt x="644674" y="490780"/>
                </a:cubicBezTo>
                <a:cubicBezTo>
                  <a:pt x="640277" y="500301"/>
                  <a:pt x="635879" y="509090"/>
                  <a:pt x="630755" y="517885"/>
                </a:cubicBezTo>
                <a:lnTo>
                  <a:pt x="680567" y="597727"/>
                </a:lnTo>
                <a:cubicBezTo>
                  <a:pt x="668121" y="615304"/>
                  <a:pt x="653469" y="632154"/>
                  <a:pt x="638084" y="646800"/>
                </a:cubicBezTo>
                <a:lnTo>
                  <a:pt x="553098" y="606515"/>
                </a:lnTo>
                <a:cubicBezTo>
                  <a:pt x="536254" y="619701"/>
                  <a:pt x="518671" y="629956"/>
                  <a:pt x="499621" y="638744"/>
                </a:cubicBezTo>
                <a:lnTo>
                  <a:pt x="493025" y="733238"/>
                </a:lnTo>
                <a:cubicBezTo>
                  <a:pt x="472517" y="739834"/>
                  <a:pt x="452008" y="744958"/>
                  <a:pt x="430760" y="747890"/>
                </a:cubicBezTo>
                <a:lnTo>
                  <a:pt x="385338" y="665849"/>
                </a:lnTo>
                <a:cubicBezTo>
                  <a:pt x="363364" y="666582"/>
                  <a:pt x="342116" y="665116"/>
                  <a:pt x="320141" y="660718"/>
                </a:cubicBezTo>
                <a:lnTo>
                  <a:pt x="259335" y="733238"/>
                </a:lnTo>
                <a:cubicBezTo>
                  <a:pt x="248348" y="728847"/>
                  <a:pt x="236621" y="725183"/>
                  <a:pt x="225634" y="720052"/>
                </a:cubicBezTo>
                <a:cubicBezTo>
                  <a:pt x="218311" y="716394"/>
                  <a:pt x="210256" y="712729"/>
                  <a:pt x="202927" y="709065"/>
                </a:cubicBezTo>
                <a:lnTo>
                  <a:pt x="214647" y="616770"/>
                </a:lnTo>
                <a:cubicBezTo>
                  <a:pt x="194871" y="603584"/>
                  <a:pt x="177288" y="588206"/>
                  <a:pt x="161903" y="571355"/>
                </a:cubicBezTo>
                <a:lnTo>
                  <a:pt x="70327" y="594062"/>
                </a:lnTo>
                <a:cubicBezTo>
                  <a:pt x="58607" y="577945"/>
                  <a:pt x="48353" y="560368"/>
                  <a:pt x="39557" y="542784"/>
                </a:cubicBezTo>
                <a:lnTo>
                  <a:pt x="103295" y="474662"/>
                </a:lnTo>
                <a:cubicBezTo>
                  <a:pt x="95233" y="451955"/>
                  <a:pt x="89376" y="427782"/>
                  <a:pt x="87178" y="403608"/>
                </a:cubicBezTo>
                <a:lnTo>
                  <a:pt x="0" y="368448"/>
                </a:lnTo>
                <a:cubicBezTo>
                  <a:pt x="0" y="348672"/>
                  <a:pt x="1465" y="329630"/>
                  <a:pt x="5130" y="309847"/>
                </a:cubicBezTo>
                <a:lnTo>
                  <a:pt x="97432" y="292271"/>
                </a:lnTo>
                <a:cubicBezTo>
                  <a:pt x="101097" y="280550"/>
                  <a:pt x="104761" y="268830"/>
                  <a:pt x="109885" y="257110"/>
                </a:cubicBezTo>
                <a:cubicBezTo>
                  <a:pt x="115015" y="245390"/>
                  <a:pt x="120146" y="234403"/>
                  <a:pt x="126736" y="224148"/>
                </a:cubicBezTo>
                <a:lnTo>
                  <a:pt x="76923" y="145032"/>
                </a:lnTo>
                <a:cubicBezTo>
                  <a:pt x="88644" y="128922"/>
                  <a:pt x="101829" y="114270"/>
                  <a:pt x="115748" y="101084"/>
                </a:cubicBezTo>
                <a:lnTo>
                  <a:pt x="200728" y="141375"/>
                </a:lnTo>
                <a:cubicBezTo>
                  <a:pt x="219777" y="126723"/>
                  <a:pt x="241019" y="115003"/>
                  <a:pt x="263733" y="105481"/>
                </a:cubicBezTo>
                <a:lnTo>
                  <a:pt x="270322" y="12453"/>
                </a:lnTo>
                <a:cubicBezTo>
                  <a:pt x="289372" y="6590"/>
                  <a:pt x="309154" y="2199"/>
                  <a:pt x="3289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3E1C27D-3844-4B1C-1562-7FEE2333E211}"/>
              </a:ext>
            </a:extLst>
          </p:cNvPr>
          <p:cNvSpPr/>
          <p:nvPr/>
        </p:nvSpPr>
        <p:spPr>
          <a:xfrm>
            <a:off x="4904989" y="1828665"/>
            <a:ext cx="1606007" cy="2179945"/>
          </a:xfrm>
          <a:custGeom>
            <a:avLst/>
            <a:gdLst>
              <a:gd name="connsiteX0" fmla="*/ 1025623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9 w 2141342"/>
              <a:gd name="connsiteY9" fmla="*/ 1398360 h 2906593"/>
              <a:gd name="connsiteX10" fmla="*/ 26379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23 w 2141342"/>
              <a:gd name="connsiteY16" fmla="*/ 26371 h 2906593"/>
              <a:gd name="connsiteX17" fmla="*/ 1012430 w 2141342"/>
              <a:gd name="connsiteY17" fmla="*/ 13186 h 2906593"/>
              <a:gd name="connsiteX18" fmla="*/ 1025623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23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9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9" y="1391031"/>
                  <a:pt x="26379" y="1398360"/>
                </a:cubicBezTo>
                <a:lnTo>
                  <a:pt x="26379" y="2500779"/>
                </a:lnTo>
                <a:cubicBezTo>
                  <a:pt x="26379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23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5304B5A-3D0F-C1C5-3C77-9A45824A2FCB}"/>
              </a:ext>
            </a:extLst>
          </p:cNvPr>
          <p:cNvSpPr/>
          <p:nvPr/>
        </p:nvSpPr>
        <p:spPr>
          <a:xfrm>
            <a:off x="4425882" y="1950626"/>
            <a:ext cx="978001" cy="976800"/>
          </a:xfrm>
          <a:custGeom>
            <a:avLst/>
            <a:gdLst>
              <a:gd name="connsiteX0" fmla="*/ 780932 w 1304001"/>
              <a:gd name="connsiteY0" fmla="*/ 0 h 1302400"/>
              <a:gd name="connsiteX1" fmla="*/ 867378 w 1304001"/>
              <a:gd name="connsiteY1" fmla="*/ 23440 h 1302400"/>
              <a:gd name="connsiteX2" fmla="*/ 867378 w 1304001"/>
              <a:gd name="connsiteY2" fmla="*/ 185323 h 1302400"/>
              <a:gd name="connsiteX3" fmla="*/ 902545 w 1304001"/>
              <a:gd name="connsiteY3" fmla="*/ 203639 h 1302400"/>
              <a:gd name="connsiteX4" fmla="*/ 902545 w 1304001"/>
              <a:gd name="connsiteY4" fmla="*/ 205099 h 1302400"/>
              <a:gd name="connsiteX5" fmla="*/ 950898 w 1304001"/>
              <a:gd name="connsiteY5" fmla="*/ 235868 h 1302400"/>
              <a:gd name="connsiteX6" fmla="*/ 1087155 w 1304001"/>
              <a:gd name="connsiteY6" fmla="*/ 151628 h 1302400"/>
              <a:gd name="connsiteX7" fmla="*/ 1153085 w 1304001"/>
              <a:gd name="connsiteY7" fmla="*/ 217558 h 1302400"/>
              <a:gd name="connsiteX8" fmla="*/ 1071770 w 1304001"/>
              <a:gd name="connsiteY8" fmla="*/ 357467 h 1302400"/>
              <a:gd name="connsiteX9" fmla="*/ 1117192 w 1304001"/>
              <a:gd name="connsiteY9" fmla="*/ 437309 h 1302400"/>
              <a:gd name="connsiteX10" fmla="*/ 1277623 w 1304001"/>
              <a:gd name="connsiteY10" fmla="*/ 432912 h 1302400"/>
              <a:gd name="connsiteX11" fmla="*/ 1302535 w 1304001"/>
              <a:gd name="connsiteY11" fmla="*/ 524474 h 1302400"/>
              <a:gd name="connsiteX12" fmla="*/ 1162613 w 1304001"/>
              <a:gd name="connsiteY12" fmla="*/ 604316 h 1302400"/>
              <a:gd name="connsiteX13" fmla="*/ 1162613 w 1304001"/>
              <a:gd name="connsiteY13" fmla="*/ 692953 h 1302400"/>
              <a:gd name="connsiteX14" fmla="*/ 1304001 w 1304001"/>
              <a:gd name="connsiteY14" fmla="*/ 769131 h 1302400"/>
              <a:gd name="connsiteX15" fmla="*/ 1279828 w 1304001"/>
              <a:gd name="connsiteY15" fmla="*/ 861426 h 1302400"/>
              <a:gd name="connsiteX16" fmla="*/ 1118658 w 1304001"/>
              <a:gd name="connsiteY16" fmla="*/ 861426 h 1302400"/>
              <a:gd name="connsiteX17" fmla="*/ 1098875 w 1304001"/>
              <a:gd name="connsiteY17" fmla="*/ 900251 h 1302400"/>
              <a:gd name="connsiteX18" fmla="*/ 1075435 w 1304001"/>
              <a:gd name="connsiteY18" fmla="*/ 937610 h 1302400"/>
              <a:gd name="connsiteX19" fmla="*/ 1160415 w 1304001"/>
              <a:gd name="connsiteY19" fmla="*/ 1074587 h 1302400"/>
              <a:gd name="connsiteX20" fmla="*/ 1093752 w 1304001"/>
              <a:gd name="connsiteY20" fmla="*/ 1144175 h 1302400"/>
              <a:gd name="connsiteX21" fmla="*/ 954556 w 1304001"/>
              <a:gd name="connsiteY21" fmla="*/ 1062867 h 1302400"/>
              <a:gd name="connsiteX22" fmla="*/ 878365 w 1304001"/>
              <a:gd name="connsiteY22" fmla="*/ 1109015 h 1302400"/>
              <a:gd name="connsiteX23" fmla="*/ 882762 w 1304001"/>
              <a:gd name="connsiteY23" fmla="*/ 1270172 h 1302400"/>
              <a:gd name="connsiteX24" fmla="*/ 791193 w 1304001"/>
              <a:gd name="connsiteY24" fmla="*/ 1296537 h 1302400"/>
              <a:gd name="connsiteX25" fmla="*/ 711338 w 1304001"/>
              <a:gd name="connsiteY25" fmla="*/ 1157361 h 1302400"/>
              <a:gd name="connsiteX26" fmla="*/ 619036 w 1304001"/>
              <a:gd name="connsiteY26" fmla="*/ 1160293 h 1302400"/>
              <a:gd name="connsiteX27" fmla="*/ 542112 w 1304001"/>
              <a:gd name="connsiteY27" fmla="*/ 1302400 h 1302400"/>
              <a:gd name="connsiteX28" fmla="*/ 452742 w 1304001"/>
              <a:gd name="connsiteY28" fmla="*/ 1280426 h 1302400"/>
              <a:gd name="connsiteX29" fmla="*/ 452742 w 1304001"/>
              <a:gd name="connsiteY29" fmla="*/ 1120002 h 1302400"/>
              <a:gd name="connsiteX30" fmla="*/ 401457 w 1304001"/>
              <a:gd name="connsiteY30" fmla="*/ 1095096 h 1302400"/>
              <a:gd name="connsiteX31" fmla="*/ 367756 w 1304001"/>
              <a:gd name="connsiteY31" fmla="*/ 1073854 h 1302400"/>
              <a:gd name="connsiteX32" fmla="*/ 230032 w 1304001"/>
              <a:gd name="connsiteY32" fmla="*/ 1158827 h 1302400"/>
              <a:gd name="connsiteX33" fmla="*/ 164096 w 1304001"/>
              <a:gd name="connsiteY33" fmla="*/ 1096562 h 1302400"/>
              <a:gd name="connsiteX34" fmla="*/ 244684 w 1304001"/>
              <a:gd name="connsiteY34" fmla="*/ 958852 h 1302400"/>
              <a:gd name="connsiteX35" fmla="*/ 191207 w 1304001"/>
              <a:gd name="connsiteY35" fmla="*/ 871687 h 1302400"/>
              <a:gd name="connsiteX36" fmla="*/ 30037 w 1304001"/>
              <a:gd name="connsiteY36" fmla="*/ 876078 h 1302400"/>
              <a:gd name="connsiteX37" fmla="*/ 5131 w 1304001"/>
              <a:gd name="connsiteY37" fmla="*/ 791105 h 1302400"/>
              <a:gd name="connsiteX38" fmla="*/ 143587 w 1304001"/>
              <a:gd name="connsiteY38" fmla="*/ 711996 h 1302400"/>
              <a:gd name="connsiteX39" fmla="*/ 141388 w 1304001"/>
              <a:gd name="connsiteY39" fmla="*/ 606515 h 1302400"/>
              <a:gd name="connsiteX40" fmla="*/ 0 w 1304001"/>
              <a:gd name="connsiteY40" fmla="*/ 530337 h 1302400"/>
              <a:gd name="connsiteX41" fmla="*/ 21242 w 1304001"/>
              <a:gd name="connsiteY41" fmla="*/ 446098 h 1302400"/>
              <a:gd name="connsiteX42" fmla="*/ 181686 w 1304001"/>
              <a:gd name="connsiteY42" fmla="*/ 446098 h 1302400"/>
              <a:gd name="connsiteX43" fmla="*/ 205126 w 1304001"/>
              <a:gd name="connsiteY43" fmla="*/ 398484 h 1302400"/>
              <a:gd name="connsiteX44" fmla="*/ 233697 w 1304001"/>
              <a:gd name="connsiteY44" fmla="*/ 353069 h 1302400"/>
              <a:gd name="connsiteX45" fmla="*/ 149444 w 1304001"/>
              <a:gd name="connsiteY45" fmla="*/ 216825 h 1302400"/>
              <a:gd name="connsiteX46" fmla="*/ 210990 w 1304001"/>
              <a:gd name="connsiteY46" fmla="*/ 154560 h 1302400"/>
              <a:gd name="connsiteX47" fmla="*/ 350179 w 1304001"/>
              <a:gd name="connsiteY47" fmla="*/ 235868 h 1302400"/>
              <a:gd name="connsiteX48" fmla="*/ 441748 w 1304001"/>
              <a:gd name="connsiteY48" fmla="*/ 183124 h 1302400"/>
              <a:gd name="connsiteX49" fmla="*/ 437357 w 1304001"/>
              <a:gd name="connsiteY49" fmla="*/ 23440 h 1302400"/>
              <a:gd name="connsiteX50" fmla="*/ 523062 w 1304001"/>
              <a:gd name="connsiteY50" fmla="*/ 732 h 1302400"/>
              <a:gd name="connsiteX51" fmla="*/ 602918 w 1304001"/>
              <a:gd name="connsiteY51" fmla="*/ 140641 h 1302400"/>
              <a:gd name="connsiteX52" fmla="*/ 704748 w 1304001"/>
              <a:gd name="connsiteY52" fmla="*/ 140641 h 1302400"/>
              <a:gd name="connsiteX53" fmla="*/ 780932 w 1304001"/>
              <a:gd name="connsiteY53" fmla="*/ 0 h 1302400"/>
              <a:gd name="connsiteX54" fmla="*/ 622999 w 1304001"/>
              <a:gd name="connsiteY54" fmla="*/ 288033 h 1302400"/>
              <a:gd name="connsiteX55" fmla="*/ 335527 w 1304001"/>
              <a:gd name="connsiteY55" fmla="*/ 472470 h 1302400"/>
              <a:gd name="connsiteX56" fmla="*/ 474716 w 1304001"/>
              <a:gd name="connsiteY56" fmla="*/ 967640 h 1302400"/>
              <a:gd name="connsiteX57" fmla="*/ 969941 w 1304001"/>
              <a:gd name="connsiteY57" fmla="*/ 828465 h 1302400"/>
              <a:gd name="connsiteX58" fmla="*/ 830751 w 1304001"/>
              <a:gd name="connsiteY58" fmla="*/ 333294 h 1302400"/>
              <a:gd name="connsiteX59" fmla="*/ 622999 w 1304001"/>
              <a:gd name="connsiteY59" fmla="*/ 288033 h 13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2400">
                <a:moveTo>
                  <a:pt x="780932" y="0"/>
                </a:moveTo>
                <a:cubicBezTo>
                  <a:pt x="810236" y="5863"/>
                  <a:pt x="839540" y="13186"/>
                  <a:pt x="867378" y="23440"/>
                </a:cubicBezTo>
                <a:lnTo>
                  <a:pt x="867378" y="185323"/>
                </a:lnTo>
                <a:cubicBezTo>
                  <a:pt x="879098" y="191186"/>
                  <a:pt x="890825" y="197043"/>
                  <a:pt x="902545" y="203639"/>
                </a:cubicBezTo>
                <a:lnTo>
                  <a:pt x="902545" y="205099"/>
                </a:lnTo>
                <a:cubicBezTo>
                  <a:pt x="919395" y="214627"/>
                  <a:pt x="935513" y="224881"/>
                  <a:pt x="950898" y="235868"/>
                </a:cubicBezTo>
                <a:lnTo>
                  <a:pt x="1087155" y="151628"/>
                </a:lnTo>
                <a:cubicBezTo>
                  <a:pt x="1111328" y="172137"/>
                  <a:pt x="1133310" y="194111"/>
                  <a:pt x="1153085" y="217558"/>
                </a:cubicBezTo>
                <a:lnTo>
                  <a:pt x="1071770" y="357467"/>
                </a:lnTo>
                <a:cubicBezTo>
                  <a:pt x="1089354" y="382373"/>
                  <a:pt x="1104739" y="409471"/>
                  <a:pt x="1117192" y="437309"/>
                </a:cubicBezTo>
                <a:lnTo>
                  <a:pt x="1277623" y="432912"/>
                </a:lnTo>
                <a:cubicBezTo>
                  <a:pt x="1287884" y="462948"/>
                  <a:pt x="1296672" y="492978"/>
                  <a:pt x="1302535" y="524474"/>
                </a:cubicBezTo>
                <a:lnTo>
                  <a:pt x="1162613" y="604316"/>
                </a:lnTo>
                <a:cubicBezTo>
                  <a:pt x="1164805" y="633620"/>
                  <a:pt x="1164805" y="663650"/>
                  <a:pt x="1162613" y="692953"/>
                </a:cubicBezTo>
                <a:lnTo>
                  <a:pt x="1304001" y="769131"/>
                </a:lnTo>
                <a:cubicBezTo>
                  <a:pt x="1298138" y="799900"/>
                  <a:pt x="1290082" y="831396"/>
                  <a:pt x="1279828" y="861426"/>
                </a:cubicBezTo>
                <a:lnTo>
                  <a:pt x="1118658" y="861426"/>
                </a:lnTo>
                <a:cubicBezTo>
                  <a:pt x="1112794" y="874612"/>
                  <a:pt x="1106205" y="887065"/>
                  <a:pt x="1098875" y="900251"/>
                </a:cubicBezTo>
                <a:cubicBezTo>
                  <a:pt x="1091553" y="913437"/>
                  <a:pt x="1083491" y="925890"/>
                  <a:pt x="1075435" y="937610"/>
                </a:cubicBezTo>
                <a:lnTo>
                  <a:pt x="1160415" y="1074587"/>
                </a:lnTo>
                <a:cubicBezTo>
                  <a:pt x="1139899" y="1100226"/>
                  <a:pt x="1117192" y="1122934"/>
                  <a:pt x="1093752" y="1144175"/>
                </a:cubicBezTo>
                <a:lnTo>
                  <a:pt x="954556" y="1062867"/>
                </a:lnTo>
                <a:cubicBezTo>
                  <a:pt x="930383" y="1080451"/>
                  <a:pt x="904743" y="1095829"/>
                  <a:pt x="878365" y="1109015"/>
                </a:cubicBezTo>
                <a:lnTo>
                  <a:pt x="882762" y="1270172"/>
                </a:lnTo>
                <a:cubicBezTo>
                  <a:pt x="852726" y="1281159"/>
                  <a:pt x="821963" y="1289947"/>
                  <a:pt x="791193" y="1296537"/>
                </a:cubicBezTo>
                <a:lnTo>
                  <a:pt x="711338" y="1157361"/>
                </a:lnTo>
                <a:cubicBezTo>
                  <a:pt x="680568" y="1161026"/>
                  <a:pt x="649805" y="1162492"/>
                  <a:pt x="619036" y="1160293"/>
                </a:cubicBezTo>
                <a:lnTo>
                  <a:pt x="542112" y="1302400"/>
                </a:lnTo>
                <a:cubicBezTo>
                  <a:pt x="512075" y="1297270"/>
                  <a:pt x="482045" y="1289947"/>
                  <a:pt x="452742" y="1280426"/>
                </a:cubicBezTo>
                <a:lnTo>
                  <a:pt x="452742" y="1120002"/>
                </a:lnTo>
                <a:cubicBezTo>
                  <a:pt x="435884" y="1112679"/>
                  <a:pt x="418307" y="1104624"/>
                  <a:pt x="401457" y="1095096"/>
                </a:cubicBezTo>
                <a:cubicBezTo>
                  <a:pt x="389737" y="1088506"/>
                  <a:pt x="378750" y="1081184"/>
                  <a:pt x="367756" y="1073854"/>
                </a:cubicBezTo>
                <a:lnTo>
                  <a:pt x="230032" y="1158827"/>
                </a:lnTo>
                <a:cubicBezTo>
                  <a:pt x="206592" y="1139784"/>
                  <a:pt x="184611" y="1118543"/>
                  <a:pt x="164096" y="1096562"/>
                </a:cubicBezTo>
                <a:lnTo>
                  <a:pt x="244684" y="958852"/>
                </a:lnTo>
                <a:cubicBezTo>
                  <a:pt x="223436" y="931021"/>
                  <a:pt x="205859" y="902450"/>
                  <a:pt x="191207" y="871687"/>
                </a:cubicBezTo>
                <a:lnTo>
                  <a:pt x="30037" y="876078"/>
                </a:lnTo>
                <a:cubicBezTo>
                  <a:pt x="19783" y="848247"/>
                  <a:pt x="11720" y="819676"/>
                  <a:pt x="5131" y="791105"/>
                </a:cubicBezTo>
                <a:lnTo>
                  <a:pt x="143587" y="711996"/>
                </a:lnTo>
                <a:cubicBezTo>
                  <a:pt x="139189" y="677569"/>
                  <a:pt x="138457" y="641675"/>
                  <a:pt x="141388" y="606515"/>
                </a:cubicBezTo>
                <a:lnTo>
                  <a:pt x="0" y="530337"/>
                </a:lnTo>
                <a:cubicBezTo>
                  <a:pt x="5131" y="501767"/>
                  <a:pt x="12453" y="473202"/>
                  <a:pt x="21242" y="446098"/>
                </a:cubicBezTo>
                <a:lnTo>
                  <a:pt x="181686" y="446098"/>
                </a:lnTo>
                <a:cubicBezTo>
                  <a:pt x="188275" y="429980"/>
                  <a:pt x="196338" y="413869"/>
                  <a:pt x="205126" y="398484"/>
                </a:cubicBezTo>
                <a:cubicBezTo>
                  <a:pt x="213915" y="382373"/>
                  <a:pt x="223436" y="367721"/>
                  <a:pt x="233697" y="353069"/>
                </a:cubicBezTo>
                <a:lnTo>
                  <a:pt x="149444" y="216825"/>
                </a:lnTo>
                <a:cubicBezTo>
                  <a:pt x="169226" y="194111"/>
                  <a:pt x="189741" y="173603"/>
                  <a:pt x="210990" y="154560"/>
                </a:cubicBezTo>
                <a:lnTo>
                  <a:pt x="350179" y="235868"/>
                </a:lnTo>
                <a:cubicBezTo>
                  <a:pt x="379482" y="215360"/>
                  <a:pt x="409512" y="197776"/>
                  <a:pt x="441748" y="183124"/>
                </a:cubicBezTo>
                <a:lnTo>
                  <a:pt x="437357" y="23440"/>
                </a:lnTo>
                <a:cubicBezTo>
                  <a:pt x="465188" y="13918"/>
                  <a:pt x="493759" y="6596"/>
                  <a:pt x="523062" y="732"/>
                </a:cubicBezTo>
                <a:lnTo>
                  <a:pt x="602918" y="140641"/>
                </a:lnTo>
                <a:cubicBezTo>
                  <a:pt x="636613" y="136983"/>
                  <a:pt x="670314" y="136983"/>
                  <a:pt x="704748" y="140641"/>
                </a:cubicBezTo>
                <a:lnTo>
                  <a:pt x="780932" y="0"/>
                </a:lnTo>
                <a:close/>
                <a:moveTo>
                  <a:pt x="622999" y="288033"/>
                </a:moveTo>
                <a:cubicBezTo>
                  <a:pt x="506595" y="297697"/>
                  <a:pt x="396880" y="363051"/>
                  <a:pt x="335527" y="472470"/>
                </a:cubicBezTo>
                <a:cubicBezTo>
                  <a:pt x="237355" y="647539"/>
                  <a:pt x="299627" y="869488"/>
                  <a:pt x="474716" y="967640"/>
                </a:cubicBezTo>
                <a:cubicBezTo>
                  <a:pt x="649805" y="1065799"/>
                  <a:pt x="871775" y="1003534"/>
                  <a:pt x="969941" y="828465"/>
                </a:cubicBezTo>
                <a:cubicBezTo>
                  <a:pt x="1068113" y="653395"/>
                  <a:pt x="1005841" y="431446"/>
                  <a:pt x="830751" y="333294"/>
                </a:cubicBezTo>
                <a:cubicBezTo>
                  <a:pt x="765093" y="296484"/>
                  <a:pt x="692842" y="282234"/>
                  <a:pt x="622999" y="2880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" name="Graphic 12" descr="Stopwatch 33%">
            <a:extLst>
              <a:ext uri="{FF2B5EF4-FFF2-40B4-BE49-F238E27FC236}">
                <a16:creationId xmlns:a16="http://schemas.microsoft.com/office/drawing/2014/main" id="{C5D31EF7-0EFE-BCC2-C4B4-61578177F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2772" y="2216916"/>
            <a:ext cx="444221" cy="444221"/>
          </a:xfrm>
          <a:prstGeom prst="rect">
            <a:avLst/>
          </a:prstGeom>
        </p:spPr>
      </p:pic>
      <p:sp>
        <p:nvSpPr>
          <p:cNvPr id="10" name="TextBox 28">
            <a:extLst>
              <a:ext uri="{FF2B5EF4-FFF2-40B4-BE49-F238E27FC236}">
                <a16:creationId xmlns:a16="http://schemas.microsoft.com/office/drawing/2014/main" id="{1C5048B6-E0BC-E0F7-97D5-BC7BF70B4D5C}"/>
              </a:ext>
            </a:extLst>
          </p:cNvPr>
          <p:cNvSpPr txBox="1"/>
          <p:nvPr/>
        </p:nvSpPr>
        <p:spPr>
          <a:xfrm>
            <a:off x="5213257" y="171514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1E332E39-382F-2926-BF65-8B49B12AFAAA}"/>
              </a:ext>
            </a:extLst>
          </p:cNvPr>
          <p:cNvSpPr txBox="1"/>
          <p:nvPr/>
        </p:nvSpPr>
        <p:spPr>
          <a:xfrm>
            <a:off x="5400792" y="2214366"/>
            <a:ext cx="936592" cy="5539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accent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9E1C31-AFAB-736D-B807-7A68CCDDC693}"/>
              </a:ext>
            </a:extLst>
          </p:cNvPr>
          <p:cNvSpPr/>
          <p:nvPr/>
        </p:nvSpPr>
        <p:spPr>
          <a:xfrm>
            <a:off x="5078600" y="2870344"/>
            <a:ext cx="1258785" cy="95410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800" noProof="1"/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A60BE31-A48D-0C71-68A3-797D15A119ED}"/>
              </a:ext>
            </a:extLst>
          </p:cNvPr>
          <p:cNvSpPr/>
          <p:nvPr/>
        </p:nvSpPr>
        <p:spPr>
          <a:xfrm>
            <a:off x="3045961" y="3023019"/>
            <a:ext cx="1606007" cy="2179940"/>
          </a:xfrm>
          <a:custGeom>
            <a:avLst/>
            <a:gdLst>
              <a:gd name="connsiteX0" fmla="*/ 405855 w 2141342"/>
              <a:gd name="connsiteY0" fmla="*/ 0 h 2906587"/>
              <a:gd name="connsiteX1" fmla="*/ 1735495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5 w 2141342"/>
              <a:gd name="connsiteY4" fmla="*/ 2906587 h 2906587"/>
              <a:gd name="connsiteX5" fmla="*/ 1025623 w 2141342"/>
              <a:gd name="connsiteY5" fmla="*/ 2906587 h 2906587"/>
              <a:gd name="connsiteX6" fmla="*/ 1012430 w 2141342"/>
              <a:gd name="connsiteY6" fmla="*/ 2893407 h 2906587"/>
              <a:gd name="connsiteX7" fmla="*/ 1025623 w 2141342"/>
              <a:gd name="connsiteY7" fmla="*/ 2880221 h 2906587"/>
              <a:gd name="connsiteX8" fmla="*/ 1735495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5 w 2141342"/>
              <a:gd name="connsiteY11" fmla="*/ 26372 h 2906587"/>
              <a:gd name="connsiteX12" fmla="*/ 405855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5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5" y="0"/>
                </a:moveTo>
                <a:lnTo>
                  <a:pt x="1735495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5" y="2906587"/>
                </a:cubicBezTo>
                <a:lnTo>
                  <a:pt x="1025623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23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5" y="26372"/>
                </a:cubicBezTo>
                <a:lnTo>
                  <a:pt x="405855" y="26372"/>
                </a:lnTo>
                <a:cubicBezTo>
                  <a:pt x="196331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79" y="0"/>
                  <a:pt x="4058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F68AE7-56DA-6D92-3789-16F6D2134526}"/>
              </a:ext>
            </a:extLst>
          </p:cNvPr>
          <p:cNvSpPr/>
          <p:nvPr/>
        </p:nvSpPr>
        <p:spPr>
          <a:xfrm>
            <a:off x="3284421" y="4851354"/>
            <a:ext cx="566470" cy="560923"/>
          </a:xfrm>
          <a:custGeom>
            <a:avLst/>
            <a:gdLst>
              <a:gd name="connsiteX0" fmla="*/ 430760 w 755293"/>
              <a:gd name="connsiteY0" fmla="*/ 0 h 747897"/>
              <a:gd name="connsiteX1" fmla="*/ 493025 w 755293"/>
              <a:gd name="connsiteY1" fmla="*/ 14652 h 747897"/>
              <a:gd name="connsiteX2" fmla="*/ 499622 w 755293"/>
              <a:gd name="connsiteY2" fmla="*/ 109146 h 747897"/>
              <a:gd name="connsiteX3" fmla="*/ 553098 w 755293"/>
              <a:gd name="connsiteY3" fmla="*/ 141375 h 747897"/>
              <a:gd name="connsiteX4" fmla="*/ 638078 w 755293"/>
              <a:gd name="connsiteY4" fmla="*/ 101091 h 747897"/>
              <a:gd name="connsiteX5" fmla="*/ 680567 w 755293"/>
              <a:gd name="connsiteY5" fmla="*/ 150170 h 747897"/>
              <a:gd name="connsiteX6" fmla="*/ 630755 w 755293"/>
              <a:gd name="connsiteY6" fmla="*/ 230012 h 747897"/>
              <a:gd name="connsiteX7" fmla="*/ 644674 w 755293"/>
              <a:gd name="connsiteY7" fmla="*/ 257117 h 747897"/>
              <a:gd name="connsiteX8" fmla="*/ 655661 w 755293"/>
              <a:gd name="connsiteY8" fmla="*/ 285681 h 747897"/>
              <a:gd name="connsiteX9" fmla="*/ 748696 w 755293"/>
              <a:gd name="connsiteY9" fmla="*/ 303265 h 747897"/>
              <a:gd name="connsiteX10" fmla="*/ 755293 w 755293"/>
              <a:gd name="connsiteY10" fmla="*/ 367722 h 747897"/>
              <a:gd name="connsiteX11" fmla="*/ 668114 w 755293"/>
              <a:gd name="connsiteY11" fmla="*/ 402882 h 747897"/>
              <a:gd name="connsiteX12" fmla="*/ 654928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4 w 755293"/>
              <a:gd name="connsiteY15" fmla="*/ 565498 h 747897"/>
              <a:gd name="connsiteX16" fmla="*/ 548708 w 755293"/>
              <a:gd name="connsiteY16" fmla="*/ 609447 h 747897"/>
              <a:gd name="connsiteX17" fmla="*/ 547968 w 755293"/>
              <a:gd name="connsiteY17" fmla="*/ 609447 h 747897"/>
              <a:gd name="connsiteX18" fmla="*/ 559695 w 755293"/>
              <a:gd name="connsiteY18" fmla="*/ 703208 h 747897"/>
              <a:gd name="connsiteX19" fmla="*/ 527459 w 755293"/>
              <a:gd name="connsiteY19" fmla="*/ 719326 h 747897"/>
              <a:gd name="connsiteX20" fmla="*/ 503279 w 755293"/>
              <a:gd name="connsiteY20" fmla="*/ 728847 h 747897"/>
              <a:gd name="connsiteX21" fmla="*/ 443213 w 755293"/>
              <a:gd name="connsiteY21" fmla="*/ 657061 h 747897"/>
              <a:gd name="connsiteX22" fmla="*/ 374351 w 755293"/>
              <a:gd name="connsiteY22" fmla="*/ 665123 h 747897"/>
              <a:gd name="connsiteX23" fmla="*/ 328930 w 755293"/>
              <a:gd name="connsiteY23" fmla="*/ 747897 h 747897"/>
              <a:gd name="connsiteX24" fmla="*/ 270322 w 755293"/>
              <a:gd name="connsiteY24" fmla="*/ 735444 h 747897"/>
              <a:gd name="connsiteX25" fmla="*/ 263733 w 755293"/>
              <a:gd name="connsiteY25" fmla="*/ 642416 h 747897"/>
              <a:gd name="connsiteX26" fmla="*/ 200728 w 755293"/>
              <a:gd name="connsiteY26" fmla="*/ 606522 h 747897"/>
              <a:gd name="connsiteX27" fmla="*/ 115748 w 755293"/>
              <a:gd name="connsiteY27" fmla="*/ 646806 h 747897"/>
              <a:gd name="connsiteX28" fmla="*/ 76923 w 755293"/>
              <a:gd name="connsiteY28" fmla="*/ 602858 h 747897"/>
              <a:gd name="connsiteX29" fmla="*/ 126736 w 755293"/>
              <a:gd name="connsiteY29" fmla="*/ 523748 h 747897"/>
              <a:gd name="connsiteX30" fmla="*/ 109885 w 755293"/>
              <a:gd name="connsiteY30" fmla="*/ 490780 h 747897"/>
              <a:gd name="connsiteX31" fmla="*/ 97432 w 755293"/>
              <a:gd name="connsiteY31" fmla="*/ 455626 h 747897"/>
              <a:gd name="connsiteX32" fmla="*/ 5123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95 w 755293"/>
              <a:gd name="connsiteY35" fmla="*/ 273228 h 747897"/>
              <a:gd name="connsiteX36" fmla="*/ 39558 w 755293"/>
              <a:gd name="connsiteY36" fmla="*/ 205106 h 747897"/>
              <a:gd name="connsiteX37" fmla="*/ 70327 w 755293"/>
              <a:gd name="connsiteY37" fmla="*/ 153828 h 747897"/>
              <a:gd name="connsiteX38" fmla="*/ 161903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4 w 755293"/>
              <a:gd name="connsiteY41" fmla="*/ 27838 h 747897"/>
              <a:gd name="connsiteX42" fmla="*/ 259335 w 755293"/>
              <a:gd name="connsiteY42" fmla="*/ 14652 h 747897"/>
              <a:gd name="connsiteX43" fmla="*/ 320135 w 755293"/>
              <a:gd name="connsiteY43" fmla="*/ 87172 h 747897"/>
              <a:gd name="connsiteX44" fmla="*/ 385338 w 755293"/>
              <a:gd name="connsiteY44" fmla="*/ 82048 h 747897"/>
              <a:gd name="connsiteX45" fmla="*/ 430760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0" y="0"/>
                </a:moveTo>
                <a:cubicBezTo>
                  <a:pt x="452001" y="2932"/>
                  <a:pt x="472517" y="8063"/>
                  <a:pt x="493025" y="14652"/>
                </a:cubicBezTo>
                <a:lnTo>
                  <a:pt x="499622" y="109146"/>
                </a:lnTo>
                <a:cubicBezTo>
                  <a:pt x="518671" y="117935"/>
                  <a:pt x="536248" y="128922"/>
                  <a:pt x="553098" y="141375"/>
                </a:cubicBezTo>
                <a:lnTo>
                  <a:pt x="638078" y="101091"/>
                </a:lnTo>
                <a:cubicBezTo>
                  <a:pt x="653463" y="116475"/>
                  <a:pt x="667381" y="132586"/>
                  <a:pt x="680567" y="150170"/>
                </a:cubicBezTo>
                <a:lnTo>
                  <a:pt x="630755" y="230012"/>
                </a:lnTo>
                <a:cubicBezTo>
                  <a:pt x="635879" y="238801"/>
                  <a:pt x="640277" y="247589"/>
                  <a:pt x="644674" y="257117"/>
                </a:cubicBezTo>
                <a:cubicBezTo>
                  <a:pt x="649072" y="266638"/>
                  <a:pt x="652730" y="276160"/>
                  <a:pt x="655661" y="285681"/>
                </a:cubicBezTo>
                <a:lnTo>
                  <a:pt x="748696" y="303265"/>
                </a:lnTo>
                <a:cubicBezTo>
                  <a:pt x="753094" y="324506"/>
                  <a:pt x="755293" y="346481"/>
                  <a:pt x="755293" y="367722"/>
                </a:cubicBezTo>
                <a:lnTo>
                  <a:pt x="668114" y="402882"/>
                </a:lnTo>
                <a:cubicBezTo>
                  <a:pt x="665916" y="423391"/>
                  <a:pt x="661525" y="443906"/>
                  <a:pt x="654928" y="463682"/>
                </a:cubicBezTo>
                <a:lnTo>
                  <a:pt x="719393" y="532537"/>
                </a:lnTo>
                <a:cubicBezTo>
                  <a:pt x="710604" y="552312"/>
                  <a:pt x="700350" y="570629"/>
                  <a:pt x="687897" y="588206"/>
                </a:cubicBezTo>
                <a:lnTo>
                  <a:pt x="597054" y="565498"/>
                </a:lnTo>
                <a:cubicBezTo>
                  <a:pt x="583135" y="581616"/>
                  <a:pt x="566284" y="596268"/>
                  <a:pt x="548708" y="609447"/>
                </a:cubicBezTo>
                <a:lnTo>
                  <a:pt x="547968" y="609447"/>
                </a:lnTo>
                <a:lnTo>
                  <a:pt x="559695" y="703208"/>
                </a:lnTo>
                <a:cubicBezTo>
                  <a:pt x="549440" y="709072"/>
                  <a:pt x="538447" y="714196"/>
                  <a:pt x="527459" y="719326"/>
                </a:cubicBezTo>
                <a:cubicBezTo>
                  <a:pt x="519404" y="722991"/>
                  <a:pt x="511342" y="725916"/>
                  <a:pt x="503279" y="728847"/>
                </a:cubicBezTo>
                <a:lnTo>
                  <a:pt x="443213" y="657061"/>
                </a:lnTo>
                <a:cubicBezTo>
                  <a:pt x="420506" y="662924"/>
                  <a:pt x="397059" y="665123"/>
                  <a:pt x="374351" y="665123"/>
                </a:cubicBezTo>
                <a:lnTo>
                  <a:pt x="328930" y="747897"/>
                </a:lnTo>
                <a:cubicBezTo>
                  <a:pt x="309147" y="744965"/>
                  <a:pt x="289372" y="741300"/>
                  <a:pt x="270322" y="735444"/>
                </a:cubicBezTo>
                <a:lnTo>
                  <a:pt x="263733" y="642416"/>
                </a:lnTo>
                <a:cubicBezTo>
                  <a:pt x="241752" y="633620"/>
                  <a:pt x="220510" y="621167"/>
                  <a:pt x="200728" y="606522"/>
                </a:cubicBezTo>
                <a:lnTo>
                  <a:pt x="115748" y="646806"/>
                </a:lnTo>
                <a:cubicBezTo>
                  <a:pt x="101830" y="633620"/>
                  <a:pt x="88644" y="618969"/>
                  <a:pt x="76923" y="602858"/>
                </a:cubicBezTo>
                <a:lnTo>
                  <a:pt x="126736" y="523748"/>
                </a:lnTo>
                <a:cubicBezTo>
                  <a:pt x="120879" y="513494"/>
                  <a:pt x="115016" y="502507"/>
                  <a:pt x="109885" y="490780"/>
                </a:cubicBezTo>
                <a:cubicBezTo>
                  <a:pt x="104761" y="479067"/>
                  <a:pt x="101097" y="467340"/>
                  <a:pt x="97432" y="455626"/>
                </a:cubicBezTo>
                <a:lnTo>
                  <a:pt x="5123" y="438043"/>
                </a:lnTo>
                <a:cubicBezTo>
                  <a:pt x="2198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0" y="320109"/>
                  <a:pt x="95233" y="295935"/>
                  <a:pt x="103295" y="273228"/>
                </a:cubicBezTo>
                <a:lnTo>
                  <a:pt x="39558" y="205106"/>
                </a:lnTo>
                <a:cubicBezTo>
                  <a:pt x="48353" y="187522"/>
                  <a:pt x="58607" y="169946"/>
                  <a:pt x="70327" y="153828"/>
                </a:cubicBezTo>
                <a:lnTo>
                  <a:pt x="161903" y="176535"/>
                </a:lnTo>
                <a:cubicBezTo>
                  <a:pt x="177281" y="159691"/>
                  <a:pt x="194871" y="144307"/>
                  <a:pt x="214647" y="131121"/>
                </a:cubicBezTo>
                <a:lnTo>
                  <a:pt x="202927" y="38825"/>
                </a:lnTo>
                <a:cubicBezTo>
                  <a:pt x="210249" y="35161"/>
                  <a:pt x="217578" y="31503"/>
                  <a:pt x="225634" y="27838"/>
                </a:cubicBezTo>
                <a:cubicBezTo>
                  <a:pt x="236621" y="22714"/>
                  <a:pt x="247615" y="18317"/>
                  <a:pt x="259335" y="14652"/>
                </a:cubicBezTo>
                <a:lnTo>
                  <a:pt x="320135" y="87172"/>
                </a:lnTo>
                <a:cubicBezTo>
                  <a:pt x="342116" y="82774"/>
                  <a:pt x="364090" y="82048"/>
                  <a:pt x="385338" y="82048"/>
                </a:cubicBezTo>
                <a:lnTo>
                  <a:pt x="4307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6B720AA-1B21-FF8D-8F2E-33B9217AAE92}"/>
              </a:ext>
            </a:extLst>
          </p:cNvPr>
          <p:cNvSpPr/>
          <p:nvPr/>
        </p:nvSpPr>
        <p:spPr>
          <a:xfrm>
            <a:off x="3045961" y="3023019"/>
            <a:ext cx="1606007" cy="2179940"/>
          </a:xfrm>
          <a:custGeom>
            <a:avLst/>
            <a:gdLst>
              <a:gd name="connsiteX0" fmla="*/ 405855 w 2141342"/>
              <a:gd name="connsiteY0" fmla="*/ 0 h 2906587"/>
              <a:gd name="connsiteX1" fmla="*/ 1735495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5 w 2141342"/>
              <a:gd name="connsiteY4" fmla="*/ 2906587 h 2906587"/>
              <a:gd name="connsiteX5" fmla="*/ 1025623 w 2141342"/>
              <a:gd name="connsiteY5" fmla="*/ 2906587 h 2906587"/>
              <a:gd name="connsiteX6" fmla="*/ 1012430 w 2141342"/>
              <a:gd name="connsiteY6" fmla="*/ 2893407 h 2906587"/>
              <a:gd name="connsiteX7" fmla="*/ 1025623 w 2141342"/>
              <a:gd name="connsiteY7" fmla="*/ 2880221 h 2906587"/>
              <a:gd name="connsiteX8" fmla="*/ 1735495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5 w 2141342"/>
              <a:gd name="connsiteY11" fmla="*/ 26372 h 2906587"/>
              <a:gd name="connsiteX12" fmla="*/ 405855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5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5" y="0"/>
                </a:moveTo>
                <a:lnTo>
                  <a:pt x="1735495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5" y="2906587"/>
                </a:cubicBezTo>
                <a:lnTo>
                  <a:pt x="1025623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23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5" y="26372"/>
                </a:cubicBezTo>
                <a:lnTo>
                  <a:pt x="405855" y="26372"/>
                </a:lnTo>
                <a:cubicBezTo>
                  <a:pt x="196331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79" y="0"/>
                  <a:pt x="4058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7336709-2953-B3A9-8DA5-5201DAD6FDE6}"/>
              </a:ext>
            </a:extLst>
          </p:cNvPr>
          <p:cNvSpPr/>
          <p:nvPr/>
        </p:nvSpPr>
        <p:spPr>
          <a:xfrm>
            <a:off x="2567404" y="4105300"/>
            <a:ext cx="978001" cy="977345"/>
          </a:xfrm>
          <a:custGeom>
            <a:avLst/>
            <a:gdLst>
              <a:gd name="connsiteX0" fmla="*/ 542112 w 1304001"/>
              <a:gd name="connsiteY0" fmla="*/ 0 h 1303126"/>
              <a:gd name="connsiteX1" fmla="*/ 619036 w 1304001"/>
              <a:gd name="connsiteY1" fmla="*/ 142100 h 1303126"/>
              <a:gd name="connsiteX2" fmla="*/ 711338 w 1304001"/>
              <a:gd name="connsiteY2" fmla="*/ 145032 h 1303126"/>
              <a:gd name="connsiteX3" fmla="*/ 791193 w 1304001"/>
              <a:gd name="connsiteY3" fmla="*/ 5856 h 1303126"/>
              <a:gd name="connsiteX4" fmla="*/ 882762 w 1304001"/>
              <a:gd name="connsiteY4" fmla="*/ 32228 h 1303126"/>
              <a:gd name="connsiteX5" fmla="*/ 878365 w 1304001"/>
              <a:gd name="connsiteY5" fmla="*/ 193378 h 1303126"/>
              <a:gd name="connsiteX6" fmla="*/ 954556 w 1304001"/>
              <a:gd name="connsiteY6" fmla="*/ 239526 h 1303126"/>
              <a:gd name="connsiteX7" fmla="*/ 1093745 w 1304001"/>
              <a:gd name="connsiteY7" fmla="*/ 158218 h 1303126"/>
              <a:gd name="connsiteX8" fmla="*/ 1160414 w 1304001"/>
              <a:gd name="connsiteY8" fmla="*/ 227806 h 1303126"/>
              <a:gd name="connsiteX9" fmla="*/ 1075428 w 1304001"/>
              <a:gd name="connsiteY9" fmla="*/ 364783 h 1303126"/>
              <a:gd name="connsiteX10" fmla="*/ 1098875 w 1304001"/>
              <a:gd name="connsiteY10" fmla="*/ 402142 h 1303126"/>
              <a:gd name="connsiteX11" fmla="*/ 1118651 w 1304001"/>
              <a:gd name="connsiteY11" fmla="*/ 440234 h 1303126"/>
              <a:gd name="connsiteX12" fmla="*/ 1279821 w 1304001"/>
              <a:gd name="connsiteY12" fmla="*/ 440234 h 1303126"/>
              <a:gd name="connsiteX13" fmla="*/ 1304001 w 1304001"/>
              <a:gd name="connsiteY13" fmla="*/ 533262 h 1303126"/>
              <a:gd name="connsiteX14" fmla="*/ 1162607 w 1304001"/>
              <a:gd name="connsiteY14" fmla="*/ 609440 h 1303126"/>
              <a:gd name="connsiteX15" fmla="*/ 1162607 w 1304001"/>
              <a:gd name="connsiteY15" fmla="*/ 698077 h 1303126"/>
              <a:gd name="connsiteX16" fmla="*/ 1302535 w 1304001"/>
              <a:gd name="connsiteY16" fmla="*/ 777919 h 1303126"/>
              <a:gd name="connsiteX17" fmla="*/ 1277623 w 1304001"/>
              <a:gd name="connsiteY17" fmla="*/ 869481 h 1303126"/>
              <a:gd name="connsiteX18" fmla="*/ 1117192 w 1304001"/>
              <a:gd name="connsiteY18" fmla="*/ 865091 h 1303126"/>
              <a:gd name="connsiteX19" fmla="*/ 1071770 w 1304001"/>
              <a:gd name="connsiteY19" fmla="*/ 944933 h 1303126"/>
              <a:gd name="connsiteX20" fmla="*/ 1153085 w 1304001"/>
              <a:gd name="connsiteY20" fmla="*/ 1084841 h 1303126"/>
              <a:gd name="connsiteX21" fmla="*/ 1087155 w 1304001"/>
              <a:gd name="connsiteY21" fmla="*/ 1150765 h 1303126"/>
              <a:gd name="connsiteX22" fmla="*/ 950891 w 1304001"/>
              <a:gd name="connsiteY22" fmla="*/ 1066525 h 1303126"/>
              <a:gd name="connsiteX23" fmla="*/ 950891 w 1304001"/>
              <a:gd name="connsiteY23" fmla="*/ 1068724 h 1303126"/>
              <a:gd name="connsiteX24" fmla="*/ 902538 w 1304001"/>
              <a:gd name="connsiteY24" fmla="*/ 1099487 h 1303126"/>
              <a:gd name="connsiteX25" fmla="*/ 868110 w 1304001"/>
              <a:gd name="connsiteY25" fmla="*/ 1117803 h 1303126"/>
              <a:gd name="connsiteX26" fmla="*/ 868110 w 1304001"/>
              <a:gd name="connsiteY26" fmla="*/ 1279686 h 1303126"/>
              <a:gd name="connsiteX27" fmla="*/ 780932 w 1304001"/>
              <a:gd name="connsiteY27" fmla="*/ 1303126 h 1303126"/>
              <a:gd name="connsiteX28" fmla="*/ 704741 w 1304001"/>
              <a:gd name="connsiteY28" fmla="*/ 1162485 h 1303126"/>
              <a:gd name="connsiteX29" fmla="*/ 602918 w 1304001"/>
              <a:gd name="connsiteY29" fmla="*/ 1162485 h 1303126"/>
              <a:gd name="connsiteX30" fmla="*/ 523062 w 1304001"/>
              <a:gd name="connsiteY30" fmla="*/ 1302394 h 1303126"/>
              <a:gd name="connsiteX31" fmla="*/ 437350 w 1304001"/>
              <a:gd name="connsiteY31" fmla="*/ 1279686 h 1303126"/>
              <a:gd name="connsiteX32" fmla="*/ 441748 w 1304001"/>
              <a:gd name="connsiteY32" fmla="*/ 1120002 h 1303126"/>
              <a:gd name="connsiteX33" fmla="*/ 350172 w 1304001"/>
              <a:gd name="connsiteY33" fmla="*/ 1067258 h 1303126"/>
              <a:gd name="connsiteX34" fmla="*/ 210983 w 1304001"/>
              <a:gd name="connsiteY34" fmla="*/ 1148566 h 1303126"/>
              <a:gd name="connsiteX35" fmla="*/ 149444 w 1304001"/>
              <a:gd name="connsiteY35" fmla="*/ 1086307 h 1303126"/>
              <a:gd name="connsiteX36" fmla="*/ 233697 w 1304001"/>
              <a:gd name="connsiteY36" fmla="*/ 950057 h 1303126"/>
              <a:gd name="connsiteX37" fmla="*/ 205126 w 1304001"/>
              <a:gd name="connsiteY37" fmla="*/ 904642 h 1303126"/>
              <a:gd name="connsiteX38" fmla="*/ 181679 w 1304001"/>
              <a:gd name="connsiteY38" fmla="*/ 857028 h 1303126"/>
              <a:gd name="connsiteX39" fmla="*/ 21242 w 1304001"/>
              <a:gd name="connsiteY39" fmla="*/ 857028 h 1303126"/>
              <a:gd name="connsiteX40" fmla="*/ 0 w 1304001"/>
              <a:gd name="connsiteY40" fmla="*/ 772062 h 1303126"/>
              <a:gd name="connsiteX41" fmla="*/ 141388 w 1304001"/>
              <a:gd name="connsiteY41" fmla="*/ 695878 h 1303126"/>
              <a:gd name="connsiteX42" fmla="*/ 143587 w 1304001"/>
              <a:gd name="connsiteY42" fmla="*/ 590397 h 1303126"/>
              <a:gd name="connsiteX43" fmla="*/ 5131 w 1304001"/>
              <a:gd name="connsiteY43" fmla="*/ 511288 h 1303126"/>
              <a:gd name="connsiteX44" fmla="*/ 30037 w 1304001"/>
              <a:gd name="connsiteY44" fmla="*/ 426315 h 1303126"/>
              <a:gd name="connsiteX45" fmla="*/ 191207 w 1304001"/>
              <a:gd name="connsiteY45" fmla="*/ 430713 h 1303126"/>
              <a:gd name="connsiteX46" fmla="*/ 244684 w 1304001"/>
              <a:gd name="connsiteY46" fmla="*/ 343541 h 1303126"/>
              <a:gd name="connsiteX47" fmla="*/ 164095 w 1304001"/>
              <a:gd name="connsiteY47" fmla="*/ 205831 h 1303126"/>
              <a:gd name="connsiteX48" fmla="*/ 230032 w 1304001"/>
              <a:gd name="connsiteY48" fmla="*/ 143566 h 1303126"/>
              <a:gd name="connsiteX49" fmla="*/ 367755 w 1304001"/>
              <a:gd name="connsiteY49" fmla="*/ 228539 h 1303126"/>
              <a:gd name="connsiteX50" fmla="*/ 401457 w 1304001"/>
              <a:gd name="connsiteY50" fmla="*/ 207297 h 1303126"/>
              <a:gd name="connsiteX51" fmla="*/ 452002 w 1304001"/>
              <a:gd name="connsiteY51" fmla="*/ 182391 h 1303126"/>
              <a:gd name="connsiteX52" fmla="*/ 452002 w 1304001"/>
              <a:gd name="connsiteY52" fmla="*/ 21974 h 1303126"/>
              <a:gd name="connsiteX53" fmla="*/ 542112 w 1304001"/>
              <a:gd name="connsiteY53" fmla="*/ 0 h 1303126"/>
              <a:gd name="connsiteX54" fmla="*/ 681733 w 1304001"/>
              <a:gd name="connsiteY54" fmla="*/ 288026 h 1303126"/>
              <a:gd name="connsiteX55" fmla="*/ 473976 w 1304001"/>
              <a:gd name="connsiteY55" fmla="*/ 333287 h 1303126"/>
              <a:gd name="connsiteX56" fmla="*/ 334787 w 1304001"/>
              <a:gd name="connsiteY56" fmla="*/ 828464 h 1303126"/>
              <a:gd name="connsiteX57" fmla="*/ 830018 w 1304001"/>
              <a:gd name="connsiteY57" fmla="*/ 967640 h 1303126"/>
              <a:gd name="connsiteX58" fmla="*/ 969208 w 1304001"/>
              <a:gd name="connsiteY58" fmla="*/ 472463 h 1303126"/>
              <a:gd name="connsiteX59" fmla="*/ 681733 w 1304001"/>
              <a:gd name="connsiteY59" fmla="*/ 288026 h 130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3126">
                <a:moveTo>
                  <a:pt x="542112" y="0"/>
                </a:moveTo>
                <a:lnTo>
                  <a:pt x="619036" y="142100"/>
                </a:lnTo>
                <a:cubicBezTo>
                  <a:pt x="649799" y="140641"/>
                  <a:pt x="680568" y="141367"/>
                  <a:pt x="711338" y="145032"/>
                </a:cubicBezTo>
                <a:lnTo>
                  <a:pt x="791193" y="5856"/>
                </a:lnTo>
                <a:cubicBezTo>
                  <a:pt x="822689" y="12453"/>
                  <a:pt x="852726" y="21241"/>
                  <a:pt x="882762" y="32228"/>
                </a:cubicBezTo>
                <a:lnTo>
                  <a:pt x="878365" y="193378"/>
                </a:lnTo>
                <a:cubicBezTo>
                  <a:pt x="905476" y="206564"/>
                  <a:pt x="930383" y="221942"/>
                  <a:pt x="954556" y="239526"/>
                </a:cubicBezTo>
                <a:lnTo>
                  <a:pt x="1093745" y="158218"/>
                </a:lnTo>
                <a:cubicBezTo>
                  <a:pt x="1117192" y="179459"/>
                  <a:pt x="1139899" y="202900"/>
                  <a:pt x="1160414" y="227806"/>
                </a:cubicBezTo>
                <a:lnTo>
                  <a:pt x="1075428" y="364783"/>
                </a:lnTo>
                <a:cubicBezTo>
                  <a:pt x="1084224" y="377236"/>
                  <a:pt x="1091553" y="388956"/>
                  <a:pt x="1098875" y="402142"/>
                </a:cubicBezTo>
                <a:cubicBezTo>
                  <a:pt x="1106205" y="414595"/>
                  <a:pt x="1112794" y="427781"/>
                  <a:pt x="1118651" y="440234"/>
                </a:cubicBezTo>
                <a:lnTo>
                  <a:pt x="1279821" y="440234"/>
                </a:lnTo>
                <a:cubicBezTo>
                  <a:pt x="1290082" y="470997"/>
                  <a:pt x="1298138" y="501767"/>
                  <a:pt x="1304001" y="533262"/>
                </a:cubicBezTo>
                <a:lnTo>
                  <a:pt x="1162607" y="609440"/>
                </a:lnTo>
                <a:cubicBezTo>
                  <a:pt x="1165538" y="638744"/>
                  <a:pt x="1165538" y="668773"/>
                  <a:pt x="1162607" y="698077"/>
                </a:cubicBezTo>
                <a:lnTo>
                  <a:pt x="1302535" y="777919"/>
                </a:lnTo>
                <a:cubicBezTo>
                  <a:pt x="1296672" y="808682"/>
                  <a:pt x="1287884" y="839452"/>
                  <a:pt x="1277623" y="869481"/>
                </a:cubicBezTo>
                <a:lnTo>
                  <a:pt x="1117192" y="865091"/>
                </a:lnTo>
                <a:cubicBezTo>
                  <a:pt x="1104732" y="892922"/>
                  <a:pt x="1089347" y="919294"/>
                  <a:pt x="1071770" y="944933"/>
                </a:cubicBezTo>
                <a:lnTo>
                  <a:pt x="1153085" y="1084841"/>
                </a:lnTo>
                <a:cubicBezTo>
                  <a:pt x="1132577" y="1108282"/>
                  <a:pt x="1110596" y="1130256"/>
                  <a:pt x="1087155" y="1150765"/>
                </a:cubicBezTo>
                <a:lnTo>
                  <a:pt x="950891" y="1066525"/>
                </a:lnTo>
                <a:lnTo>
                  <a:pt x="950891" y="1068724"/>
                </a:lnTo>
                <a:cubicBezTo>
                  <a:pt x="935506" y="1079711"/>
                  <a:pt x="919395" y="1089965"/>
                  <a:pt x="902538" y="1099487"/>
                </a:cubicBezTo>
                <a:cubicBezTo>
                  <a:pt x="891551" y="1106083"/>
                  <a:pt x="879098" y="1111940"/>
                  <a:pt x="868110" y="1117803"/>
                </a:cubicBezTo>
                <a:lnTo>
                  <a:pt x="868110" y="1279686"/>
                </a:lnTo>
                <a:cubicBezTo>
                  <a:pt x="839540" y="1289208"/>
                  <a:pt x="810236" y="1297270"/>
                  <a:pt x="780932" y="1303126"/>
                </a:cubicBezTo>
                <a:lnTo>
                  <a:pt x="704741" y="1162485"/>
                </a:lnTo>
                <a:cubicBezTo>
                  <a:pt x="671047" y="1166149"/>
                  <a:pt x="636613" y="1166149"/>
                  <a:pt x="602918" y="1162485"/>
                </a:cubicBezTo>
                <a:lnTo>
                  <a:pt x="523062" y="1302394"/>
                </a:lnTo>
                <a:cubicBezTo>
                  <a:pt x="493759" y="1297270"/>
                  <a:pt x="465188" y="1289208"/>
                  <a:pt x="437350" y="1279686"/>
                </a:cubicBezTo>
                <a:lnTo>
                  <a:pt x="441748" y="1120002"/>
                </a:lnTo>
                <a:cubicBezTo>
                  <a:pt x="409512" y="1106083"/>
                  <a:pt x="378743" y="1088499"/>
                  <a:pt x="350172" y="1067258"/>
                </a:cubicBezTo>
                <a:lnTo>
                  <a:pt x="210983" y="1148566"/>
                </a:lnTo>
                <a:cubicBezTo>
                  <a:pt x="189008" y="1129523"/>
                  <a:pt x="168493" y="1108282"/>
                  <a:pt x="149444" y="1086307"/>
                </a:cubicBezTo>
                <a:lnTo>
                  <a:pt x="233697" y="950057"/>
                </a:lnTo>
                <a:cubicBezTo>
                  <a:pt x="223436" y="935411"/>
                  <a:pt x="213914" y="920027"/>
                  <a:pt x="205126" y="904642"/>
                </a:cubicBezTo>
                <a:cubicBezTo>
                  <a:pt x="196331" y="888524"/>
                  <a:pt x="189008" y="872413"/>
                  <a:pt x="181679" y="857028"/>
                </a:cubicBezTo>
                <a:lnTo>
                  <a:pt x="21242" y="857028"/>
                </a:lnTo>
                <a:cubicBezTo>
                  <a:pt x="12453" y="828464"/>
                  <a:pt x="5131" y="800627"/>
                  <a:pt x="0" y="772062"/>
                </a:cubicBezTo>
                <a:lnTo>
                  <a:pt x="141388" y="695878"/>
                </a:lnTo>
                <a:cubicBezTo>
                  <a:pt x="138456" y="660718"/>
                  <a:pt x="139189" y="625558"/>
                  <a:pt x="143587" y="590397"/>
                </a:cubicBezTo>
                <a:lnTo>
                  <a:pt x="5131" y="511288"/>
                </a:lnTo>
                <a:cubicBezTo>
                  <a:pt x="11720" y="482717"/>
                  <a:pt x="19782" y="454153"/>
                  <a:pt x="30037" y="426315"/>
                </a:cubicBezTo>
                <a:lnTo>
                  <a:pt x="191207" y="430713"/>
                </a:lnTo>
                <a:cubicBezTo>
                  <a:pt x="205859" y="399943"/>
                  <a:pt x="224169" y="370646"/>
                  <a:pt x="244684" y="343541"/>
                </a:cubicBezTo>
                <a:lnTo>
                  <a:pt x="164095" y="205831"/>
                </a:lnTo>
                <a:cubicBezTo>
                  <a:pt x="184611" y="183857"/>
                  <a:pt x="206585" y="163342"/>
                  <a:pt x="230032" y="143566"/>
                </a:cubicBezTo>
                <a:lnTo>
                  <a:pt x="367755" y="228539"/>
                </a:lnTo>
                <a:cubicBezTo>
                  <a:pt x="378743" y="221216"/>
                  <a:pt x="389730" y="213887"/>
                  <a:pt x="401457" y="207297"/>
                </a:cubicBezTo>
                <a:cubicBezTo>
                  <a:pt x="418307" y="197776"/>
                  <a:pt x="435151" y="189714"/>
                  <a:pt x="452002" y="182391"/>
                </a:cubicBezTo>
                <a:lnTo>
                  <a:pt x="452002" y="21974"/>
                </a:lnTo>
                <a:cubicBezTo>
                  <a:pt x="481306" y="12453"/>
                  <a:pt x="512075" y="5123"/>
                  <a:pt x="542112" y="0"/>
                </a:cubicBezTo>
                <a:close/>
                <a:moveTo>
                  <a:pt x="681733" y="288026"/>
                </a:moveTo>
                <a:cubicBezTo>
                  <a:pt x="611890" y="282228"/>
                  <a:pt x="539637" y="296478"/>
                  <a:pt x="473976" y="333287"/>
                </a:cubicBezTo>
                <a:cubicBezTo>
                  <a:pt x="298894" y="431446"/>
                  <a:pt x="236622" y="653395"/>
                  <a:pt x="334787" y="828464"/>
                </a:cubicBezTo>
                <a:cubicBezTo>
                  <a:pt x="432959" y="1003533"/>
                  <a:pt x="654929" y="1065799"/>
                  <a:pt x="830018" y="967640"/>
                </a:cubicBezTo>
                <a:cubicBezTo>
                  <a:pt x="1005101" y="869481"/>
                  <a:pt x="1067373" y="647532"/>
                  <a:pt x="969208" y="472463"/>
                </a:cubicBezTo>
                <a:cubicBezTo>
                  <a:pt x="907854" y="363045"/>
                  <a:pt x="798140" y="297691"/>
                  <a:pt x="681733" y="2880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8AF04D5-9FB7-AC07-2171-DC914CBC4DAC}"/>
              </a:ext>
            </a:extLst>
          </p:cNvPr>
          <p:cNvSpPr/>
          <p:nvPr/>
        </p:nvSpPr>
        <p:spPr>
          <a:xfrm>
            <a:off x="3284421" y="4851354"/>
            <a:ext cx="566470" cy="560923"/>
          </a:xfrm>
          <a:custGeom>
            <a:avLst/>
            <a:gdLst>
              <a:gd name="connsiteX0" fmla="*/ 430760 w 755293"/>
              <a:gd name="connsiteY0" fmla="*/ 0 h 747897"/>
              <a:gd name="connsiteX1" fmla="*/ 493025 w 755293"/>
              <a:gd name="connsiteY1" fmla="*/ 14652 h 747897"/>
              <a:gd name="connsiteX2" fmla="*/ 499622 w 755293"/>
              <a:gd name="connsiteY2" fmla="*/ 109146 h 747897"/>
              <a:gd name="connsiteX3" fmla="*/ 553098 w 755293"/>
              <a:gd name="connsiteY3" fmla="*/ 141375 h 747897"/>
              <a:gd name="connsiteX4" fmla="*/ 638078 w 755293"/>
              <a:gd name="connsiteY4" fmla="*/ 101091 h 747897"/>
              <a:gd name="connsiteX5" fmla="*/ 680567 w 755293"/>
              <a:gd name="connsiteY5" fmla="*/ 150170 h 747897"/>
              <a:gd name="connsiteX6" fmla="*/ 630755 w 755293"/>
              <a:gd name="connsiteY6" fmla="*/ 230012 h 747897"/>
              <a:gd name="connsiteX7" fmla="*/ 644674 w 755293"/>
              <a:gd name="connsiteY7" fmla="*/ 257117 h 747897"/>
              <a:gd name="connsiteX8" fmla="*/ 655661 w 755293"/>
              <a:gd name="connsiteY8" fmla="*/ 285681 h 747897"/>
              <a:gd name="connsiteX9" fmla="*/ 748696 w 755293"/>
              <a:gd name="connsiteY9" fmla="*/ 303265 h 747897"/>
              <a:gd name="connsiteX10" fmla="*/ 755293 w 755293"/>
              <a:gd name="connsiteY10" fmla="*/ 367722 h 747897"/>
              <a:gd name="connsiteX11" fmla="*/ 668114 w 755293"/>
              <a:gd name="connsiteY11" fmla="*/ 402882 h 747897"/>
              <a:gd name="connsiteX12" fmla="*/ 654928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4 w 755293"/>
              <a:gd name="connsiteY15" fmla="*/ 565498 h 747897"/>
              <a:gd name="connsiteX16" fmla="*/ 548708 w 755293"/>
              <a:gd name="connsiteY16" fmla="*/ 609447 h 747897"/>
              <a:gd name="connsiteX17" fmla="*/ 547968 w 755293"/>
              <a:gd name="connsiteY17" fmla="*/ 609447 h 747897"/>
              <a:gd name="connsiteX18" fmla="*/ 559695 w 755293"/>
              <a:gd name="connsiteY18" fmla="*/ 703208 h 747897"/>
              <a:gd name="connsiteX19" fmla="*/ 527459 w 755293"/>
              <a:gd name="connsiteY19" fmla="*/ 719326 h 747897"/>
              <a:gd name="connsiteX20" fmla="*/ 503279 w 755293"/>
              <a:gd name="connsiteY20" fmla="*/ 728847 h 747897"/>
              <a:gd name="connsiteX21" fmla="*/ 443213 w 755293"/>
              <a:gd name="connsiteY21" fmla="*/ 657061 h 747897"/>
              <a:gd name="connsiteX22" fmla="*/ 374351 w 755293"/>
              <a:gd name="connsiteY22" fmla="*/ 665123 h 747897"/>
              <a:gd name="connsiteX23" fmla="*/ 328930 w 755293"/>
              <a:gd name="connsiteY23" fmla="*/ 747897 h 747897"/>
              <a:gd name="connsiteX24" fmla="*/ 270322 w 755293"/>
              <a:gd name="connsiteY24" fmla="*/ 735444 h 747897"/>
              <a:gd name="connsiteX25" fmla="*/ 263733 w 755293"/>
              <a:gd name="connsiteY25" fmla="*/ 642416 h 747897"/>
              <a:gd name="connsiteX26" fmla="*/ 200728 w 755293"/>
              <a:gd name="connsiteY26" fmla="*/ 606522 h 747897"/>
              <a:gd name="connsiteX27" fmla="*/ 115748 w 755293"/>
              <a:gd name="connsiteY27" fmla="*/ 646806 h 747897"/>
              <a:gd name="connsiteX28" fmla="*/ 76923 w 755293"/>
              <a:gd name="connsiteY28" fmla="*/ 602858 h 747897"/>
              <a:gd name="connsiteX29" fmla="*/ 126736 w 755293"/>
              <a:gd name="connsiteY29" fmla="*/ 523748 h 747897"/>
              <a:gd name="connsiteX30" fmla="*/ 109885 w 755293"/>
              <a:gd name="connsiteY30" fmla="*/ 490780 h 747897"/>
              <a:gd name="connsiteX31" fmla="*/ 97432 w 755293"/>
              <a:gd name="connsiteY31" fmla="*/ 455626 h 747897"/>
              <a:gd name="connsiteX32" fmla="*/ 5123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95 w 755293"/>
              <a:gd name="connsiteY35" fmla="*/ 273228 h 747897"/>
              <a:gd name="connsiteX36" fmla="*/ 39558 w 755293"/>
              <a:gd name="connsiteY36" fmla="*/ 205106 h 747897"/>
              <a:gd name="connsiteX37" fmla="*/ 70327 w 755293"/>
              <a:gd name="connsiteY37" fmla="*/ 153828 h 747897"/>
              <a:gd name="connsiteX38" fmla="*/ 161903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4 w 755293"/>
              <a:gd name="connsiteY41" fmla="*/ 27838 h 747897"/>
              <a:gd name="connsiteX42" fmla="*/ 259335 w 755293"/>
              <a:gd name="connsiteY42" fmla="*/ 14652 h 747897"/>
              <a:gd name="connsiteX43" fmla="*/ 320135 w 755293"/>
              <a:gd name="connsiteY43" fmla="*/ 87172 h 747897"/>
              <a:gd name="connsiteX44" fmla="*/ 385338 w 755293"/>
              <a:gd name="connsiteY44" fmla="*/ 82048 h 747897"/>
              <a:gd name="connsiteX45" fmla="*/ 430760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0" y="0"/>
                </a:moveTo>
                <a:cubicBezTo>
                  <a:pt x="452001" y="2932"/>
                  <a:pt x="472517" y="8063"/>
                  <a:pt x="493025" y="14652"/>
                </a:cubicBezTo>
                <a:lnTo>
                  <a:pt x="499622" y="109146"/>
                </a:lnTo>
                <a:cubicBezTo>
                  <a:pt x="518671" y="117935"/>
                  <a:pt x="536248" y="128922"/>
                  <a:pt x="553098" y="141375"/>
                </a:cubicBezTo>
                <a:lnTo>
                  <a:pt x="638078" y="101091"/>
                </a:lnTo>
                <a:cubicBezTo>
                  <a:pt x="653463" y="116475"/>
                  <a:pt x="667381" y="132586"/>
                  <a:pt x="680567" y="150170"/>
                </a:cubicBezTo>
                <a:lnTo>
                  <a:pt x="630755" y="230012"/>
                </a:lnTo>
                <a:cubicBezTo>
                  <a:pt x="635879" y="238801"/>
                  <a:pt x="640277" y="247589"/>
                  <a:pt x="644674" y="257117"/>
                </a:cubicBezTo>
                <a:cubicBezTo>
                  <a:pt x="649072" y="266638"/>
                  <a:pt x="652730" y="276160"/>
                  <a:pt x="655661" y="285681"/>
                </a:cubicBezTo>
                <a:lnTo>
                  <a:pt x="748696" y="303265"/>
                </a:lnTo>
                <a:cubicBezTo>
                  <a:pt x="753094" y="324506"/>
                  <a:pt x="755293" y="346481"/>
                  <a:pt x="755293" y="367722"/>
                </a:cubicBezTo>
                <a:lnTo>
                  <a:pt x="668114" y="402882"/>
                </a:lnTo>
                <a:cubicBezTo>
                  <a:pt x="665916" y="423391"/>
                  <a:pt x="661525" y="443906"/>
                  <a:pt x="654928" y="463682"/>
                </a:cubicBezTo>
                <a:lnTo>
                  <a:pt x="719393" y="532537"/>
                </a:lnTo>
                <a:cubicBezTo>
                  <a:pt x="710604" y="552312"/>
                  <a:pt x="700350" y="570629"/>
                  <a:pt x="687897" y="588206"/>
                </a:cubicBezTo>
                <a:lnTo>
                  <a:pt x="597054" y="565498"/>
                </a:lnTo>
                <a:cubicBezTo>
                  <a:pt x="583135" y="581616"/>
                  <a:pt x="566284" y="596268"/>
                  <a:pt x="548708" y="609447"/>
                </a:cubicBezTo>
                <a:lnTo>
                  <a:pt x="547968" y="609447"/>
                </a:lnTo>
                <a:lnTo>
                  <a:pt x="559695" y="703208"/>
                </a:lnTo>
                <a:cubicBezTo>
                  <a:pt x="549440" y="709072"/>
                  <a:pt x="538447" y="714196"/>
                  <a:pt x="527459" y="719326"/>
                </a:cubicBezTo>
                <a:cubicBezTo>
                  <a:pt x="519404" y="722991"/>
                  <a:pt x="511342" y="725916"/>
                  <a:pt x="503279" y="728847"/>
                </a:cubicBezTo>
                <a:lnTo>
                  <a:pt x="443213" y="657061"/>
                </a:lnTo>
                <a:cubicBezTo>
                  <a:pt x="420506" y="662924"/>
                  <a:pt x="397059" y="665123"/>
                  <a:pt x="374351" y="665123"/>
                </a:cubicBezTo>
                <a:lnTo>
                  <a:pt x="328930" y="747897"/>
                </a:lnTo>
                <a:cubicBezTo>
                  <a:pt x="309147" y="744965"/>
                  <a:pt x="289372" y="741300"/>
                  <a:pt x="270322" y="735444"/>
                </a:cubicBezTo>
                <a:lnTo>
                  <a:pt x="263733" y="642416"/>
                </a:lnTo>
                <a:cubicBezTo>
                  <a:pt x="241752" y="633620"/>
                  <a:pt x="220510" y="621167"/>
                  <a:pt x="200728" y="606522"/>
                </a:cubicBezTo>
                <a:lnTo>
                  <a:pt x="115748" y="646806"/>
                </a:lnTo>
                <a:cubicBezTo>
                  <a:pt x="101830" y="633620"/>
                  <a:pt x="88644" y="618969"/>
                  <a:pt x="76923" y="602858"/>
                </a:cubicBezTo>
                <a:lnTo>
                  <a:pt x="126736" y="523748"/>
                </a:lnTo>
                <a:cubicBezTo>
                  <a:pt x="120879" y="513494"/>
                  <a:pt x="115016" y="502507"/>
                  <a:pt x="109885" y="490780"/>
                </a:cubicBezTo>
                <a:cubicBezTo>
                  <a:pt x="104761" y="479067"/>
                  <a:pt x="101097" y="467340"/>
                  <a:pt x="97432" y="455626"/>
                </a:cubicBezTo>
                <a:lnTo>
                  <a:pt x="5123" y="438043"/>
                </a:lnTo>
                <a:cubicBezTo>
                  <a:pt x="2198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0" y="320109"/>
                  <a:pt x="95233" y="295935"/>
                  <a:pt x="103295" y="273228"/>
                </a:cubicBezTo>
                <a:lnTo>
                  <a:pt x="39558" y="205106"/>
                </a:lnTo>
                <a:cubicBezTo>
                  <a:pt x="48353" y="187522"/>
                  <a:pt x="58607" y="169946"/>
                  <a:pt x="70327" y="153828"/>
                </a:cubicBezTo>
                <a:lnTo>
                  <a:pt x="161903" y="176535"/>
                </a:lnTo>
                <a:cubicBezTo>
                  <a:pt x="177281" y="159691"/>
                  <a:pt x="194871" y="144307"/>
                  <a:pt x="214647" y="131121"/>
                </a:cubicBezTo>
                <a:lnTo>
                  <a:pt x="202927" y="38825"/>
                </a:lnTo>
                <a:cubicBezTo>
                  <a:pt x="210249" y="35161"/>
                  <a:pt x="217578" y="31503"/>
                  <a:pt x="225634" y="27838"/>
                </a:cubicBezTo>
                <a:cubicBezTo>
                  <a:pt x="236621" y="22714"/>
                  <a:pt x="247615" y="18317"/>
                  <a:pt x="259335" y="14652"/>
                </a:cubicBezTo>
                <a:lnTo>
                  <a:pt x="320135" y="87172"/>
                </a:lnTo>
                <a:cubicBezTo>
                  <a:pt x="342116" y="82774"/>
                  <a:pt x="364090" y="82048"/>
                  <a:pt x="385338" y="82048"/>
                </a:cubicBezTo>
                <a:lnTo>
                  <a:pt x="4307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" name="Graphic 11" descr="Lights On">
            <a:extLst>
              <a:ext uri="{FF2B5EF4-FFF2-40B4-BE49-F238E27FC236}">
                <a16:creationId xmlns:a16="http://schemas.microsoft.com/office/drawing/2014/main" id="{BC94BE38-FE0C-D264-E768-38CFA53D68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34294" y="4371862"/>
            <a:ext cx="444221" cy="444221"/>
          </a:xfrm>
          <a:prstGeom prst="rect">
            <a:avLst/>
          </a:prstGeom>
        </p:spPr>
      </p:pic>
      <p:sp>
        <p:nvSpPr>
          <p:cNvPr id="8" name="TextBox 26">
            <a:extLst>
              <a:ext uri="{FF2B5EF4-FFF2-40B4-BE49-F238E27FC236}">
                <a16:creationId xmlns:a16="http://schemas.microsoft.com/office/drawing/2014/main" id="{CB964768-CA8F-7570-399B-ABBF5BF3BB2A}"/>
              </a:ext>
            </a:extLst>
          </p:cNvPr>
          <p:cNvSpPr txBox="1"/>
          <p:nvPr/>
        </p:nvSpPr>
        <p:spPr>
          <a:xfrm>
            <a:off x="3358303" y="49471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38ECDA-2C51-E776-2F8F-9BBFEE7E3E21}"/>
              </a:ext>
            </a:extLst>
          </p:cNvPr>
          <p:cNvSpPr txBox="1"/>
          <p:nvPr/>
        </p:nvSpPr>
        <p:spPr>
          <a:xfrm>
            <a:off x="3541764" y="4302712"/>
            <a:ext cx="936592" cy="5539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C4F510-027F-4F73-0355-633500A74329}"/>
              </a:ext>
            </a:extLst>
          </p:cNvPr>
          <p:cNvSpPr/>
          <p:nvPr/>
        </p:nvSpPr>
        <p:spPr>
          <a:xfrm>
            <a:off x="3219572" y="3149991"/>
            <a:ext cx="1258785" cy="95410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800" noProof="1"/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B1C5020-55A7-5E29-1AF5-A49A06BF75C7}"/>
              </a:ext>
            </a:extLst>
          </p:cNvPr>
          <p:cNvSpPr/>
          <p:nvPr/>
        </p:nvSpPr>
        <p:spPr>
          <a:xfrm>
            <a:off x="6909343" y="3023019"/>
            <a:ext cx="1606007" cy="2179940"/>
          </a:xfrm>
          <a:custGeom>
            <a:avLst/>
            <a:gdLst>
              <a:gd name="connsiteX0" fmla="*/ 405854 w 2141342"/>
              <a:gd name="connsiteY0" fmla="*/ 0 h 2906587"/>
              <a:gd name="connsiteX1" fmla="*/ 1735494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4 w 2141342"/>
              <a:gd name="connsiteY4" fmla="*/ 2906587 h 2906587"/>
              <a:gd name="connsiteX5" fmla="*/ 1025616 w 2141342"/>
              <a:gd name="connsiteY5" fmla="*/ 2906587 h 2906587"/>
              <a:gd name="connsiteX6" fmla="*/ 1012430 w 2141342"/>
              <a:gd name="connsiteY6" fmla="*/ 2893407 h 2906587"/>
              <a:gd name="connsiteX7" fmla="*/ 1025616 w 2141342"/>
              <a:gd name="connsiteY7" fmla="*/ 2880221 h 2906587"/>
              <a:gd name="connsiteX8" fmla="*/ 1735494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4 w 2141342"/>
              <a:gd name="connsiteY11" fmla="*/ 26372 h 2906587"/>
              <a:gd name="connsiteX12" fmla="*/ 405854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4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4" y="0"/>
                </a:moveTo>
                <a:lnTo>
                  <a:pt x="1735494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4" y="2906587"/>
                </a:cubicBezTo>
                <a:lnTo>
                  <a:pt x="1025616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16" y="2880221"/>
                </a:cubicBezTo>
                <a:lnTo>
                  <a:pt x="1735494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4" y="26372"/>
                </a:cubicBezTo>
                <a:lnTo>
                  <a:pt x="405854" y="26372"/>
                </a:lnTo>
                <a:cubicBezTo>
                  <a:pt x="196338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86" y="0"/>
                  <a:pt x="4058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B73734C-CE7B-F7D0-41D2-34439A1F593E}"/>
              </a:ext>
            </a:extLst>
          </p:cNvPr>
          <p:cNvSpPr/>
          <p:nvPr/>
        </p:nvSpPr>
        <p:spPr>
          <a:xfrm>
            <a:off x="7147802" y="4851354"/>
            <a:ext cx="566470" cy="560923"/>
          </a:xfrm>
          <a:custGeom>
            <a:avLst/>
            <a:gdLst>
              <a:gd name="connsiteX0" fmla="*/ 430761 w 755293"/>
              <a:gd name="connsiteY0" fmla="*/ 0 h 747897"/>
              <a:gd name="connsiteX1" fmla="*/ 493026 w 755293"/>
              <a:gd name="connsiteY1" fmla="*/ 14652 h 747897"/>
              <a:gd name="connsiteX2" fmla="*/ 499622 w 755293"/>
              <a:gd name="connsiteY2" fmla="*/ 109146 h 747897"/>
              <a:gd name="connsiteX3" fmla="*/ 553099 w 755293"/>
              <a:gd name="connsiteY3" fmla="*/ 141375 h 747897"/>
              <a:gd name="connsiteX4" fmla="*/ 638079 w 755293"/>
              <a:gd name="connsiteY4" fmla="*/ 101091 h 747897"/>
              <a:gd name="connsiteX5" fmla="*/ 680568 w 755293"/>
              <a:gd name="connsiteY5" fmla="*/ 150170 h 747897"/>
              <a:gd name="connsiteX6" fmla="*/ 630756 w 755293"/>
              <a:gd name="connsiteY6" fmla="*/ 230012 h 747897"/>
              <a:gd name="connsiteX7" fmla="*/ 644675 w 755293"/>
              <a:gd name="connsiteY7" fmla="*/ 257117 h 747897"/>
              <a:gd name="connsiteX8" fmla="*/ 655662 w 755293"/>
              <a:gd name="connsiteY8" fmla="*/ 285681 h 747897"/>
              <a:gd name="connsiteX9" fmla="*/ 748697 w 755293"/>
              <a:gd name="connsiteY9" fmla="*/ 303265 h 747897"/>
              <a:gd name="connsiteX10" fmla="*/ 755293 w 755293"/>
              <a:gd name="connsiteY10" fmla="*/ 367722 h 747897"/>
              <a:gd name="connsiteX11" fmla="*/ 668115 w 755293"/>
              <a:gd name="connsiteY11" fmla="*/ 402882 h 747897"/>
              <a:gd name="connsiteX12" fmla="*/ 654929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5 w 755293"/>
              <a:gd name="connsiteY15" fmla="*/ 565498 h 747897"/>
              <a:gd name="connsiteX16" fmla="*/ 548708 w 755293"/>
              <a:gd name="connsiteY16" fmla="*/ 609447 h 747897"/>
              <a:gd name="connsiteX17" fmla="*/ 547975 w 755293"/>
              <a:gd name="connsiteY17" fmla="*/ 609447 h 747897"/>
              <a:gd name="connsiteX18" fmla="*/ 559695 w 755293"/>
              <a:gd name="connsiteY18" fmla="*/ 703208 h 747897"/>
              <a:gd name="connsiteX19" fmla="*/ 527460 w 755293"/>
              <a:gd name="connsiteY19" fmla="*/ 719326 h 747897"/>
              <a:gd name="connsiteX20" fmla="*/ 503287 w 755293"/>
              <a:gd name="connsiteY20" fmla="*/ 728847 h 747897"/>
              <a:gd name="connsiteX21" fmla="*/ 443214 w 755293"/>
              <a:gd name="connsiteY21" fmla="*/ 657061 h 747897"/>
              <a:gd name="connsiteX22" fmla="*/ 374345 w 755293"/>
              <a:gd name="connsiteY22" fmla="*/ 665123 h 747897"/>
              <a:gd name="connsiteX23" fmla="*/ 328931 w 755293"/>
              <a:gd name="connsiteY23" fmla="*/ 747897 h 747897"/>
              <a:gd name="connsiteX24" fmla="*/ 270323 w 755293"/>
              <a:gd name="connsiteY24" fmla="*/ 735444 h 747897"/>
              <a:gd name="connsiteX25" fmla="*/ 263734 w 755293"/>
              <a:gd name="connsiteY25" fmla="*/ 642416 h 747897"/>
              <a:gd name="connsiteX26" fmla="*/ 200729 w 755293"/>
              <a:gd name="connsiteY26" fmla="*/ 606522 h 747897"/>
              <a:gd name="connsiteX27" fmla="*/ 115749 w 755293"/>
              <a:gd name="connsiteY27" fmla="*/ 646806 h 747897"/>
              <a:gd name="connsiteX28" fmla="*/ 76924 w 755293"/>
              <a:gd name="connsiteY28" fmla="*/ 602858 h 747897"/>
              <a:gd name="connsiteX29" fmla="*/ 126736 w 755293"/>
              <a:gd name="connsiteY29" fmla="*/ 523748 h 747897"/>
              <a:gd name="connsiteX30" fmla="*/ 109886 w 755293"/>
              <a:gd name="connsiteY30" fmla="*/ 490780 h 747897"/>
              <a:gd name="connsiteX31" fmla="*/ 97433 w 755293"/>
              <a:gd name="connsiteY31" fmla="*/ 455626 h 747897"/>
              <a:gd name="connsiteX32" fmla="*/ 5124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89 w 755293"/>
              <a:gd name="connsiteY35" fmla="*/ 273228 h 747897"/>
              <a:gd name="connsiteX36" fmla="*/ 39558 w 755293"/>
              <a:gd name="connsiteY36" fmla="*/ 205106 h 747897"/>
              <a:gd name="connsiteX37" fmla="*/ 70328 w 755293"/>
              <a:gd name="connsiteY37" fmla="*/ 153828 h 747897"/>
              <a:gd name="connsiteX38" fmla="*/ 161897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5 w 755293"/>
              <a:gd name="connsiteY41" fmla="*/ 27838 h 747897"/>
              <a:gd name="connsiteX42" fmla="*/ 259336 w 755293"/>
              <a:gd name="connsiteY42" fmla="*/ 14652 h 747897"/>
              <a:gd name="connsiteX43" fmla="*/ 320135 w 755293"/>
              <a:gd name="connsiteY43" fmla="*/ 87172 h 747897"/>
              <a:gd name="connsiteX44" fmla="*/ 385339 w 755293"/>
              <a:gd name="connsiteY44" fmla="*/ 82048 h 747897"/>
              <a:gd name="connsiteX45" fmla="*/ 430761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1" y="0"/>
                </a:moveTo>
                <a:cubicBezTo>
                  <a:pt x="452002" y="2932"/>
                  <a:pt x="472517" y="8063"/>
                  <a:pt x="493026" y="14652"/>
                </a:cubicBezTo>
                <a:lnTo>
                  <a:pt x="499622" y="109146"/>
                </a:lnTo>
                <a:cubicBezTo>
                  <a:pt x="518672" y="117935"/>
                  <a:pt x="536249" y="128922"/>
                  <a:pt x="553099" y="141375"/>
                </a:cubicBezTo>
                <a:lnTo>
                  <a:pt x="638079" y="101091"/>
                </a:lnTo>
                <a:cubicBezTo>
                  <a:pt x="653463" y="116475"/>
                  <a:pt x="667382" y="132586"/>
                  <a:pt x="680568" y="150170"/>
                </a:cubicBezTo>
                <a:lnTo>
                  <a:pt x="630756" y="230012"/>
                </a:lnTo>
                <a:cubicBezTo>
                  <a:pt x="635880" y="238801"/>
                  <a:pt x="640277" y="247589"/>
                  <a:pt x="644675" y="257117"/>
                </a:cubicBezTo>
                <a:cubicBezTo>
                  <a:pt x="649066" y="266638"/>
                  <a:pt x="652730" y="276160"/>
                  <a:pt x="655662" y="285681"/>
                </a:cubicBezTo>
                <a:lnTo>
                  <a:pt x="748697" y="303265"/>
                </a:lnTo>
                <a:cubicBezTo>
                  <a:pt x="753095" y="324506"/>
                  <a:pt x="755293" y="346481"/>
                  <a:pt x="755293" y="367722"/>
                </a:cubicBezTo>
                <a:lnTo>
                  <a:pt x="668115" y="402882"/>
                </a:lnTo>
                <a:cubicBezTo>
                  <a:pt x="665916" y="423391"/>
                  <a:pt x="661525" y="443906"/>
                  <a:pt x="654929" y="463682"/>
                </a:cubicBezTo>
                <a:lnTo>
                  <a:pt x="719393" y="532537"/>
                </a:lnTo>
                <a:cubicBezTo>
                  <a:pt x="710605" y="552312"/>
                  <a:pt x="700351" y="570629"/>
                  <a:pt x="687897" y="588206"/>
                </a:cubicBezTo>
                <a:lnTo>
                  <a:pt x="597055" y="565498"/>
                </a:lnTo>
                <a:cubicBezTo>
                  <a:pt x="583136" y="581616"/>
                  <a:pt x="566285" y="596268"/>
                  <a:pt x="548708" y="609447"/>
                </a:cubicBezTo>
                <a:lnTo>
                  <a:pt x="547975" y="609447"/>
                </a:lnTo>
                <a:lnTo>
                  <a:pt x="559695" y="703208"/>
                </a:lnTo>
                <a:cubicBezTo>
                  <a:pt x="549441" y="709072"/>
                  <a:pt x="538447" y="714196"/>
                  <a:pt x="527460" y="719326"/>
                </a:cubicBezTo>
                <a:cubicBezTo>
                  <a:pt x="519405" y="722991"/>
                  <a:pt x="511342" y="725916"/>
                  <a:pt x="503287" y="728847"/>
                </a:cubicBezTo>
                <a:lnTo>
                  <a:pt x="443214" y="657061"/>
                </a:lnTo>
                <a:cubicBezTo>
                  <a:pt x="420506" y="662924"/>
                  <a:pt x="397059" y="665123"/>
                  <a:pt x="374345" y="665123"/>
                </a:cubicBezTo>
                <a:lnTo>
                  <a:pt x="328931" y="747897"/>
                </a:lnTo>
                <a:cubicBezTo>
                  <a:pt x="309148" y="744965"/>
                  <a:pt x="289373" y="741300"/>
                  <a:pt x="270323" y="735444"/>
                </a:cubicBezTo>
                <a:lnTo>
                  <a:pt x="263734" y="642416"/>
                </a:lnTo>
                <a:cubicBezTo>
                  <a:pt x="241752" y="633620"/>
                  <a:pt x="220504" y="621167"/>
                  <a:pt x="200729" y="606522"/>
                </a:cubicBezTo>
                <a:lnTo>
                  <a:pt x="115749" y="646806"/>
                </a:lnTo>
                <a:cubicBezTo>
                  <a:pt x="101830" y="633620"/>
                  <a:pt x="88638" y="618969"/>
                  <a:pt x="76924" y="602858"/>
                </a:cubicBezTo>
                <a:lnTo>
                  <a:pt x="126736" y="523748"/>
                </a:lnTo>
                <a:cubicBezTo>
                  <a:pt x="120880" y="513494"/>
                  <a:pt x="115016" y="502507"/>
                  <a:pt x="109886" y="490780"/>
                </a:cubicBezTo>
                <a:cubicBezTo>
                  <a:pt x="104762" y="479067"/>
                  <a:pt x="101097" y="467340"/>
                  <a:pt x="97433" y="455626"/>
                </a:cubicBezTo>
                <a:lnTo>
                  <a:pt x="5124" y="438043"/>
                </a:lnTo>
                <a:cubicBezTo>
                  <a:pt x="2199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7" y="320109"/>
                  <a:pt x="95234" y="295935"/>
                  <a:pt x="103289" y="273228"/>
                </a:cubicBezTo>
                <a:lnTo>
                  <a:pt x="39558" y="205106"/>
                </a:lnTo>
                <a:cubicBezTo>
                  <a:pt x="48347" y="187522"/>
                  <a:pt x="58608" y="169946"/>
                  <a:pt x="70328" y="153828"/>
                </a:cubicBezTo>
                <a:lnTo>
                  <a:pt x="161897" y="176535"/>
                </a:lnTo>
                <a:cubicBezTo>
                  <a:pt x="177282" y="159691"/>
                  <a:pt x="194865" y="144307"/>
                  <a:pt x="214647" y="131121"/>
                </a:cubicBezTo>
                <a:lnTo>
                  <a:pt x="202927" y="38825"/>
                </a:lnTo>
                <a:cubicBezTo>
                  <a:pt x="210250" y="35161"/>
                  <a:pt x="217579" y="31503"/>
                  <a:pt x="225635" y="27838"/>
                </a:cubicBezTo>
                <a:cubicBezTo>
                  <a:pt x="236622" y="22714"/>
                  <a:pt x="247616" y="18317"/>
                  <a:pt x="259336" y="14652"/>
                </a:cubicBezTo>
                <a:lnTo>
                  <a:pt x="320135" y="87172"/>
                </a:lnTo>
                <a:cubicBezTo>
                  <a:pt x="342117" y="82774"/>
                  <a:pt x="364091" y="82048"/>
                  <a:pt x="385339" y="82048"/>
                </a:cubicBezTo>
                <a:lnTo>
                  <a:pt x="4307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02CE6A1-86B3-A697-BB25-2A9CD5B3053C}"/>
              </a:ext>
            </a:extLst>
          </p:cNvPr>
          <p:cNvSpPr/>
          <p:nvPr/>
        </p:nvSpPr>
        <p:spPr>
          <a:xfrm>
            <a:off x="6909343" y="3023019"/>
            <a:ext cx="1606007" cy="2179940"/>
          </a:xfrm>
          <a:custGeom>
            <a:avLst/>
            <a:gdLst>
              <a:gd name="connsiteX0" fmla="*/ 405854 w 2141342"/>
              <a:gd name="connsiteY0" fmla="*/ 0 h 2906587"/>
              <a:gd name="connsiteX1" fmla="*/ 1735494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4 w 2141342"/>
              <a:gd name="connsiteY4" fmla="*/ 2906587 h 2906587"/>
              <a:gd name="connsiteX5" fmla="*/ 1025616 w 2141342"/>
              <a:gd name="connsiteY5" fmla="*/ 2906587 h 2906587"/>
              <a:gd name="connsiteX6" fmla="*/ 1012430 w 2141342"/>
              <a:gd name="connsiteY6" fmla="*/ 2893407 h 2906587"/>
              <a:gd name="connsiteX7" fmla="*/ 1025616 w 2141342"/>
              <a:gd name="connsiteY7" fmla="*/ 2880221 h 2906587"/>
              <a:gd name="connsiteX8" fmla="*/ 1735494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4 w 2141342"/>
              <a:gd name="connsiteY11" fmla="*/ 26372 h 2906587"/>
              <a:gd name="connsiteX12" fmla="*/ 405854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4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4" y="0"/>
                </a:moveTo>
                <a:lnTo>
                  <a:pt x="1735494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4" y="2906587"/>
                </a:cubicBezTo>
                <a:lnTo>
                  <a:pt x="1025616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16" y="2880221"/>
                </a:cubicBezTo>
                <a:lnTo>
                  <a:pt x="1735494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4" y="26372"/>
                </a:cubicBezTo>
                <a:lnTo>
                  <a:pt x="405854" y="26372"/>
                </a:lnTo>
                <a:cubicBezTo>
                  <a:pt x="196338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86" y="0"/>
                  <a:pt x="40585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74B09C9-37C4-54BE-89CF-34B01CFF5C11}"/>
              </a:ext>
            </a:extLst>
          </p:cNvPr>
          <p:cNvSpPr/>
          <p:nvPr/>
        </p:nvSpPr>
        <p:spPr>
          <a:xfrm>
            <a:off x="6430236" y="4105300"/>
            <a:ext cx="978001" cy="977345"/>
          </a:xfrm>
          <a:custGeom>
            <a:avLst/>
            <a:gdLst>
              <a:gd name="connsiteX0" fmla="*/ 542112 w 1304001"/>
              <a:gd name="connsiteY0" fmla="*/ 0 h 1303126"/>
              <a:gd name="connsiteX1" fmla="*/ 619036 w 1304001"/>
              <a:gd name="connsiteY1" fmla="*/ 142100 h 1303126"/>
              <a:gd name="connsiteX2" fmla="*/ 711337 w 1304001"/>
              <a:gd name="connsiteY2" fmla="*/ 145032 h 1303126"/>
              <a:gd name="connsiteX3" fmla="*/ 791193 w 1304001"/>
              <a:gd name="connsiteY3" fmla="*/ 5856 h 1303126"/>
              <a:gd name="connsiteX4" fmla="*/ 882762 w 1304001"/>
              <a:gd name="connsiteY4" fmla="*/ 32228 h 1303126"/>
              <a:gd name="connsiteX5" fmla="*/ 878365 w 1304001"/>
              <a:gd name="connsiteY5" fmla="*/ 193378 h 1303126"/>
              <a:gd name="connsiteX6" fmla="*/ 954555 w 1304001"/>
              <a:gd name="connsiteY6" fmla="*/ 239526 h 1303126"/>
              <a:gd name="connsiteX7" fmla="*/ 1093745 w 1304001"/>
              <a:gd name="connsiteY7" fmla="*/ 158218 h 1303126"/>
              <a:gd name="connsiteX8" fmla="*/ 1160414 w 1304001"/>
              <a:gd name="connsiteY8" fmla="*/ 227806 h 1303126"/>
              <a:gd name="connsiteX9" fmla="*/ 1075428 w 1304001"/>
              <a:gd name="connsiteY9" fmla="*/ 364783 h 1303126"/>
              <a:gd name="connsiteX10" fmla="*/ 1098875 w 1304001"/>
              <a:gd name="connsiteY10" fmla="*/ 402142 h 1303126"/>
              <a:gd name="connsiteX11" fmla="*/ 1118651 w 1304001"/>
              <a:gd name="connsiteY11" fmla="*/ 440234 h 1303126"/>
              <a:gd name="connsiteX12" fmla="*/ 1279821 w 1304001"/>
              <a:gd name="connsiteY12" fmla="*/ 440234 h 1303126"/>
              <a:gd name="connsiteX13" fmla="*/ 1304001 w 1304001"/>
              <a:gd name="connsiteY13" fmla="*/ 533262 h 1303126"/>
              <a:gd name="connsiteX14" fmla="*/ 1162606 w 1304001"/>
              <a:gd name="connsiteY14" fmla="*/ 609440 h 1303126"/>
              <a:gd name="connsiteX15" fmla="*/ 1162606 w 1304001"/>
              <a:gd name="connsiteY15" fmla="*/ 698077 h 1303126"/>
              <a:gd name="connsiteX16" fmla="*/ 1302535 w 1304001"/>
              <a:gd name="connsiteY16" fmla="*/ 777919 h 1303126"/>
              <a:gd name="connsiteX17" fmla="*/ 1277622 w 1304001"/>
              <a:gd name="connsiteY17" fmla="*/ 869481 h 1303126"/>
              <a:gd name="connsiteX18" fmla="*/ 1117192 w 1304001"/>
              <a:gd name="connsiteY18" fmla="*/ 865091 h 1303126"/>
              <a:gd name="connsiteX19" fmla="*/ 1071770 w 1304001"/>
              <a:gd name="connsiteY19" fmla="*/ 944933 h 1303126"/>
              <a:gd name="connsiteX20" fmla="*/ 1153085 w 1304001"/>
              <a:gd name="connsiteY20" fmla="*/ 1084841 h 1303126"/>
              <a:gd name="connsiteX21" fmla="*/ 1087155 w 1304001"/>
              <a:gd name="connsiteY21" fmla="*/ 1150765 h 1303126"/>
              <a:gd name="connsiteX22" fmla="*/ 950891 w 1304001"/>
              <a:gd name="connsiteY22" fmla="*/ 1066525 h 1303126"/>
              <a:gd name="connsiteX23" fmla="*/ 950891 w 1304001"/>
              <a:gd name="connsiteY23" fmla="*/ 1068724 h 1303126"/>
              <a:gd name="connsiteX24" fmla="*/ 902538 w 1304001"/>
              <a:gd name="connsiteY24" fmla="*/ 1099487 h 1303126"/>
              <a:gd name="connsiteX25" fmla="*/ 868110 w 1304001"/>
              <a:gd name="connsiteY25" fmla="*/ 1117803 h 1303126"/>
              <a:gd name="connsiteX26" fmla="*/ 868110 w 1304001"/>
              <a:gd name="connsiteY26" fmla="*/ 1279686 h 1303126"/>
              <a:gd name="connsiteX27" fmla="*/ 780932 w 1304001"/>
              <a:gd name="connsiteY27" fmla="*/ 1303126 h 1303126"/>
              <a:gd name="connsiteX28" fmla="*/ 704741 w 1304001"/>
              <a:gd name="connsiteY28" fmla="*/ 1162485 h 1303126"/>
              <a:gd name="connsiteX29" fmla="*/ 602918 w 1304001"/>
              <a:gd name="connsiteY29" fmla="*/ 1162485 h 1303126"/>
              <a:gd name="connsiteX30" fmla="*/ 523062 w 1304001"/>
              <a:gd name="connsiteY30" fmla="*/ 1302394 h 1303126"/>
              <a:gd name="connsiteX31" fmla="*/ 437350 w 1304001"/>
              <a:gd name="connsiteY31" fmla="*/ 1279686 h 1303126"/>
              <a:gd name="connsiteX32" fmla="*/ 441748 w 1304001"/>
              <a:gd name="connsiteY32" fmla="*/ 1120002 h 1303126"/>
              <a:gd name="connsiteX33" fmla="*/ 350172 w 1304001"/>
              <a:gd name="connsiteY33" fmla="*/ 1067258 h 1303126"/>
              <a:gd name="connsiteX34" fmla="*/ 210983 w 1304001"/>
              <a:gd name="connsiteY34" fmla="*/ 1148566 h 1303126"/>
              <a:gd name="connsiteX35" fmla="*/ 149444 w 1304001"/>
              <a:gd name="connsiteY35" fmla="*/ 1086307 h 1303126"/>
              <a:gd name="connsiteX36" fmla="*/ 233697 w 1304001"/>
              <a:gd name="connsiteY36" fmla="*/ 950057 h 1303126"/>
              <a:gd name="connsiteX37" fmla="*/ 205126 w 1304001"/>
              <a:gd name="connsiteY37" fmla="*/ 904642 h 1303126"/>
              <a:gd name="connsiteX38" fmla="*/ 181679 w 1304001"/>
              <a:gd name="connsiteY38" fmla="*/ 857028 h 1303126"/>
              <a:gd name="connsiteX39" fmla="*/ 21242 w 1304001"/>
              <a:gd name="connsiteY39" fmla="*/ 857028 h 1303126"/>
              <a:gd name="connsiteX40" fmla="*/ 0 w 1304001"/>
              <a:gd name="connsiteY40" fmla="*/ 772062 h 1303126"/>
              <a:gd name="connsiteX41" fmla="*/ 141388 w 1304001"/>
              <a:gd name="connsiteY41" fmla="*/ 695878 h 1303126"/>
              <a:gd name="connsiteX42" fmla="*/ 143587 w 1304001"/>
              <a:gd name="connsiteY42" fmla="*/ 590397 h 1303126"/>
              <a:gd name="connsiteX43" fmla="*/ 5124 w 1304001"/>
              <a:gd name="connsiteY43" fmla="*/ 511288 h 1303126"/>
              <a:gd name="connsiteX44" fmla="*/ 30037 w 1304001"/>
              <a:gd name="connsiteY44" fmla="*/ 426315 h 1303126"/>
              <a:gd name="connsiteX45" fmla="*/ 191207 w 1304001"/>
              <a:gd name="connsiteY45" fmla="*/ 430713 h 1303126"/>
              <a:gd name="connsiteX46" fmla="*/ 244684 w 1304001"/>
              <a:gd name="connsiteY46" fmla="*/ 343541 h 1303126"/>
              <a:gd name="connsiteX47" fmla="*/ 164096 w 1304001"/>
              <a:gd name="connsiteY47" fmla="*/ 205831 h 1303126"/>
              <a:gd name="connsiteX48" fmla="*/ 230032 w 1304001"/>
              <a:gd name="connsiteY48" fmla="*/ 143566 h 1303126"/>
              <a:gd name="connsiteX49" fmla="*/ 367755 w 1304001"/>
              <a:gd name="connsiteY49" fmla="*/ 228539 h 1303126"/>
              <a:gd name="connsiteX50" fmla="*/ 401457 w 1304001"/>
              <a:gd name="connsiteY50" fmla="*/ 207297 h 1303126"/>
              <a:gd name="connsiteX51" fmla="*/ 452002 w 1304001"/>
              <a:gd name="connsiteY51" fmla="*/ 182391 h 1303126"/>
              <a:gd name="connsiteX52" fmla="*/ 452002 w 1304001"/>
              <a:gd name="connsiteY52" fmla="*/ 21974 h 1303126"/>
              <a:gd name="connsiteX53" fmla="*/ 542112 w 1304001"/>
              <a:gd name="connsiteY53" fmla="*/ 0 h 1303126"/>
              <a:gd name="connsiteX54" fmla="*/ 682465 w 1304001"/>
              <a:gd name="connsiteY54" fmla="*/ 288026 h 1303126"/>
              <a:gd name="connsiteX55" fmla="*/ 474716 w 1304001"/>
              <a:gd name="connsiteY55" fmla="*/ 333287 h 1303126"/>
              <a:gd name="connsiteX56" fmla="*/ 335520 w 1304001"/>
              <a:gd name="connsiteY56" fmla="*/ 828464 h 1303126"/>
              <a:gd name="connsiteX57" fmla="*/ 830751 w 1304001"/>
              <a:gd name="connsiteY57" fmla="*/ 967640 h 1303126"/>
              <a:gd name="connsiteX58" fmla="*/ 969940 w 1304001"/>
              <a:gd name="connsiteY58" fmla="*/ 472463 h 1303126"/>
              <a:gd name="connsiteX59" fmla="*/ 682465 w 1304001"/>
              <a:gd name="connsiteY59" fmla="*/ 288026 h 130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3126">
                <a:moveTo>
                  <a:pt x="542112" y="0"/>
                </a:moveTo>
                <a:lnTo>
                  <a:pt x="619036" y="142100"/>
                </a:lnTo>
                <a:cubicBezTo>
                  <a:pt x="649798" y="140641"/>
                  <a:pt x="680568" y="141367"/>
                  <a:pt x="711337" y="145032"/>
                </a:cubicBezTo>
                <a:lnTo>
                  <a:pt x="791193" y="5856"/>
                </a:lnTo>
                <a:cubicBezTo>
                  <a:pt x="822689" y="12453"/>
                  <a:pt x="852725" y="21241"/>
                  <a:pt x="882762" y="32228"/>
                </a:cubicBezTo>
                <a:lnTo>
                  <a:pt x="878365" y="193378"/>
                </a:lnTo>
                <a:cubicBezTo>
                  <a:pt x="905476" y="206564"/>
                  <a:pt x="930382" y="221942"/>
                  <a:pt x="954555" y="239526"/>
                </a:cubicBezTo>
                <a:lnTo>
                  <a:pt x="1093745" y="158218"/>
                </a:lnTo>
                <a:cubicBezTo>
                  <a:pt x="1117192" y="179459"/>
                  <a:pt x="1139899" y="202900"/>
                  <a:pt x="1160414" y="227806"/>
                </a:cubicBezTo>
                <a:lnTo>
                  <a:pt x="1075428" y="364783"/>
                </a:lnTo>
                <a:cubicBezTo>
                  <a:pt x="1084223" y="377236"/>
                  <a:pt x="1091553" y="388956"/>
                  <a:pt x="1098875" y="402142"/>
                </a:cubicBezTo>
                <a:cubicBezTo>
                  <a:pt x="1106205" y="414595"/>
                  <a:pt x="1112794" y="427781"/>
                  <a:pt x="1118651" y="440234"/>
                </a:cubicBezTo>
                <a:lnTo>
                  <a:pt x="1279821" y="440234"/>
                </a:lnTo>
                <a:cubicBezTo>
                  <a:pt x="1290082" y="470997"/>
                  <a:pt x="1298138" y="501767"/>
                  <a:pt x="1304001" y="533262"/>
                </a:cubicBezTo>
                <a:lnTo>
                  <a:pt x="1162606" y="609440"/>
                </a:lnTo>
                <a:cubicBezTo>
                  <a:pt x="1165538" y="638744"/>
                  <a:pt x="1165538" y="668773"/>
                  <a:pt x="1162606" y="698077"/>
                </a:cubicBezTo>
                <a:lnTo>
                  <a:pt x="1302535" y="777919"/>
                </a:lnTo>
                <a:cubicBezTo>
                  <a:pt x="1296672" y="808682"/>
                  <a:pt x="1287883" y="839452"/>
                  <a:pt x="1277622" y="869481"/>
                </a:cubicBezTo>
                <a:lnTo>
                  <a:pt x="1117192" y="865091"/>
                </a:lnTo>
                <a:cubicBezTo>
                  <a:pt x="1104732" y="892922"/>
                  <a:pt x="1089347" y="919294"/>
                  <a:pt x="1071770" y="944933"/>
                </a:cubicBezTo>
                <a:lnTo>
                  <a:pt x="1153085" y="1084841"/>
                </a:lnTo>
                <a:cubicBezTo>
                  <a:pt x="1132577" y="1108282"/>
                  <a:pt x="1110595" y="1130256"/>
                  <a:pt x="1087155" y="1150765"/>
                </a:cubicBezTo>
                <a:lnTo>
                  <a:pt x="950891" y="1066525"/>
                </a:lnTo>
                <a:lnTo>
                  <a:pt x="950891" y="1068724"/>
                </a:lnTo>
                <a:cubicBezTo>
                  <a:pt x="935506" y="1079711"/>
                  <a:pt x="919395" y="1089965"/>
                  <a:pt x="902538" y="1099487"/>
                </a:cubicBezTo>
                <a:cubicBezTo>
                  <a:pt x="891551" y="1106083"/>
                  <a:pt x="879097" y="1111940"/>
                  <a:pt x="868110" y="1117803"/>
                </a:cubicBezTo>
                <a:lnTo>
                  <a:pt x="868110" y="1279686"/>
                </a:lnTo>
                <a:cubicBezTo>
                  <a:pt x="839539" y="1289208"/>
                  <a:pt x="810236" y="1297270"/>
                  <a:pt x="780932" y="1303126"/>
                </a:cubicBezTo>
                <a:lnTo>
                  <a:pt x="704741" y="1162485"/>
                </a:lnTo>
                <a:cubicBezTo>
                  <a:pt x="671047" y="1166149"/>
                  <a:pt x="636612" y="1166149"/>
                  <a:pt x="602918" y="1162485"/>
                </a:cubicBezTo>
                <a:lnTo>
                  <a:pt x="523062" y="1302394"/>
                </a:lnTo>
                <a:cubicBezTo>
                  <a:pt x="493759" y="1297270"/>
                  <a:pt x="465188" y="1289208"/>
                  <a:pt x="437350" y="1279686"/>
                </a:cubicBezTo>
                <a:lnTo>
                  <a:pt x="441748" y="1120002"/>
                </a:lnTo>
                <a:cubicBezTo>
                  <a:pt x="409512" y="1106083"/>
                  <a:pt x="378743" y="1088499"/>
                  <a:pt x="350172" y="1067258"/>
                </a:cubicBezTo>
                <a:lnTo>
                  <a:pt x="210983" y="1148566"/>
                </a:lnTo>
                <a:cubicBezTo>
                  <a:pt x="189008" y="1129523"/>
                  <a:pt x="168493" y="1108282"/>
                  <a:pt x="149444" y="1086307"/>
                </a:cubicBezTo>
                <a:lnTo>
                  <a:pt x="233697" y="950057"/>
                </a:lnTo>
                <a:cubicBezTo>
                  <a:pt x="223436" y="935411"/>
                  <a:pt x="213915" y="920027"/>
                  <a:pt x="205126" y="904642"/>
                </a:cubicBezTo>
                <a:cubicBezTo>
                  <a:pt x="196331" y="888524"/>
                  <a:pt x="189008" y="872413"/>
                  <a:pt x="181679" y="857028"/>
                </a:cubicBezTo>
                <a:lnTo>
                  <a:pt x="21242" y="857028"/>
                </a:lnTo>
                <a:cubicBezTo>
                  <a:pt x="12453" y="828464"/>
                  <a:pt x="5124" y="800627"/>
                  <a:pt x="0" y="772062"/>
                </a:cubicBezTo>
                <a:lnTo>
                  <a:pt x="141388" y="695878"/>
                </a:lnTo>
                <a:cubicBezTo>
                  <a:pt x="138457" y="660718"/>
                  <a:pt x="139189" y="625558"/>
                  <a:pt x="143587" y="590397"/>
                </a:cubicBezTo>
                <a:lnTo>
                  <a:pt x="5124" y="511288"/>
                </a:lnTo>
                <a:cubicBezTo>
                  <a:pt x="11720" y="482717"/>
                  <a:pt x="19776" y="454153"/>
                  <a:pt x="30037" y="426315"/>
                </a:cubicBezTo>
                <a:lnTo>
                  <a:pt x="191207" y="430713"/>
                </a:lnTo>
                <a:cubicBezTo>
                  <a:pt x="205859" y="399943"/>
                  <a:pt x="224169" y="370646"/>
                  <a:pt x="244684" y="343541"/>
                </a:cubicBezTo>
                <a:lnTo>
                  <a:pt x="164096" y="205831"/>
                </a:lnTo>
                <a:cubicBezTo>
                  <a:pt x="184611" y="183857"/>
                  <a:pt x="206585" y="163342"/>
                  <a:pt x="230032" y="143566"/>
                </a:cubicBezTo>
                <a:lnTo>
                  <a:pt x="367755" y="228539"/>
                </a:lnTo>
                <a:cubicBezTo>
                  <a:pt x="378743" y="221216"/>
                  <a:pt x="389730" y="213887"/>
                  <a:pt x="401457" y="207297"/>
                </a:cubicBezTo>
                <a:cubicBezTo>
                  <a:pt x="418307" y="197776"/>
                  <a:pt x="435151" y="189714"/>
                  <a:pt x="452002" y="182391"/>
                </a:cubicBezTo>
                <a:lnTo>
                  <a:pt x="452002" y="21974"/>
                </a:lnTo>
                <a:cubicBezTo>
                  <a:pt x="481305" y="12453"/>
                  <a:pt x="512075" y="5123"/>
                  <a:pt x="542112" y="0"/>
                </a:cubicBezTo>
                <a:close/>
                <a:moveTo>
                  <a:pt x="682465" y="288026"/>
                </a:moveTo>
                <a:cubicBezTo>
                  <a:pt x="612622" y="282228"/>
                  <a:pt x="540372" y="296478"/>
                  <a:pt x="474716" y="333287"/>
                </a:cubicBezTo>
                <a:cubicBezTo>
                  <a:pt x="299627" y="431446"/>
                  <a:pt x="237355" y="653395"/>
                  <a:pt x="335520" y="828464"/>
                </a:cubicBezTo>
                <a:cubicBezTo>
                  <a:pt x="433685" y="1003533"/>
                  <a:pt x="655662" y="1065799"/>
                  <a:pt x="830751" y="967640"/>
                </a:cubicBezTo>
                <a:cubicBezTo>
                  <a:pt x="1005834" y="869481"/>
                  <a:pt x="1068106" y="647532"/>
                  <a:pt x="969940" y="472463"/>
                </a:cubicBezTo>
                <a:cubicBezTo>
                  <a:pt x="908587" y="363045"/>
                  <a:pt x="798870" y="297691"/>
                  <a:pt x="682465" y="28802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BD284EA-89A1-C250-3FC9-FC9E6C5BCA75}"/>
              </a:ext>
            </a:extLst>
          </p:cNvPr>
          <p:cNvSpPr/>
          <p:nvPr/>
        </p:nvSpPr>
        <p:spPr>
          <a:xfrm>
            <a:off x="7147802" y="4851354"/>
            <a:ext cx="566470" cy="560923"/>
          </a:xfrm>
          <a:custGeom>
            <a:avLst/>
            <a:gdLst>
              <a:gd name="connsiteX0" fmla="*/ 430761 w 755293"/>
              <a:gd name="connsiteY0" fmla="*/ 0 h 747897"/>
              <a:gd name="connsiteX1" fmla="*/ 493026 w 755293"/>
              <a:gd name="connsiteY1" fmla="*/ 14652 h 747897"/>
              <a:gd name="connsiteX2" fmla="*/ 499622 w 755293"/>
              <a:gd name="connsiteY2" fmla="*/ 109146 h 747897"/>
              <a:gd name="connsiteX3" fmla="*/ 553099 w 755293"/>
              <a:gd name="connsiteY3" fmla="*/ 141375 h 747897"/>
              <a:gd name="connsiteX4" fmla="*/ 638079 w 755293"/>
              <a:gd name="connsiteY4" fmla="*/ 101091 h 747897"/>
              <a:gd name="connsiteX5" fmla="*/ 680568 w 755293"/>
              <a:gd name="connsiteY5" fmla="*/ 150170 h 747897"/>
              <a:gd name="connsiteX6" fmla="*/ 630756 w 755293"/>
              <a:gd name="connsiteY6" fmla="*/ 230012 h 747897"/>
              <a:gd name="connsiteX7" fmla="*/ 644675 w 755293"/>
              <a:gd name="connsiteY7" fmla="*/ 257117 h 747897"/>
              <a:gd name="connsiteX8" fmla="*/ 655662 w 755293"/>
              <a:gd name="connsiteY8" fmla="*/ 285681 h 747897"/>
              <a:gd name="connsiteX9" fmla="*/ 748697 w 755293"/>
              <a:gd name="connsiteY9" fmla="*/ 303265 h 747897"/>
              <a:gd name="connsiteX10" fmla="*/ 755293 w 755293"/>
              <a:gd name="connsiteY10" fmla="*/ 367722 h 747897"/>
              <a:gd name="connsiteX11" fmla="*/ 668115 w 755293"/>
              <a:gd name="connsiteY11" fmla="*/ 402882 h 747897"/>
              <a:gd name="connsiteX12" fmla="*/ 654929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5 w 755293"/>
              <a:gd name="connsiteY15" fmla="*/ 565498 h 747897"/>
              <a:gd name="connsiteX16" fmla="*/ 548708 w 755293"/>
              <a:gd name="connsiteY16" fmla="*/ 609447 h 747897"/>
              <a:gd name="connsiteX17" fmla="*/ 547975 w 755293"/>
              <a:gd name="connsiteY17" fmla="*/ 609447 h 747897"/>
              <a:gd name="connsiteX18" fmla="*/ 559695 w 755293"/>
              <a:gd name="connsiteY18" fmla="*/ 703208 h 747897"/>
              <a:gd name="connsiteX19" fmla="*/ 527460 w 755293"/>
              <a:gd name="connsiteY19" fmla="*/ 719326 h 747897"/>
              <a:gd name="connsiteX20" fmla="*/ 503287 w 755293"/>
              <a:gd name="connsiteY20" fmla="*/ 728847 h 747897"/>
              <a:gd name="connsiteX21" fmla="*/ 443214 w 755293"/>
              <a:gd name="connsiteY21" fmla="*/ 657061 h 747897"/>
              <a:gd name="connsiteX22" fmla="*/ 374345 w 755293"/>
              <a:gd name="connsiteY22" fmla="*/ 665123 h 747897"/>
              <a:gd name="connsiteX23" fmla="*/ 328931 w 755293"/>
              <a:gd name="connsiteY23" fmla="*/ 747897 h 747897"/>
              <a:gd name="connsiteX24" fmla="*/ 270323 w 755293"/>
              <a:gd name="connsiteY24" fmla="*/ 735444 h 747897"/>
              <a:gd name="connsiteX25" fmla="*/ 263734 w 755293"/>
              <a:gd name="connsiteY25" fmla="*/ 642416 h 747897"/>
              <a:gd name="connsiteX26" fmla="*/ 200729 w 755293"/>
              <a:gd name="connsiteY26" fmla="*/ 606522 h 747897"/>
              <a:gd name="connsiteX27" fmla="*/ 115749 w 755293"/>
              <a:gd name="connsiteY27" fmla="*/ 646806 h 747897"/>
              <a:gd name="connsiteX28" fmla="*/ 76924 w 755293"/>
              <a:gd name="connsiteY28" fmla="*/ 602858 h 747897"/>
              <a:gd name="connsiteX29" fmla="*/ 126736 w 755293"/>
              <a:gd name="connsiteY29" fmla="*/ 523748 h 747897"/>
              <a:gd name="connsiteX30" fmla="*/ 109886 w 755293"/>
              <a:gd name="connsiteY30" fmla="*/ 490780 h 747897"/>
              <a:gd name="connsiteX31" fmla="*/ 97433 w 755293"/>
              <a:gd name="connsiteY31" fmla="*/ 455626 h 747897"/>
              <a:gd name="connsiteX32" fmla="*/ 5124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89 w 755293"/>
              <a:gd name="connsiteY35" fmla="*/ 273228 h 747897"/>
              <a:gd name="connsiteX36" fmla="*/ 39558 w 755293"/>
              <a:gd name="connsiteY36" fmla="*/ 205106 h 747897"/>
              <a:gd name="connsiteX37" fmla="*/ 70328 w 755293"/>
              <a:gd name="connsiteY37" fmla="*/ 153828 h 747897"/>
              <a:gd name="connsiteX38" fmla="*/ 161897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5 w 755293"/>
              <a:gd name="connsiteY41" fmla="*/ 27838 h 747897"/>
              <a:gd name="connsiteX42" fmla="*/ 259336 w 755293"/>
              <a:gd name="connsiteY42" fmla="*/ 14652 h 747897"/>
              <a:gd name="connsiteX43" fmla="*/ 320135 w 755293"/>
              <a:gd name="connsiteY43" fmla="*/ 87172 h 747897"/>
              <a:gd name="connsiteX44" fmla="*/ 385339 w 755293"/>
              <a:gd name="connsiteY44" fmla="*/ 82048 h 747897"/>
              <a:gd name="connsiteX45" fmla="*/ 430761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1" y="0"/>
                </a:moveTo>
                <a:cubicBezTo>
                  <a:pt x="452002" y="2932"/>
                  <a:pt x="472517" y="8063"/>
                  <a:pt x="493026" y="14652"/>
                </a:cubicBezTo>
                <a:lnTo>
                  <a:pt x="499622" y="109146"/>
                </a:lnTo>
                <a:cubicBezTo>
                  <a:pt x="518672" y="117935"/>
                  <a:pt x="536249" y="128922"/>
                  <a:pt x="553099" y="141375"/>
                </a:cubicBezTo>
                <a:lnTo>
                  <a:pt x="638079" y="101091"/>
                </a:lnTo>
                <a:cubicBezTo>
                  <a:pt x="653463" y="116475"/>
                  <a:pt x="667382" y="132586"/>
                  <a:pt x="680568" y="150170"/>
                </a:cubicBezTo>
                <a:lnTo>
                  <a:pt x="630756" y="230012"/>
                </a:lnTo>
                <a:cubicBezTo>
                  <a:pt x="635880" y="238801"/>
                  <a:pt x="640277" y="247589"/>
                  <a:pt x="644675" y="257117"/>
                </a:cubicBezTo>
                <a:cubicBezTo>
                  <a:pt x="649066" y="266638"/>
                  <a:pt x="652730" y="276160"/>
                  <a:pt x="655662" y="285681"/>
                </a:cubicBezTo>
                <a:lnTo>
                  <a:pt x="748697" y="303265"/>
                </a:lnTo>
                <a:cubicBezTo>
                  <a:pt x="753095" y="324506"/>
                  <a:pt x="755293" y="346481"/>
                  <a:pt x="755293" y="367722"/>
                </a:cubicBezTo>
                <a:lnTo>
                  <a:pt x="668115" y="402882"/>
                </a:lnTo>
                <a:cubicBezTo>
                  <a:pt x="665916" y="423391"/>
                  <a:pt x="661525" y="443906"/>
                  <a:pt x="654929" y="463682"/>
                </a:cubicBezTo>
                <a:lnTo>
                  <a:pt x="719393" y="532537"/>
                </a:lnTo>
                <a:cubicBezTo>
                  <a:pt x="710605" y="552312"/>
                  <a:pt x="700351" y="570629"/>
                  <a:pt x="687897" y="588206"/>
                </a:cubicBezTo>
                <a:lnTo>
                  <a:pt x="597055" y="565498"/>
                </a:lnTo>
                <a:cubicBezTo>
                  <a:pt x="583136" y="581616"/>
                  <a:pt x="566285" y="596268"/>
                  <a:pt x="548708" y="609447"/>
                </a:cubicBezTo>
                <a:lnTo>
                  <a:pt x="547975" y="609447"/>
                </a:lnTo>
                <a:lnTo>
                  <a:pt x="559695" y="703208"/>
                </a:lnTo>
                <a:cubicBezTo>
                  <a:pt x="549441" y="709072"/>
                  <a:pt x="538447" y="714196"/>
                  <a:pt x="527460" y="719326"/>
                </a:cubicBezTo>
                <a:cubicBezTo>
                  <a:pt x="519405" y="722991"/>
                  <a:pt x="511342" y="725916"/>
                  <a:pt x="503287" y="728847"/>
                </a:cubicBezTo>
                <a:lnTo>
                  <a:pt x="443214" y="657061"/>
                </a:lnTo>
                <a:cubicBezTo>
                  <a:pt x="420506" y="662924"/>
                  <a:pt x="397059" y="665123"/>
                  <a:pt x="374345" y="665123"/>
                </a:cubicBezTo>
                <a:lnTo>
                  <a:pt x="328931" y="747897"/>
                </a:lnTo>
                <a:cubicBezTo>
                  <a:pt x="309148" y="744965"/>
                  <a:pt x="289373" y="741300"/>
                  <a:pt x="270323" y="735444"/>
                </a:cubicBezTo>
                <a:lnTo>
                  <a:pt x="263734" y="642416"/>
                </a:lnTo>
                <a:cubicBezTo>
                  <a:pt x="241752" y="633620"/>
                  <a:pt x="220504" y="621167"/>
                  <a:pt x="200729" y="606522"/>
                </a:cubicBezTo>
                <a:lnTo>
                  <a:pt x="115749" y="646806"/>
                </a:lnTo>
                <a:cubicBezTo>
                  <a:pt x="101830" y="633620"/>
                  <a:pt x="88638" y="618969"/>
                  <a:pt x="76924" y="602858"/>
                </a:cubicBezTo>
                <a:lnTo>
                  <a:pt x="126736" y="523748"/>
                </a:lnTo>
                <a:cubicBezTo>
                  <a:pt x="120880" y="513494"/>
                  <a:pt x="115016" y="502507"/>
                  <a:pt x="109886" y="490780"/>
                </a:cubicBezTo>
                <a:cubicBezTo>
                  <a:pt x="104762" y="479067"/>
                  <a:pt x="101097" y="467340"/>
                  <a:pt x="97433" y="455626"/>
                </a:cubicBezTo>
                <a:lnTo>
                  <a:pt x="5124" y="438043"/>
                </a:lnTo>
                <a:cubicBezTo>
                  <a:pt x="2199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7" y="320109"/>
                  <a:pt x="95234" y="295935"/>
                  <a:pt x="103289" y="273228"/>
                </a:cubicBezTo>
                <a:lnTo>
                  <a:pt x="39558" y="205106"/>
                </a:lnTo>
                <a:cubicBezTo>
                  <a:pt x="48347" y="187522"/>
                  <a:pt x="58608" y="169946"/>
                  <a:pt x="70328" y="153828"/>
                </a:cubicBezTo>
                <a:lnTo>
                  <a:pt x="161897" y="176535"/>
                </a:lnTo>
                <a:cubicBezTo>
                  <a:pt x="177282" y="159691"/>
                  <a:pt x="194865" y="144307"/>
                  <a:pt x="214647" y="131121"/>
                </a:cubicBezTo>
                <a:lnTo>
                  <a:pt x="202927" y="38825"/>
                </a:lnTo>
                <a:cubicBezTo>
                  <a:pt x="210250" y="35161"/>
                  <a:pt x="217579" y="31503"/>
                  <a:pt x="225635" y="27838"/>
                </a:cubicBezTo>
                <a:cubicBezTo>
                  <a:pt x="236622" y="22714"/>
                  <a:pt x="247616" y="18317"/>
                  <a:pt x="259336" y="14652"/>
                </a:cubicBezTo>
                <a:lnTo>
                  <a:pt x="320135" y="87172"/>
                </a:lnTo>
                <a:cubicBezTo>
                  <a:pt x="342117" y="82774"/>
                  <a:pt x="364091" y="82048"/>
                  <a:pt x="385339" y="82048"/>
                </a:cubicBezTo>
                <a:lnTo>
                  <a:pt x="43076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" name="Graphic 4" descr="Bullseye">
            <a:extLst>
              <a:ext uri="{FF2B5EF4-FFF2-40B4-BE49-F238E27FC236}">
                <a16:creationId xmlns:a16="http://schemas.microsoft.com/office/drawing/2014/main" id="{66CEF597-A292-F647-3FCF-49BBA7A615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06150" y="4371862"/>
            <a:ext cx="444221" cy="444221"/>
          </a:xfrm>
          <a:prstGeom prst="rect">
            <a:avLst/>
          </a:prstGeom>
        </p:spPr>
      </p:pic>
      <p:sp>
        <p:nvSpPr>
          <p:cNvPr id="9" name="TextBox 27">
            <a:extLst>
              <a:ext uri="{FF2B5EF4-FFF2-40B4-BE49-F238E27FC236}">
                <a16:creationId xmlns:a16="http://schemas.microsoft.com/office/drawing/2014/main" id="{EF5A7D56-F154-4141-7717-4FDCAE48B95F}"/>
              </a:ext>
            </a:extLst>
          </p:cNvPr>
          <p:cNvSpPr txBox="1"/>
          <p:nvPr/>
        </p:nvSpPr>
        <p:spPr>
          <a:xfrm>
            <a:off x="7221684" y="49471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3C9B5CD3-5BD5-5148-78DB-28C00DEED9AB}"/>
              </a:ext>
            </a:extLst>
          </p:cNvPr>
          <p:cNvSpPr txBox="1"/>
          <p:nvPr/>
        </p:nvSpPr>
        <p:spPr>
          <a:xfrm>
            <a:off x="7405146" y="4302712"/>
            <a:ext cx="936592" cy="5539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15A75E-3A72-390D-ED1B-4AC8E6F3CA4D}"/>
              </a:ext>
            </a:extLst>
          </p:cNvPr>
          <p:cNvSpPr/>
          <p:nvPr/>
        </p:nvSpPr>
        <p:spPr>
          <a:xfrm>
            <a:off x="7082954" y="3149991"/>
            <a:ext cx="1258785" cy="95410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800" noProof="1"/>
              <a:t>Lorem ipsum dolor sit amet, consectetur maladi piscing elit. Integer nec odio. Praesent libero. Sed cursus ante dapi bus diam. Sed nisi. Nulla qui semni elementum ipedie.</a:t>
            </a:r>
          </a:p>
        </p:txBody>
      </p:sp>
    </p:spTree>
    <p:extLst>
      <p:ext uri="{BB962C8B-B14F-4D97-AF65-F5344CB8AC3E}">
        <p14:creationId xmlns:p14="http://schemas.microsoft.com/office/powerpoint/2010/main" val="116080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67ED7-4F61-CF08-70FB-CE70AA1DB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7C5C0-A571-A522-B158-1561BD075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Workflow – Slide Template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62B0921-A60D-0FA6-4317-DE4D7CD30A76}"/>
              </a:ext>
            </a:extLst>
          </p:cNvPr>
          <p:cNvSpPr/>
          <p:nvPr/>
        </p:nvSpPr>
        <p:spPr>
          <a:xfrm>
            <a:off x="1426493" y="1619350"/>
            <a:ext cx="566470" cy="560918"/>
          </a:xfrm>
          <a:custGeom>
            <a:avLst/>
            <a:gdLst>
              <a:gd name="connsiteX0" fmla="*/ 328931 w 755293"/>
              <a:gd name="connsiteY0" fmla="*/ 0 h 747890"/>
              <a:gd name="connsiteX1" fmla="*/ 374352 w 755293"/>
              <a:gd name="connsiteY1" fmla="*/ 82774 h 747890"/>
              <a:gd name="connsiteX2" fmla="*/ 443214 w 755293"/>
              <a:gd name="connsiteY2" fmla="*/ 90829 h 747890"/>
              <a:gd name="connsiteX3" fmla="*/ 503287 w 755293"/>
              <a:gd name="connsiteY3" fmla="*/ 19043 h 747890"/>
              <a:gd name="connsiteX4" fmla="*/ 527460 w 755293"/>
              <a:gd name="connsiteY4" fmla="*/ 28564 h 747890"/>
              <a:gd name="connsiteX5" fmla="*/ 559696 w 755293"/>
              <a:gd name="connsiteY5" fmla="*/ 44682 h 747890"/>
              <a:gd name="connsiteX6" fmla="*/ 560429 w 755293"/>
              <a:gd name="connsiteY6" fmla="*/ 44682 h 747890"/>
              <a:gd name="connsiteX7" fmla="*/ 548702 w 755293"/>
              <a:gd name="connsiteY7" fmla="*/ 138443 h 747890"/>
              <a:gd name="connsiteX8" fmla="*/ 597055 w 755293"/>
              <a:gd name="connsiteY8" fmla="*/ 182392 h 747890"/>
              <a:gd name="connsiteX9" fmla="*/ 687898 w 755293"/>
              <a:gd name="connsiteY9" fmla="*/ 159684 h 747890"/>
              <a:gd name="connsiteX10" fmla="*/ 719393 w 755293"/>
              <a:gd name="connsiteY10" fmla="*/ 215353 h 747890"/>
              <a:gd name="connsiteX11" fmla="*/ 654929 w 755293"/>
              <a:gd name="connsiteY11" fmla="*/ 284208 h 747890"/>
              <a:gd name="connsiteX12" fmla="*/ 668115 w 755293"/>
              <a:gd name="connsiteY12" fmla="*/ 345008 h 747890"/>
              <a:gd name="connsiteX13" fmla="*/ 755293 w 755293"/>
              <a:gd name="connsiteY13" fmla="*/ 380168 h 747890"/>
              <a:gd name="connsiteX14" fmla="*/ 748697 w 755293"/>
              <a:gd name="connsiteY14" fmla="*/ 444632 h 747890"/>
              <a:gd name="connsiteX15" fmla="*/ 655662 w 755293"/>
              <a:gd name="connsiteY15" fmla="*/ 462209 h 747890"/>
              <a:gd name="connsiteX16" fmla="*/ 644675 w 755293"/>
              <a:gd name="connsiteY16" fmla="*/ 490780 h 747890"/>
              <a:gd name="connsiteX17" fmla="*/ 630756 w 755293"/>
              <a:gd name="connsiteY17" fmla="*/ 517885 h 747890"/>
              <a:gd name="connsiteX18" fmla="*/ 680568 w 755293"/>
              <a:gd name="connsiteY18" fmla="*/ 597727 h 747890"/>
              <a:gd name="connsiteX19" fmla="*/ 638079 w 755293"/>
              <a:gd name="connsiteY19" fmla="*/ 646800 h 747890"/>
              <a:gd name="connsiteX20" fmla="*/ 553099 w 755293"/>
              <a:gd name="connsiteY20" fmla="*/ 606515 h 747890"/>
              <a:gd name="connsiteX21" fmla="*/ 499622 w 755293"/>
              <a:gd name="connsiteY21" fmla="*/ 638744 h 747890"/>
              <a:gd name="connsiteX22" fmla="*/ 493026 w 755293"/>
              <a:gd name="connsiteY22" fmla="*/ 733238 h 747890"/>
              <a:gd name="connsiteX23" fmla="*/ 430761 w 755293"/>
              <a:gd name="connsiteY23" fmla="*/ 747890 h 747890"/>
              <a:gd name="connsiteX24" fmla="*/ 385339 w 755293"/>
              <a:gd name="connsiteY24" fmla="*/ 665849 h 747890"/>
              <a:gd name="connsiteX25" fmla="*/ 320136 w 755293"/>
              <a:gd name="connsiteY25" fmla="*/ 660718 h 747890"/>
              <a:gd name="connsiteX26" fmla="*/ 259336 w 755293"/>
              <a:gd name="connsiteY26" fmla="*/ 733238 h 747890"/>
              <a:gd name="connsiteX27" fmla="*/ 225635 w 755293"/>
              <a:gd name="connsiteY27" fmla="*/ 720052 h 747890"/>
              <a:gd name="connsiteX28" fmla="*/ 202928 w 755293"/>
              <a:gd name="connsiteY28" fmla="*/ 709065 h 747890"/>
              <a:gd name="connsiteX29" fmla="*/ 214648 w 755293"/>
              <a:gd name="connsiteY29" fmla="*/ 616770 h 747890"/>
              <a:gd name="connsiteX30" fmla="*/ 161904 w 755293"/>
              <a:gd name="connsiteY30" fmla="*/ 571355 h 747890"/>
              <a:gd name="connsiteX31" fmla="*/ 70328 w 755293"/>
              <a:gd name="connsiteY31" fmla="*/ 594062 h 747890"/>
              <a:gd name="connsiteX32" fmla="*/ 39558 w 755293"/>
              <a:gd name="connsiteY32" fmla="*/ 542784 h 747890"/>
              <a:gd name="connsiteX33" fmla="*/ 103296 w 755293"/>
              <a:gd name="connsiteY33" fmla="*/ 474662 h 747890"/>
              <a:gd name="connsiteX34" fmla="*/ 87179 w 755293"/>
              <a:gd name="connsiteY34" fmla="*/ 403608 h 747890"/>
              <a:gd name="connsiteX35" fmla="*/ 0 w 755293"/>
              <a:gd name="connsiteY35" fmla="*/ 368448 h 747890"/>
              <a:gd name="connsiteX36" fmla="*/ 5124 w 755293"/>
              <a:gd name="connsiteY36" fmla="*/ 309847 h 747890"/>
              <a:gd name="connsiteX37" fmla="*/ 97433 w 755293"/>
              <a:gd name="connsiteY37" fmla="*/ 292271 h 747890"/>
              <a:gd name="connsiteX38" fmla="*/ 109886 w 755293"/>
              <a:gd name="connsiteY38" fmla="*/ 257110 h 747890"/>
              <a:gd name="connsiteX39" fmla="*/ 126737 w 755293"/>
              <a:gd name="connsiteY39" fmla="*/ 224148 h 747890"/>
              <a:gd name="connsiteX40" fmla="*/ 76924 w 755293"/>
              <a:gd name="connsiteY40" fmla="*/ 145032 h 747890"/>
              <a:gd name="connsiteX41" fmla="*/ 115749 w 755293"/>
              <a:gd name="connsiteY41" fmla="*/ 101084 h 747890"/>
              <a:gd name="connsiteX42" fmla="*/ 200729 w 755293"/>
              <a:gd name="connsiteY42" fmla="*/ 141375 h 747890"/>
              <a:gd name="connsiteX43" fmla="*/ 263727 w 755293"/>
              <a:gd name="connsiteY43" fmla="*/ 105481 h 747890"/>
              <a:gd name="connsiteX44" fmla="*/ 270323 w 755293"/>
              <a:gd name="connsiteY44" fmla="*/ 12453 h 747890"/>
              <a:gd name="connsiteX45" fmla="*/ 328931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1" y="0"/>
                </a:moveTo>
                <a:lnTo>
                  <a:pt x="374352" y="82774"/>
                </a:lnTo>
                <a:cubicBezTo>
                  <a:pt x="397059" y="82774"/>
                  <a:pt x="420500" y="85706"/>
                  <a:pt x="443214" y="90829"/>
                </a:cubicBezTo>
                <a:lnTo>
                  <a:pt x="503287" y="19043"/>
                </a:lnTo>
                <a:cubicBezTo>
                  <a:pt x="511343" y="21974"/>
                  <a:pt x="516473" y="23440"/>
                  <a:pt x="527460" y="28564"/>
                </a:cubicBezTo>
                <a:cubicBezTo>
                  <a:pt x="538447" y="33695"/>
                  <a:pt x="549435" y="38818"/>
                  <a:pt x="559696" y="44682"/>
                </a:cubicBezTo>
                <a:lnTo>
                  <a:pt x="560429" y="44682"/>
                </a:lnTo>
                <a:lnTo>
                  <a:pt x="548702" y="138443"/>
                </a:lnTo>
                <a:cubicBezTo>
                  <a:pt x="567018" y="151629"/>
                  <a:pt x="583136" y="166281"/>
                  <a:pt x="597055" y="182392"/>
                </a:cubicBezTo>
                <a:lnTo>
                  <a:pt x="687898" y="159684"/>
                </a:lnTo>
                <a:cubicBezTo>
                  <a:pt x="699618" y="177268"/>
                  <a:pt x="710605" y="196311"/>
                  <a:pt x="719393" y="215353"/>
                </a:cubicBezTo>
                <a:lnTo>
                  <a:pt x="654929" y="284208"/>
                </a:lnTo>
                <a:cubicBezTo>
                  <a:pt x="661526" y="303991"/>
                  <a:pt x="665917" y="324499"/>
                  <a:pt x="668115" y="345008"/>
                </a:cubicBezTo>
                <a:lnTo>
                  <a:pt x="755293" y="380168"/>
                </a:lnTo>
                <a:cubicBezTo>
                  <a:pt x="755293" y="401410"/>
                  <a:pt x="753095" y="423391"/>
                  <a:pt x="748697" y="444632"/>
                </a:cubicBezTo>
                <a:lnTo>
                  <a:pt x="655662" y="462209"/>
                </a:lnTo>
                <a:cubicBezTo>
                  <a:pt x="651998" y="471737"/>
                  <a:pt x="649073" y="481259"/>
                  <a:pt x="644675" y="490780"/>
                </a:cubicBezTo>
                <a:cubicBezTo>
                  <a:pt x="640277" y="500301"/>
                  <a:pt x="635880" y="509090"/>
                  <a:pt x="630756" y="517885"/>
                </a:cubicBezTo>
                <a:lnTo>
                  <a:pt x="680568" y="597727"/>
                </a:lnTo>
                <a:cubicBezTo>
                  <a:pt x="668115" y="615304"/>
                  <a:pt x="653463" y="632154"/>
                  <a:pt x="638079" y="646800"/>
                </a:cubicBezTo>
                <a:lnTo>
                  <a:pt x="553099" y="606515"/>
                </a:lnTo>
                <a:cubicBezTo>
                  <a:pt x="536249" y="619701"/>
                  <a:pt x="518672" y="629956"/>
                  <a:pt x="499622" y="638744"/>
                </a:cubicBezTo>
                <a:lnTo>
                  <a:pt x="493026" y="733238"/>
                </a:lnTo>
                <a:cubicBezTo>
                  <a:pt x="472517" y="739834"/>
                  <a:pt x="452002" y="744958"/>
                  <a:pt x="430761" y="747890"/>
                </a:cubicBezTo>
                <a:lnTo>
                  <a:pt x="385339" y="665849"/>
                </a:lnTo>
                <a:cubicBezTo>
                  <a:pt x="363365" y="666582"/>
                  <a:pt x="342117" y="665116"/>
                  <a:pt x="320136" y="660718"/>
                </a:cubicBezTo>
                <a:lnTo>
                  <a:pt x="259336" y="733238"/>
                </a:lnTo>
                <a:cubicBezTo>
                  <a:pt x="248342" y="728847"/>
                  <a:pt x="236622" y="725183"/>
                  <a:pt x="225635" y="720052"/>
                </a:cubicBezTo>
                <a:cubicBezTo>
                  <a:pt x="218312" y="716394"/>
                  <a:pt x="210250" y="712729"/>
                  <a:pt x="202928" y="709065"/>
                </a:cubicBezTo>
                <a:lnTo>
                  <a:pt x="214648" y="616770"/>
                </a:lnTo>
                <a:cubicBezTo>
                  <a:pt x="194865" y="603584"/>
                  <a:pt x="177282" y="588206"/>
                  <a:pt x="161904" y="571355"/>
                </a:cubicBezTo>
                <a:lnTo>
                  <a:pt x="70328" y="594062"/>
                </a:lnTo>
                <a:cubicBezTo>
                  <a:pt x="58608" y="577945"/>
                  <a:pt x="48353" y="560368"/>
                  <a:pt x="39558" y="542784"/>
                </a:cubicBezTo>
                <a:lnTo>
                  <a:pt x="103296" y="474662"/>
                </a:lnTo>
                <a:cubicBezTo>
                  <a:pt x="95234" y="451955"/>
                  <a:pt x="89377" y="427782"/>
                  <a:pt x="87179" y="403608"/>
                </a:cubicBezTo>
                <a:lnTo>
                  <a:pt x="0" y="368448"/>
                </a:lnTo>
                <a:cubicBezTo>
                  <a:pt x="0" y="348672"/>
                  <a:pt x="1466" y="329630"/>
                  <a:pt x="5124" y="309847"/>
                </a:cubicBezTo>
                <a:lnTo>
                  <a:pt x="97433" y="292271"/>
                </a:lnTo>
                <a:cubicBezTo>
                  <a:pt x="101097" y="280550"/>
                  <a:pt x="104762" y="268830"/>
                  <a:pt x="109886" y="257110"/>
                </a:cubicBezTo>
                <a:cubicBezTo>
                  <a:pt x="115016" y="245390"/>
                  <a:pt x="120140" y="234403"/>
                  <a:pt x="126737" y="224148"/>
                </a:cubicBezTo>
                <a:lnTo>
                  <a:pt x="76924" y="145032"/>
                </a:lnTo>
                <a:cubicBezTo>
                  <a:pt x="88644" y="128922"/>
                  <a:pt x="101830" y="114270"/>
                  <a:pt x="115749" y="101084"/>
                </a:cubicBezTo>
                <a:lnTo>
                  <a:pt x="200729" y="141375"/>
                </a:lnTo>
                <a:cubicBezTo>
                  <a:pt x="219778" y="126723"/>
                  <a:pt x="241020" y="115003"/>
                  <a:pt x="263727" y="105481"/>
                </a:cubicBezTo>
                <a:lnTo>
                  <a:pt x="270323" y="12453"/>
                </a:lnTo>
                <a:cubicBezTo>
                  <a:pt x="289373" y="6590"/>
                  <a:pt x="309148" y="2199"/>
                  <a:pt x="32893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2DD4E3D-6C8F-093C-88A1-A7B2B3BC32BC}"/>
              </a:ext>
            </a:extLst>
          </p:cNvPr>
          <p:cNvSpPr/>
          <p:nvPr/>
        </p:nvSpPr>
        <p:spPr>
          <a:xfrm>
            <a:off x="1187485" y="1828665"/>
            <a:ext cx="1606007" cy="2179945"/>
          </a:xfrm>
          <a:custGeom>
            <a:avLst/>
            <a:gdLst>
              <a:gd name="connsiteX0" fmla="*/ 1025616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2 w 2141342"/>
              <a:gd name="connsiteY9" fmla="*/ 1398360 h 2906593"/>
              <a:gd name="connsiteX10" fmla="*/ 26372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16 w 2141342"/>
              <a:gd name="connsiteY16" fmla="*/ 26371 h 2906593"/>
              <a:gd name="connsiteX17" fmla="*/ 1012430 w 2141342"/>
              <a:gd name="connsiteY17" fmla="*/ 13186 h 2906593"/>
              <a:gd name="connsiteX18" fmla="*/ 1025616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16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2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2" y="1391031"/>
                  <a:pt x="26372" y="1398360"/>
                </a:cubicBezTo>
                <a:lnTo>
                  <a:pt x="26372" y="2500779"/>
                </a:lnTo>
                <a:cubicBezTo>
                  <a:pt x="26372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16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0B66A86-8A65-3611-BB66-8A2DC6F923F7}"/>
              </a:ext>
            </a:extLst>
          </p:cNvPr>
          <p:cNvSpPr/>
          <p:nvPr/>
        </p:nvSpPr>
        <p:spPr>
          <a:xfrm>
            <a:off x="1426493" y="1619350"/>
            <a:ext cx="566470" cy="560918"/>
          </a:xfrm>
          <a:custGeom>
            <a:avLst/>
            <a:gdLst>
              <a:gd name="connsiteX0" fmla="*/ 328931 w 755293"/>
              <a:gd name="connsiteY0" fmla="*/ 0 h 747890"/>
              <a:gd name="connsiteX1" fmla="*/ 374352 w 755293"/>
              <a:gd name="connsiteY1" fmla="*/ 82774 h 747890"/>
              <a:gd name="connsiteX2" fmla="*/ 443214 w 755293"/>
              <a:gd name="connsiteY2" fmla="*/ 90829 h 747890"/>
              <a:gd name="connsiteX3" fmla="*/ 503287 w 755293"/>
              <a:gd name="connsiteY3" fmla="*/ 19043 h 747890"/>
              <a:gd name="connsiteX4" fmla="*/ 527460 w 755293"/>
              <a:gd name="connsiteY4" fmla="*/ 28564 h 747890"/>
              <a:gd name="connsiteX5" fmla="*/ 559696 w 755293"/>
              <a:gd name="connsiteY5" fmla="*/ 44682 h 747890"/>
              <a:gd name="connsiteX6" fmla="*/ 560429 w 755293"/>
              <a:gd name="connsiteY6" fmla="*/ 44682 h 747890"/>
              <a:gd name="connsiteX7" fmla="*/ 548702 w 755293"/>
              <a:gd name="connsiteY7" fmla="*/ 138443 h 747890"/>
              <a:gd name="connsiteX8" fmla="*/ 597055 w 755293"/>
              <a:gd name="connsiteY8" fmla="*/ 182392 h 747890"/>
              <a:gd name="connsiteX9" fmla="*/ 687898 w 755293"/>
              <a:gd name="connsiteY9" fmla="*/ 159684 h 747890"/>
              <a:gd name="connsiteX10" fmla="*/ 719393 w 755293"/>
              <a:gd name="connsiteY10" fmla="*/ 215353 h 747890"/>
              <a:gd name="connsiteX11" fmla="*/ 654929 w 755293"/>
              <a:gd name="connsiteY11" fmla="*/ 284208 h 747890"/>
              <a:gd name="connsiteX12" fmla="*/ 668115 w 755293"/>
              <a:gd name="connsiteY12" fmla="*/ 345008 h 747890"/>
              <a:gd name="connsiteX13" fmla="*/ 755293 w 755293"/>
              <a:gd name="connsiteY13" fmla="*/ 380168 h 747890"/>
              <a:gd name="connsiteX14" fmla="*/ 748697 w 755293"/>
              <a:gd name="connsiteY14" fmla="*/ 444632 h 747890"/>
              <a:gd name="connsiteX15" fmla="*/ 655662 w 755293"/>
              <a:gd name="connsiteY15" fmla="*/ 462209 h 747890"/>
              <a:gd name="connsiteX16" fmla="*/ 644675 w 755293"/>
              <a:gd name="connsiteY16" fmla="*/ 490780 h 747890"/>
              <a:gd name="connsiteX17" fmla="*/ 630756 w 755293"/>
              <a:gd name="connsiteY17" fmla="*/ 517885 h 747890"/>
              <a:gd name="connsiteX18" fmla="*/ 680568 w 755293"/>
              <a:gd name="connsiteY18" fmla="*/ 597727 h 747890"/>
              <a:gd name="connsiteX19" fmla="*/ 638079 w 755293"/>
              <a:gd name="connsiteY19" fmla="*/ 646800 h 747890"/>
              <a:gd name="connsiteX20" fmla="*/ 553099 w 755293"/>
              <a:gd name="connsiteY20" fmla="*/ 606515 h 747890"/>
              <a:gd name="connsiteX21" fmla="*/ 499622 w 755293"/>
              <a:gd name="connsiteY21" fmla="*/ 638744 h 747890"/>
              <a:gd name="connsiteX22" fmla="*/ 493026 w 755293"/>
              <a:gd name="connsiteY22" fmla="*/ 733238 h 747890"/>
              <a:gd name="connsiteX23" fmla="*/ 430761 w 755293"/>
              <a:gd name="connsiteY23" fmla="*/ 747890 h 747890"/>
              <a:gd name="connsiteX24" fmla="*/ 385339 w 755293"/>
              <a:gd name="connsiteY24" fmla="*/ 665849 h 747890"/>
              <a:gd name="connsiteX25" fmla="*/ 320136 w 755293"/>
              <a:gd name="connsiteY25" fmla="*/ 660718 h 747890"/>
              <a:gd name="connsiteX26" fmla="*/ 259336 w 755293"/>
              <a:gd name="connsiteY26" fmla="*/ 733238 h 747890"/>
              <a:gd name="connsiteX27" fmla="*/ 225635 w 755293"/>
              <a:gd name="connsiteY27" fmla="*/ 720052 h 747890"/>
              <a:gd name="connsiteX28" fmla="*/ 202928 w 755293"/>
              <a:gd name="connsiteY28" fmla="*/ 709065 h 747890"/>
              <a:gd name="connsiteX29" fmla="*/ 214648 w 755293"/>
              <a:gd name="connsiteY29" fmla="*/ 616770 h 747890"/>
              <a:gd name="connsiteX30" fmla="*/ 161904 w 755293"/>
              <a:gd name="connsiteY30" fmla="*/ 571355 h 747890"/>
              <a:gd name="connsiteX31" fmla="*/ 70328 w 755293"/>
              <a:gd name="connsiteY31" fmla="*/ 594062 h 747890"/>
              <a:gd name="connsiteX32" fmla="*/ 39558 w 755293"/>
              <a:gd name="connsiteY32" fmla="*/ 542784 h 747890"/>
              <a:gd name="connsiteX33" fmla="*/ 103296 w 755293"/>
              <a:gd name="connsiteY33" fmla="*/ 474662 h 747890"/>
              <a:gd name="connsiteX34" fmla="*/ 87179 w 755293"/>
              <a:gd name="connsiteY34" fmla="*/ 403608 h 747890"/>
              <a:gd name="connsiteX35" fmla="*/ 0 w 755293"/>
              <a:gd name="connsiteY35" fmla="*/ 368448 h 747890"/>
              <a:gd name="connsiteX36" fmla="*/ 5124 w 755293"/>
              <a:gd name="connsiteY36" fmla="*/ 309847 h 747890"/>
              <a:gd name="connsiteX37" fmla="*/ 97433 w 755293"/>
              <a:gd name="connsiteY37" fmla="*/ 292271 h 747890"/>
              <a:gd name="connsiteX38" fmla="*/ 109886 w 755293"/>
              <a:gd name="connsiteY38" fmla="*/ 257110 h 747890"/>
              <a:gd name="connsiteX39" fmla="*/ 126737 w 755293"/>
              <a:gd name="connsiteY39" fmla="*/ 224148 h 747890"/>
              <a:gd name="connsiteX40" fmla="*/ 76924 w 755293"/>
              <a:gd name="connsiteY40" fmla="*/ 145032 h 747890"/>
              <a:gd name="connsiteX41" fmla="*/ 115749 w 755293"/>
              <a:gd name="connsiteY41" fmla="*/ 101084 h 747890"/>
              <a:gd name="connsiteX42" fmla="*/ 200729 w 755293"/>
              <a:gd name="connsiteY42" fmla="*/ 141375 h 747890"/>
              <a:gd name="connsiteX43" fmla="*/ 263727 w 755293"/>
              <a:gd name="connsiteY43" fmla="*/ 105481 h 747890"/>
              <a:gd name="connsiteX44" fmla="*/ 270323 w 755293"/>
              <a:gd name="connsiteY44" fmla="*/ 12453 h 747890"/>
              <a:gd name="connsiteX45" fmla="*/ 328931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1" y="0"/>
                </a:moveTo>
                <a:lnTo>
                  <a:pt x="374352" y="82774"/>
                </a:lnTo>
                <a:cubicBezTo>
                  <a:pt x="397059" y="82774"/>
                  <a:pt x="420500" y="85706"/>
                  <a:pt x="443214" y="90829"/>
                </a:cubicBezTo>
                <a:lnTo>
                  <a:pt x="503287" y="19043"/>
                </a:lnTo>
                <a:cubicBezTo>
                  <a:pt x="511343" y="21974"/>
                  <a:pt x="516473" y="23440"/>
                  <a:pt x="527460" y="28564"/>
                </a:cubicBezTo>
                <a:cubicBezTo>
                  <a:pt x="538447" y="33695"/>
                  <a:pt x="549435" y="38818"/>
                  <a:pt x="559696" y="44682"/>
                </a:cubicBezTo>
                <a:lnTo>
                  <a:pt x="560429" y="44682"/>
                </a:lnTo>
                <a:lnTo>
                  <a:pt x="548702" y="138443"/>
                </a:lnTo>
                <a:cubicBezTo>
                  <a:pt x="567018" y="151629"/>
                  <a:pt x="583136" y="166281"/>
                  <a:pt x="597055" y="182392"/>
                </a:cubicBezTo>
                <a:lnTo>
                  <a:pt x="687898" y="159684"/>
                </a:lnTo>
                <a:cubicBezTo>
                  <a:pt x="699618" y="177268"/>
                  <a:pt x="710605" y="196311"/>
                  <a:pt x="719393" y="215353"/>
                </a:cubicBezTo>
                <a:lnTo>
                  <a:pt x="654929" y="284208"/>
                </a:lnTo>
                <a:cubicBezTo>
                  <a:pt x="661526" y="303991"/>
                  <a:pt x="665917" y="324499"/>
                  <a:pt x="668115" y="345008"/>
                </a:cubicBezTo>
                <a:lnTo>
                  <a:pt x="755293" y="380168"/>
                </a:lnTo>
                <a:cubicBezTo>
                  <a:pt x="755293" y="401410"/>
                  <a:pt x="753095" y="423391"/>
                  <a:pt x="748697" y="444632"/>
                </a:cubicBezTo>
                <a:lnTo>
                  <a:pt x="655662" y="462209"/>
                </a:lnTo>
                <a:cubicBezTo>
                  <a:pt x="651998" y="471737"/>
                  <a:pt x="649073" y="481259"/>
                  <a:pt x="644675" y="490780"/>
                </a:cubicBezTo>
                <a:cubicBezTo>
                  <a:pt x="640277" y="500301"/>
                  <a:pt x="635880" y="509090"/>
                  <a:pt x="630756" y="517885"/>
                </a:cubicBezTo>
                <a:lnTo>
                  <a:pt x="680568" y="597727"/>
                </a:lnTo>
                <a:cubicBezTo>
                  <a:pt x="668115" y="615304"/>
                  <a:pt x="653463" y="632154"/>
                  <a:pt x="638079" y="646800"/>
                </a:cubicBezTo>
                <a:lnTo>
                  <a:pt x="553099" y="606515"/>
                </a:lnTo>
                <a:cubicBezTo>
                  <a:pt x="536249" y="619701"/>
                  <a:pt x="518672" y="629956"/>
                  <a:pt x="499622" y="638744"/>
                </a:cubicBezTo>
                <a:lnTo>
                  <a:pt x="493026" y="733238"/>
                </a:lnTo>
                <a:cubicBezTo>
                  <a:pt x="472517" y="739834"/>
                  <a:pt x="452002" y="744958"/>
                  <a:pt x="430761" y="747890"/>
                </a:cubicBezTo>
                <a:lnTo>
                  <a:pt x="385339" y="665849"/>
                </a:lnTo>
                <a:cubicBezTo>
                  <a:pt x="363365" y="666582"/>
                  <a:pt x="342117" y="665116"/>
                  <a:pt x="320136" y="660718"/>
                </a:cubicBezTo>
                <a:lnTo>
                  <a:pt x="259336" y="733238"/>
                </a:lnTo>
                <a:cubicBezTo>
                  <a:pt x="248342" y="728847"/>
                  <a:pt x="236622" y="725183"/>
                  <a:pt x="225635" y="720052"/>
                </a:cubicBezTo>
                <a:cubicBezTo>
                  <a:pt x="218312" y="716394"/>
                  <a:pt x="210250" y="712729"/>
                  <a:pt x="202928" y="709065"/>
                </a:cubicBezTo>
                <a:lnTo>
                  <a:pt x="214648" y="616770"/>
                </a:lnTo>
                <a:cubicBezTo>
                  <a:pt x="194865" y="603584"/>
                  <a:pt x="177282" y="588206"/>
                  <a:pt x="161904" y="571355"/>
                </a:cubicBezTo>
                <a:lnTo>
                  <a:pt x="70328" y="594062"/>
                </a:lnTo>
                <a:cubicBezTo>
                  <a:pt x="58608" y="577945"/>
                  <a:pt x="48353" y="560368"/>
                  <a:pt x="39558" y="542784"/>
                </a:cubicBezTo>
                <a:lnTo>
                  <a:pt x="103296" y="474662"/>
                </a:lnTo>
                <a:cubicBezTo>
                  <a:pt x="95234" y="451955"/>
                  <a:pt x="89377" y="427782"/>
                  <a:pt x="87179" y="403608"/>
                </a:cubicBezTo>
                <a:lnTo>
                  <a:pt x="0" y="368448"/>
                </a:lnTo>
                <a:cubicBezTo>
                  <a:pt x="0" y="348672"/>
                  <a:pt x="1466" y="329630"/>
                  <a:pt x="5124" y="309847"/>
                </a:cubicBezTo>
                <a:lnTo>
                  <a:pt x="97433" y="292271"/>
                </a:lnTo>
                <a:cubicBezTo>
                  <a:pt x="101097" y="280550"/>
                  <a:pt x="104762" y="268830"/>
                  <a:pt x="109886" y="257110"/>
                </a:cubicBezTo>
                <a:cubicBezTo>
                  <a:pt x="115016" y="245390"/>
                  <a:pt x="120140" y="234403"/>
                  <a:pt x="126737" y="224148"/>
                </a:cubicBezTo>
                <a:lnTo>
                  <a:pt x="76924" y="145032"/>
                </a:lnTo>
                <a:cubicBezTo>
                  <a:pt x="88644" y="128922"/>
                  <a:pt x="101830" y="114270"/>
                  <a:pt x="115749" y="101084"/>
                </a:cubicBezTo>
                <a:lnTo>
                  <a:pt x="200729" y="141375"/>
                </a:lnTo>
                <a:cubicBezTo>
                  <a:pt x="219778" y="126723"/>
                  <a:pt x="241020" y="115003"/>
                  <a:pt x="263727" y="105481"/>
                </a:cubicBezTo>
                <a:lnTo>
                  <a:pt x="270323" y="12453"/>
                </a:lnTo>
                <a:cubicBezTo>
                  <a:pt x="289373" y="6590"/>
                  <a:pt x="309148" y="2199"/>
                  <a:pt x="32893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9915635-0371-5E37-AD68-FB1C21465CAB}"/>
              </a:ext>
            </a:extLst>
          </p:cNvPr>
          <p:cNvSpPr/>
          <p:nvPr/>
        </p:nvSpPr>
        <p:spPr>
          <a:xfrm>
            <a:off x="1187485" y="1828665"/>
            <a:ext cx="1606007" cy="2179945"/>
          </a:xfrm>
          <a:custGeom>
            <a:avLst/>
            <a:gdLst>
              <a:gd name="connsiteX0" fmla="*/ 1025616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2 w 2141342"/>
              <a:gd name="connsiteY9" fmla="*/ 1398360 h 2906593"/>
              <a:gd name="connsiteX10" fmla="*/ 26372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16 w 2141342"/>
              <a:gd name="connsiteY16" fmla="*/ 26371 h 2906593"/>
              <a:gd name="connsiteX17" fmla="*/ 1012430 w 2141342"/>
              <a:gd name="connsiteY17" fmla="*/ 13186 h 2906593"/>
              <a:gd name="connsiteX18" fmla="*/ 1025616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16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2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2" y="1391031"/>
                  <a:pt x="26372" y="1398360"/>
                </a:cubicBezTo>
                <a:lnTo>
                  <a:pt x="26372" y="2500779"/>
                </a:lnTo>
                <a:cubicBezTo>
                  <a:pt x="26372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16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B3DEB82-C8D3-C643-3926-D1B89C8D540C}"/>
              </a:ext>
            </a:extLst>
          </p:cNvPr>
          <p:cNvSpPr/>
          <p:nvPr/>
        </p:nvSpPr>
        <p:spPr>
          <a:xfrm>
            <a:off x="708378" y="1950626"/>
            <a:ext cx="978001" cy="976800"/>
          </a:xfrm>
          <a:custGeom>
            <a:avLst/>
            <a:gdLst>
              <a:gd name="connsiteX0" fmla="*/ 780932 w 1304001"/>
              <a:gd name="connsiteY0" fmla="*/ 0 h 1302400"/>
              <a:gd name="connsiteX1" fmla="*/ 867377 w 1304001"/>
              <a:gd name="connsiteY1" fmla="*/ 23440 h 1302400"/>
              <a:gd name="connsiteX2" fmla="*/ 867377 w 1304001"/>
              <a:gd name="connsiteY2" fmla="*/ 185323 h 1302400"/>
              <a:gd name="connsiteX3" fmla="*/ 902545 w 1304001"/>
              <a:gd name="connsiteY3" fmla="*/ 203639 h 1302400"/>
              <a:gd name="connsiteX4" fmla="*/ 902545 w 1304001"/>
              <a:gd name="connsiteY4" fmla="*/ 205099 h 1302400"/>
              <a:gd name="connsiteX5" fmla="*/ 950891 w 1304001"/>
              <a:gd name="connsiteY5" fmla="*/ 235868 h 1302400"/>
              <a:gd name="connsiteX6" fmla="*/ 1087155 w 1304001"/>
              <a:gd name="connsiteY6" fmla="*/ 151628 h 1302400"/>
              <a:gd name="connsiteX7" fmla="*/ 1153085 w 1304001"/>
              <a:gd name="connsiteY7" fmla="*/ 217558 h 1302400"/>
              <a:gd name="connsiteX8" fmla="*/ 1071770 w 1304001"/>
              <a:gd name="connsiteY8" fmla="*/ 357467 h 1302400"/>
              <a:gd name="connsiteX9" fmla="*/ 1117192 w 1304001"/>
              <a:gd name="connsiteY9" fmla="*/ 437309 h 1302400"/>
              <a:gd name="connsiteX10" fmla="*/ 1277623 w 1304001"/>
              <a:gd name="connsiteY10" fmla="*/ 432912 h 1302400"/>
              <a:gd name="connsiteX11" fmla="*/ 1302535 w 1304001"/>
              <a:gd name="connsiteY11" fmla="*/ 524474 h 1302400"/>
              <a:gd name="connsiteX12" fmla="*/ 1162613 w 1304001"/>
              <a:gd name="connsiteY12" fmla="*/ 604316 h 1302400"/>
              <a:gd name="connsiteX13" fmla="*/ 1162613 w 1304001"/>
              <a:gd name="connsiteY13" fmla="*/ 692953 h 1302400"/>
              <a:gd name="connsiteX14" fmla="*/ 1304001 w 1304001"/>
              <a:gd name="connsiteY14" fmla="*/ 769131 h 1302400"/>
              <a:gd name="connsiteX15" fmla="*/ 1279821 w 1304001"/>
              <a:gd name="connsiteY15" fmla="*/ 861426 h 1302400"/>
              <a:gd name="connsiteX16" fmla="*/ 1118658 w 1304001"/>
              <a:gd name="connsiteY16" fmla="*/ 861426 h 1302400"/>
              <a:gd name="connsiteX17" fmla="*/ 1098875 w 1304001"/>
              <a:gd name="connsiteY17" fmla="*/ 900251 h 1302400"/>
              <a:gd name="connsiteX18" fmla="*/ 1075435 w 1304001"/>
              <a:gd name="connsiteY18" fmla="*/ 937610 h 1302400"/>
              <a:gd name="connsiteX19" fmla="*/ 1160415 w 1304001"/>
              <a:gd name="connsiteY19" fmla="*/ 1074587 h 1302400"/>
              <a:gd name="connsiteX20" fmla="*/ 1093745 w 1304001"/>
              <a:gd name="connsiteY20" fmla="*/ 1144175 h 1302400"/>
              <a:gd name="connsiteX21" fmla="*/ 954556 w 1304001"/>
              <a:gd name="connsiteY21" fmla="*/ 1062867 h 1302400"/>
              <a:gd name="connsiteX22" fmla="*/ 878365 w 1304001"/>
              <a:gd name="connsiteY22" fmla="*/ 1109015 h 1302400"/>
              <a:gd name="connsiteX23" fmla="*/ 882762 w 1304001"/>
              <a:gd name="connsiteY23" fmla="*/ 1270172 h 1302400"/>
              <a:gd name="connsiteX24" fmla="*/ 791193 w 1304001"/>
              <a:gd name="connsiteY24" fmla="*/ 1296537 h 1302400"/>
              <a:gd name="connsiteX25" fmla="*/ 711338 w 1304001"/>
              <a:gd name="connsiteY25" fmla="*/ 1157361 h 1302400"/>
              <a:gd name="connsiteX26" fmla="*/ 619036 w 1304001"/>
              <a:gd name="connsiteY26" fmla="*/ 1160293 h 1302400"/>
              <a:gd name="connsiteX27" fmla="*/ 542112 w 1304001"/>
              <a:gd name="connsiteY27" fmla="*/ 1302400 h 1302400"/>
              <a:gd name="connsiteX28" fmla="*/ 452735 w 1304001"/>
              <a:gd name="connsiteY28" fmla="*/ 1280426 h 1302400"/>
              <a:gd name="connsiteX29" fmla="*/ 452735 w 1304001"/>
              <a:gd name="connsiteY29" fmla="*/ 1120002 h 1302400"/>
              <a:gd name="connsiteX30" fmla="*/ 401457 w 1304001"/>
              <a:gd name="connsiteY30" fmla="*/ 1095096 h 1302400"/>
              <a:gd name="connsiteX31" fmla="*/ 367755 w 1304001"/>
              <a:gd name="connsiteY31" fmla="*/ 1073854 h 1302400"/>
              <a:gd name="connsiteX32" fmla="*/ 230032 w 1304001"/>
              <a:gd name="connsiteY32" fmla="*/ 1158827 h 1302400"/>
              <a:gd name="connsiteX33" fmla="*/ 164095 w 1304001"/>
              <a:gd name="connsiteY33" fmla="*/ 1096562 h 1302400"/>
              <a:gd name="connsiteX34" fmla="*/ 244684 w 1304001"/>
              <a:gd name="connsiteY34" fmla="*/ 958852 h 1302400"/>
              <a:gd name="connsiteX35" fmla="*/ 191200 w 1304001"/>
              <a:gd name="connsiteY35" fmla="*/ 871687 h 1302400"/>
              <a:gd name="connsiteX36" fmla="*/ 30037 w 1304001"/>
              <a:gd name="connsiteY36" fmla="*/ 876078 h 1302400"/>
              <a:gd name="connsiteX37" fmla="*/ 5131 w 1304001"/>
              <a:gd name="connsiteY37" fmla="*/ 791105 h 1302400"/>
              <a:gd name="connsiteX38" fmla="*/ 143587 w 1304001"/>
              <a:gd name="connsiteY38" fmla="*/ 711996 h 1302400"/>
              <a:gd name="connsiteX39" fmla="*/ 141388 w 1304001"/>
              <a:gd name="connsiteY39" fmla="*/ 606515 h 1302400"/>
              <a:gd name="connsiteX40" fmla="*/ 0 w 1304001"/>
              <a:gd name="connsiteY40" fmla="*/ 530337 h 1302400"/>
              <a:gd name="connsiteX41" fmla="*/ 21242 w 1304001"/>
              <a:gd name="connsiteY41" fmla="*/ 446098 h 1302400"/>
              <a:gd name="connsiteX42" fmla="*/ 181679 w 1304001"/>
              <a:gd name="connsiteY42" fmla="*/ 446098 h 1302400"/>
              <a:gd name="connsiteX43" fmla="*/ 205126 w 1304001"/>
              <a:gd name="connsiteY43" fmla="*/ 398484 h 1302400"/>
              <a:gd name="connsiteX44" fmla="*/ 233697 w 1304001"/>
              <a:gd name="connsiteY44" fmla="*/ 353069 h 1302400"/>
              <a:gd name="connsiteX45" fmla="*/ 149444 w 1304001"/>
              <a:gd name="connsiteY45" fmla="*/ 216825 h 1302400"/>
              <a:gd name="connsiteX46" fmla="*/ 210983 w 1304001"/>
              <a:gd name="connsiteY46" fmla="*/ 154560 h 1302400"/>
              <a:gd name="connsiteX47" fmla="*/ 350179 w 1304001"/>
              <a:gd name="connsiteY47" fmla="*/ 235868 h 1302400"/>
              <a:gd name="connsiteX48" fmla="*/ 441748 w 1304001"/>
              <a:gd name="connsiteY48" fmla="*/ 183124 h 1302400"/>
              <a:gd name="connsiteX49" fmla="*/ 437350 w 1304001"/>
              <a:gd name="connsiteY49" fmla="*/ 23440 h 1302400"/>
              <a:gd name="connsiteX50" fmla="*/ 523062 w 1304001"/>
              <a:gd name="connsiteY50" fmla="*/ 732 h 1302400"/>
              <a:gd name="connsiteX51" fmla="*/ 602918 w 1304001"/>
              <a:gd name="connsiteY51" fmla="*/ 140641 h 1302400"/>
              <a:gd name="connsiteX52" fmla="*/ 704748 w 1304001"/>
              <a:gd name="connsiteY52" fmla="*/ 140641 h 1302400"/>
              <a:gd name="connsiteX53" fmla="*/ 780932 w 1304001"/>
              <a:gd name="connsiteY53" fmla="*/ 0 h 1302400"/>
              <a:gd name="connsiteX54" fmla="*/ 622999 w 1304001"/>
              <a:gd name="connsiteY54" fmla="*/ 288033 h 1302400"/>
              <a:gd name="connsiteX55" fmla="*/ 335527 w 1304001"/>
              <a:gd name="connsiteY55" fmla="*/ 472470 h 1302400"/>
              <a:gd name="connsiteX56" fmla="*/ 474716 w 1304001"/>
              <a:gd name="connsiteY56" fmla="*/ 967640 h 1302400"/>
              <a:gd name="connsiteX57" fmla="*/ 969940 w 1304001"/>
              <a:gd name="connsiteY57" fmla="*/ 828465 h 1302400"/>
              <a:gd name="connsiteX58" fmla="*/ 830751 w 1304001"/>
              <a:gd name="connsiteY58" fmla="*/ 333294 h 1302400"/>
              <a:gd name="connsiteX59" fmla="*/ 622999 w 1304001"/>
              <a:gd name="connsiteY59" fmla="*/ 288033 h 13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2400">
                <a:moveTo>
                  <a:pt x="780932" y="0"/>
                </a:moveTo>
                <a:cubicBezTo>
                  <a:pt x="810236" y="5863"/>
                  <a:pt x="839540" y="13186"/>
                  <a:pt x="867377" y="23440"/>
                </a:cubicBezTo>
                <a:lnTo>
                  <a:pt x="867377" y="185323"/>
                </a:lnTo>
                <a:cubicBezTo>
                  <a:pt x="879098" y="191186"/>
                  <a:pt x="890818" y="197043"/>
                  <a:pt x="902545" y="203639"/>
                </a:cubicBezTo>
                <a:lnTo>
                  <a:pt x="902545" y="205099"/>
                </a:lnTo>
                <a:cubicBezTo>
                  <a:pt x="919395" y="214627"/>
                  <a:pt x="935506" y="224881"/>
                  <a:pt x="950891" y="235868"/>
                </a:cubicBezTo>
                <a:lnTo>
                  <a:pt x="1087155" y="151628"/>
                </a:lnTo>
                <a:cubicBezTo>
                  <a:pt x="1111328" y="172137"/>
                  <a:pt x="1133310" y="194111"/>
                  <a:pt x="1153085" y="217558"/>
                </a:cubicBezTo>
                <a:lnTo>
                  <a:pt x="1071770" y="357467"/>
                </a:lnTo>
                <a:cubicBezTo>
                  <a:pt x="1089354" y="382373"/>
                  <a:pt x="1104739" y="409471"/>
                  <a:pt x="1117192" y="437309"/>
                </a:cubicBezTo>
                <a:lnTo>
                  <a:pt x="1277623" y="432912"/>
                </a:lnTo>
                <a:cubicBezTo>
                  <a:pt x="1287884" y="462948"/>
                  <a:pt x="1296672" y="492978"/>
                  <a:pt x="1302535" y="524474"/>
                </a:cubicBezTo>
                <a:lnTo>
                  <a:pt x="1162613" y="604316"/>
                </a:lnTo>
                <a:cubicBezTo>
                  <a:pt x="1164805" y="633620"/>
                  <a:pt x="1164805" y="663650"/>
                  <a:pt x="1162613" y="692953"/>
                </a:cubicBezTo>
                <a:lnTo>
                  <a:pt x="1304001" y="769131"/>
                </a:lnTo>
                <a:cubicBezTo>
                  <a:pt x="1298138" y="799900"/>
                  <a:pt x="1290082" y="831396"/>
                  <a:pt x="1279821" y="861426"/>
                </a:cubicBezTo>
                <a:lnTo>
                  <a:pt x="1118658" y="861426"/>
                </a:lnTo>
                <a:cubicBezTo>
                  <a:pt x="1112794" y="874612"/>
                  <a:pt x="1106205" y="887065"/>
                  <a:pt x="1098875" y="900251"/>
                </a:cubicBezTo>
                <a:cubicBezTo>
                  <a:pt x="1091553" y="913437"/>
                  <a:pt x="1083491" y="925890"/>
                  <a:pt x="1075435" y="937610"/>
                </a:cubicBezTo>
                <a:lnTo>
                  <a:pt x="1160415" y="1074587"/>
                </a:lnTo>
                <a:cubicBezTo>
                  <a:pt x="1139899" y="1100226"/>
                  <a:pt x="1117192" y="1122934"/>
                  <a:pt x="1093745" y="1144175"/>
                </a:cubicBezTo>
                <a:lnTo>
                  <a:pt x="954556" y="1062867"/>
                </a:lnTo>
                <a:cubicBezTo>
                  <a:pt x="930382" y="1080451"/>
                  <a:pt x="904743" y="1095829"/>
                  <a:pt x="878365" y="1109015"/>
                </a:cubicBezTo>
                <a:lnTo>
                  <a:pt x="882762" y="1270172"/>
                </a:lnTo>
                <a:cubicBezTo>
                  <a:pt x="852726" y="1281159"/>
                  <a:pt x="821956" y="1289947"/>
                  <a:pt x="791193" y="1296537"/>
                </a:cubicBezTo>
                <a:lnTo>
                  <a:pt x="711338" y="1157361"/>
                </a:lnTo>
                <a:cubicBezTo>
                  <a:pt x="680568" y="1161026"/>
                  <a:pt x="649798" y="1162492"/>
                  <a:pt x="619036" y="1160293"/>
                </a:cubicBezTo>
                <a:lnTo>
                  <a:pt x="542112" y="1302400"/>
                </a:lnTo>
                <a:cubicBezTo>
                  <a:pt x="512075" y="1297270"/>
                  <a:pt x="482039" y="1289947"/>
                  <a:pt x="452735" y="1280426"/>
                </a:cubicBezTo>
                <a:lnTo>
                  <a:pt x="452735" y="1120002"/>
                </a:lnTo>
                <a:cubicBezTo>
                  <a:pt x="435884" y="1112679"/>
                  <a:pt x="418307" y="1104624"/>
                  <a:pt x="401457" y="1095096"/>
                </a:cubicBezTo>
                <a:cubicBezTo>
                  <a:pt x="389737" y="1088506"/>
                  <a:pt x="378743" y="1081184"/>
                  <a:pt x="367755" y="1073854"/>
                </a:cubicBezTo>
                <a:lnTo>
                  <a:pt x="230032" y="1158827"/>
                </a:lnTo>
                <a:cubicBezTo>
                  <a:pt x="206585" y="1139784"/>
                  <a:pt x="184611" y="1118543"/>
                  <a:pt x="164095" y="1096562"/>
                </a:cubicBezTo>
                <a:lnTo>
                  <a:pt x="244684" y="958852"/>
                </a:lnTo>
                <a:cubicBezTo>
                  <a:pt x="223436" y="931021"/>
                  <a:pt x="205852" y="902450"/>
                  <a:pt x="191200" y="871687"/>
                </a:cubicBezTo>
                <a:lnTo>
                  <a:pt x="30037" y="876078"/>
                </a:lnTo>
                <a:cubicBezTo>
                  <a:pt x="19782" y="848247"/>
                  <a:pt x="11720" y="819676"/>
                  <a:pt x="5131" y="791105"/>
                </a:cubicBezTo>
                <a:lnTo>
                  <a:pt x="143587" y="711996"/>
                </a:lnTo>
                <a:cubicBezTo>
                  <a:pt x="139189" y="677569"/>
                  <a:pt x="138456" y="641675"/>
                  <a:pt x="141388" y="606515"/>
                </a:cubicBezTo>
                <a:lnTo>
                  <a:pt x="0" y="530337"/>
                </a:lnTo>
                <a:cubicBezTo>
                  <a:pt x="5131" y="501767"/>
                  <a:pt x="12453" y="473202"/>
                  <a:pt x="21242" y="446098"/>
                </a:cubicBezTo>
                <a:lnTo>
                  <a:pt x="181679" y="446098"/>
                </a:lnTo>
                <a:cubicBezTo>
                  <a:pt x="188275" y="429980"/>
                  <a:pt x="196331" y="414602"/>
                  <a:pt x="205126" y="398484"/>
                </a:cubicBezTo>
                <a:cubicBezTo>
                  <a:pt x="213914" y="382373"/>
                  <a:pt x="223436" y="367721"/>
                  <a:pt x="233697" y="353069"/>
                </a:cubicBezTo>
                <a:lnTo>
                  <a:pt x="149444" y="216825"/>
                </a:lnTo>
                <a:cubicBezTo>
                  <a:pt x="169226" y="194111"/>
                  <a:pt x="189741" y="173603"/>
                  <a:pt x="210983" y="154560"/>
                </a:cubicBezTo>
                <a:lnTo>
                  <a:pt x="350179" y="235868"/>
                </a:lnTo>
                <a:cubicBezTo>
                  <a:pt x="379476" y="215360"/>
                  <a:pt x="409512" y="197776"/>
                  <a:pt x="441748" y="183124"/>
                </a:cubicBezTo>
                <a:lnTo>
                  <a:pt x="437350" y="23440"/>
                </a:lnTo>
                <a:cubicBezTo>
                  <a:pt x="465188" y="13918"/>
                  <a:pt x="493759" y="6596"/>
                  <a:pt x="523062" y="732"/>
                </a:cubicBezTo>
                <a:lnTo>
                  <a:pt x="602918" y="140641"/>
                </a:lnTo>
                <a:cubicBezTo>
                  <a:pt x="636612" y="136983"/>
                  <a:pt x="670314" y="136983"/>
                  <a:pt x="704748" y="140641"/>
                </a:cubicBezTo>
                <a:lnTo>
                  <a:pt x="780932" y="0"/>
                </a:lnTo>
                <a:close/>
                <a:moveTo>
                  <a:pt x="622999" y="288033"/>
                </a:moveTo>
                <a:cubicBezTo>
                  <a:pt x="506595" y="297697"/>
                  <a:pt x="396880" y="363051"/>
                  <a:pt x="335527" y="472470"/>
                </a:cubicBezTo>
                <a:cubicBezTo>
                  <a:pt x="237355" y="647539"/>
                  <a:pt x="299627" y="869488"/>
                  <a:pt x="474716" y="967640"/>
                </a:cubicBezTo>
                <a:cubicBezTo>
                  <a:pt x="649798" y="1065799"/>
                  <a:pt x="871775" y="1003534"/>
                  <a:pt x="969940" y="828465"/>
                </a:cubicBezTo>
                <a:cubicBezTo>
                  <a:pt x="1068106" y="653395"/>
                  <a:pt x="1005840" y="431446"/>
                  <a:pt x="830751" y="333294"/>
                </a:cubicBezTo>
                <a:cubicBezTo>
                  <a:pt x="765093" y="296484"/>
                  <a:pt x="692842" y="282234"/>
                  <a:pt x="622999" y="2880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" name="Graphic 10" descr="Head with gears">
            <a:extLst>
              <a:ext uri="{FF2B5EF4-FFF2-40B4-BE49-F238E27FC236}">
                <a16:creationId xmlns:a16="http://schemas.microsoft.com/office/drawing/2014/main" id="{D9BE001D-7784-8EA4-BC76-5166C2248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268" y="2216916"/>
            <a:ext cx="444221" cy="444221"/>
          </a:xfrm>
          <a:prstGeom prst="rect">
            <a:avLst/>
          </a:prstGeom>
        </p:spPr>
      </p:pic>
      <p:sp>
        <p:nvSpPr>
          <p:cNvPr id="7" name="TextBox 25">
            <a:extLst>
              <a:ext uri="{FF2B5EF4-FFF2-40B4-BE49-F238E27FC236}">
                <a16:creationId xmlns:a16="http://schemas.microsoft.com/office/drawing/2014/main" id="{4638A4D3-0FE7-271B-4CF7-DABA0E580A81}"/>
              </a:ext>
            </a:extLst>
          </p:cNvPr>
          <p:cNvSpPr txBox="1"/>
          <p:nvPr/>
        </p:nvSpPr>
        <p:spPr>
          <a:xfrm>
            <a:off x="1500375" y="171514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2B2C723-CC87-1856-DA31-C123A4963969}"/>
              </a:ext>
            </a:extLst>
          </p:cNvPr>
          <p:cNvSpPr txBox="1"/>
          <p:nvPr/>
        </p:nvSpPr>
        <p:spPr>
          <a:xfrm>
            <a:off x="1593100" y="2214366"/>
            <a:ext cx="1026780" cy="5539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298253-0E8C-9039-E935-59EA200CA4D4}"/>
              </a:ext>
            </a:extLst>
          </p:cNvPr>
          <p:cNvSpPr/>
          <p:nvPr/>
        </p:nvSpPr>
        <p:spPr>
          <a:xfrm>
            <a:off x="1361096" y="2870344"/>
            <a:ext cx="1258785" cy="95410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ECD0C97-9465-F760-7AB1-24EB41E444C6}"/>
              </a:ext>
            </a:extLst>
          </p:cNvPr>
          <p:cNvSpPr/>
          <p:nvPr/>
        </p:nvSpPr>
        <p:spPr>
          <a:xfrm>
            <a:off x="5143448" y="1619350"/>
            <a:ext cx="566470" cy="560918"/>
          </a:xfrm>
          <a:custGeom>
            <a:avLst/>
            <a:gdLst>
              <a:gd name="connsiteX0" fmla="*/ 328930 w 755293"/>
              <a:gd name="connsiteY0" fmla="*/ 0 h 747890"/>
              <a:gd name="connsiteX1" fmla="*/ 374351 w 755293"/>
              <a:gd name="connsiteY1" fmla="*/ 82774 h 747890"/>
              <a:gd name="connsiteX2" fmla="*/ 443213 w 755293"/>
              <a:gd name="connsiteY2" fmla="*/ 90829 h 747890"/>
              <a:gd name="connsiteX3" fmla="*/ 503286 w 755293"/>
              <a:gd name="connsiteY3" fmla="*/ 19043 h 747890"/>
              <a:gd name="connsiteX4" fmla="*/ 527459 w 755293"/>
              <a:gd name="connsiteY4" fmla="*/ 28564 h 747890"/>
              <a:gd name="connsiteX5" fmla="*/ 559695 w 755293"/>
              <a:gd name="connsiteY5" fmla="*/ 44682 h 747890"/>
              <a:gd name="connsiteX6" fmla="*/ 560428 w 755293"/>
              <a:gd name="connsiteY6" fmla="*/ 44682 h 747890"/>
              <a:gd name="connsiteX7" fmla="*/ 548708 w 755293"/>
              <a:gd name="connsiteY7" fmla="*/ 138443 h 747890"/>
              <a:gd name="connsiteX8" fmla="*/ 597054 w 755293"/>
              <a:gd name="connsiteY8" fmla="*/ 182392 h 747890"/>
              <a:gd name="connsiteX9" fmla="*/ 687897 w 755293"/>
              <a:gd name="connsiteY9" fmla="*/ 159684 h 747890"/>
              <a:gd name="connsiteX10" fmla="*/ 719399 w 755293"/>
              <a:gd name="connsiteY10" fmla="*/ 215353 h 747890"/>
              <a:gd name="connsiteX11" fmla="*/ 654928 w 755293"/>
              <a:gd name="connsiteY11" fmla="*/ 284208 h 747890"/>
              <a:gd name="connsiteX12" fmla="*/ 668121 w 755293"/>
              <a:gd name="connsiteY12" fmla="*/ 345008 h 747890"/>
              <a:gd name="connsiteX13" fmla="*/ 755293 w 755293"/>
              <a:gd name="connsiteY13" fmla="*/ 380168 h 747890"/>
              <a:gd name="connsiteX14" fmla="*/ 748703 w 755293"/>
              <a:gd name="connsiteY14" fmla="*/ 444632 h 747890"/>
              <a:gd name="connsiteX15" fmla="*/ 655661 w 755293"/>
              <a:gd name="connsiteY15" fmla="*/ 462209 h 747890"/>
              <a:gd name="connsiteX16" fmla="*/ 644674 w 755293"/>
              <a:gd name="connsiteY16" fmla="*/ 490780 h 747890"/>
              <a:gd name="connsiteX17" fmla="*/ 630755 w 755293"/>
              <a:gd name="connsiteY17" fmla="*/ 517885 h 747890"/>
              <a:gd name="connsiteX18" fmla="*/ 680567 w 755293"/>
              <a:gd name="connsiteY18" fmla="*/ 597727 h 747890"/>
              <a:gd name="connsiteX19" fmla="*/ 638084 w 755293"/>
              <a:gd name="connsiteY19" fmla="*/ 646800 h 747890"/>
              <a:gd name="connsiteX20" fmla="*/ 553098 w 755293"/>
              <a:gd name="connsiteY20" fmla="*/ 606515 h 747890"/>
              <a:gd name="connsiteX21" fmla="*/ 499621 w 755293"/>
              <a:gd name="connsiteY21" fmla="*/ 638744 h 747890"/>
              <a:gd name="connsiteX22" fmla="*/ 493025 w 755293"/>
              <a:gd name="connsiteY22" fmla="*/ 733238 h 747890"/>
              <a:gd name="connsiteX23" fmla="*/ 430760 w 755293"/>
              <a:gd name="connsiteY23" fmla="*/ 747890 h 747890"/>
              <a:gd name="connsiteX24" fmla="*/ 385338 w 755293"/>
              <a:gd name="connsiteY24" fmla="*/ 665849 h 747890"/>
              <a:gd name="connsiteX25" fmla="*/ 320141 w 755293"/>
              <a:gd name="connsiteY25" fmla="*/ 660718 h 747890"/>
              <a:gd name="connsiteX26" fmla="*/ 259335 w 755293"/>
              <a:gd name="connsiteY26" fmla="*/ 733238 h 747890"/>
              <a:gd name="connsiteX27" fmla="*/ 225634 w 755293"/>
              <a:gd name="connsiteY27" fmla="*/ 720052 h 747890"/>
              <a:gd name="connsiteX28" fmla="*/ 202927 w 755293"/>
              <a:gd name="connsiteY28" fmla="*/ 709065 h 747890"/>
              <a:gd name="connsiteX29" fmla="*/ 214647 w 755293"/>
              <a:gd name="connsiteY29" fmla="*/ 616770 h 747890"/>
              <a:gd name="connsiteX30" fmla="*/ 161903 w 755293"/>
              <a:gd name="connsiteY30" fmla="*/ 571355 h 747890"/>
              <a:gd name="connsiteX31" fmla="*/ 70327 w 755293"/>
              <a:gd name="connsiteY31" fmla="*/ 594062 h 747890"/>
              <a:gd name="connsiteX32" fmla="*/ 39557 w 755293"/>
              <a:gd name="connsiteY32" fmla="*/ 542784 h 747890"/>
              <a:gd name="connsiteX33" fmla="*/ 103295 w 755293"/>
              <a:gd name="connsiteY33" fmla="*/ 474662 h 747890"/>
              <a:gd name="connsiteX34" fmla="*/ 87178 w 755293"/>
              <a:gd name="connsiteY34" fmla="*/ 403608 h 747890"/>
              <a:gd name="connsiteX35" fmla="*/ 0 w 755293"/>
              <a:gd name="connsiteY35" fmla="*/ 368448 h 747890"/>
              <a:gd name="connsiteX36" fmla="*/ 5130 w 755293"/>
              <a:gd name="connsiteY36" fmla="*/ 309847 h 747890"/>
              <a:gd name="connsiteX37" fmla="*/ 97432 w 755293"/>
              <a:gd name="connsiteY37" fmla="*/ 292271 h 747890"/>
              <a:gd name="connsiteX38" fmla="*/ 109885 w 755293"/>
              <a:gd name="connsiteY38" fmla="*/ 257110 h 747890"/>
              <a:gd name="connsiteX39" fmla="*/ 126736 w 755293"/>
              <a:gd name="connsiteY39" fmla="*/ 224148 h 747890"/>
              <a:gd name="connsiteX40" fmla="*/ 76923 w 755293"/>
              <a:gd name="connsiteY40" fmla="*/ 145032 h 747890"/>
              <a:gd name="connsiteX41" fmla="*/ 115748 w 755293"/>
              <a:gd name="connsiteY41" fmla="*/ 101084 h 747890"/>
              <a:gd name="connsiteX42" fmla="*/ 200728 w 755293"/>
              <a:gd name="connsiteY42" fmla="*/ 141375 h 747890"/>
              <a:gd name="connsiteX43" fmla="*/ 263733 w 755293"/>
              <a:gd name="connsiteY43" fmla="*/ 105481 h 747890"/>
              <a:gd name="connsiteX44" fmla="*/ 270322 w 755293"/>
              <a:gd name="connsiteY44" fmla="*/ 12453 h 747890"/>
              <a:gd name="connsiteX45" fmla="*/ 328930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0" y="0"/>
                </a:moveTo>
                <a:lnTo>
                  <a:pt x="374351" y="82774"/>
                </a:lnTo>
                <a:cubicBezTo>
                  <a:pt x="397065" y="82774"/>
                  <a:pt x="420506" y="85706"/>
                  <a:pt x="443213" y="90829"/>
                </a:cubicBezTo>
                <a:lnTo>
                  <a:pt x="503286" y="19043"/>
                </a:lnTo>
                <a:cubicBezTo>
                  <a:pt x="511342" y="21974"/>
                  <a:pt x="516472" y="23440"/>
                  <a:pt x="527459" y="28564"/>
                </a:cubicBezTo>
                <a:cubicBezTo>
                  <a:pt x="538447" y="33695"/>
                  <a:pt x="549440" y="38818"/>
                  <a:pt x="559695" y="44682"/>
                </a:cubicBezTo>
                <a:lnTo>
                  <a:pt x="560428" y="44682"/>
                </a:lnTo>
                <a:lnTo>
                  <a:pt x="548708" y="138443"/>
                </a:lnTo>
                <a:cubicBezTo>
                  <a:pt x="567017" y="151629"/>
                  <a:pt x="583135" y="166281"/>
                  <a:pt x="597054" y="182392"/>
                </a:cubicBezTo>
                <a:lnTo>
                  <a:pt x="687897" y="159684"/>
                </a:lnTo>
                <a:cubicBezTo>
                  <a:pt x="699617" y="177268"/>
                  <a:pt x="710604" y="196311"/>
                  <a:pt x="719399" y="215353"/>
                </a:cubicBezTo>
                <a:lnTo>
                  <a:pt x="654928" y="284208"/>
                </a:lnTo>
                <a:cubicBezTo>
                  <a:pt x="661525" y="303991"/>
                  <a:pt x="665916" y="324499"/>
                  <a:pt x="668121" y="345008"/>
                </a:cubicBezTo>
                <a:lnTo>
                  <a:pt x="755293" y="380168"/>
                </a:lnTo>
                <a:cubicBezTo>
                  <a:pt x="755293" y="401410"/>
                  <a:pt x="753094" y="423391"/>
                  <a:pt x="748703" y="444632"/>
                </a:cubicBezTo>
                <a:lnTo>
                  <a:pt x="655661" y="462209"/>
                </a:lnTo>
                <a:cubicBezTo>
                  <a:pt x="651997" y="471737"/>
                  <a:pt x="649072" y="481259"/>
                  <a:pt x="644674" y="490780"/>
                </a:cubicBezTo>
                <a:cubicBezTo>
                  <a:pt x="640277" y="500301"/>
                  <a:pt x="635879" y="509090"/>
                  <a:pt x="630755" y="517885"/>
                </a:cubicBezTo>
                <a:lnTo>
                  <a:pt x="680567" y="597727"/>
                </a:lnTo>
                <a:cubicBezTo>
                  <a:pt x="668121" y="615304"/>
                  <a:pt x="653469" y="632154"/>
                  <a:pt x="638084" y="646800"/>
                </a:cubicBezTo>
                <a:lnTo>
                  <a:pt x="553098" y="606515"/>
                </a:lnTo>
                <a:cubicBezTo>
                  <a:pt x="536254" y="619701"/>
                  <a:pt x="518671" y="629956"/>
                  <a:pt x="499621" y="638744"/>
                </a:cubicBezTo>
                <a:lnTo>
                  <a:pt x="493025" y="733238"/>
                </a:lnTo>
                <a:cubicBezTo>
                  <a:pt x="472517" y="739834"/>
                  <a:pt x="452008" y="744958"/>
                  <a:pt x="430760" y="747890"/>
                </a:cubicBezTo>
                <a:lnTo>
                  <a:pt x="385338" y="665849"/>
                </a:lnTo>
                <a:cubicBezTo>
                  <a:pt x="363364" y="666582"/>
                  <a:pt x="342116" y="665116"/>
                  <a:pt x="320141" y="660718"/>
                </a:cubicBezTo>
                <a:lnTo>
                  <a:pt x="259335" y="733238"/>
                </a:lnTo>
                <a:cubicBezTo>
                  <a:pt x="248348" y="728847"/>
                  <a:pt x="236621" y="725183"/>
                  <a:pt x="225634" y="720052"/>
                </a:cubicBezTo>
                <a:cubicBezTo>
                  <a:pt x="218311" y="716394"/>
                  <a:pt x="210256" y="712729"/>
                  <a:pt x="202927" y="709065"/>
                </a:cubicBezTo>
                <a:lnTo>
                  <a:pt x="214647" y="616770"/>
                </a:lnTo>
                <a:cubicBezTo>
                  <a:pt x="194871" y="603584"/>
                  <a:pt x="177288" y="588206"/>
                  <a:pt x="161903" y="571355"/>
                </a:cubicBezTo>
                <a:lnTo>
                  <a:pt x="70327" y="594062"/>
                </a:lnTo>
                <a:cubicBezTo>
                  <a:pt x="58607" y="577945"/>
                  <a:pt x="48353" y="560368"/>
                  <a:pt x="39557" y="542784"/>
                </a:cubicBezTo>
                <a:lnTo>
                  <a:pt x="103295" y="474662"/>
                </a:lnTo>
                <a:cubicBezTo>
                  <a:pt x="95233" y="451955"/>
                  <a:pt x="89376" y="427782"/>
                  <a:pt x="87178" y="403608"/>
                </a:cubicBezTo>
                <a:lnTo>
                  <a:pt x="0" y="368448"/>
                </a:lnTo>
                <a:cubicBezTo>
                  <a:pt x="0" y="348672"/>
                  <a:pt x="1465" y="329630"/>
                  <a:pt x="5130" y="309847"/>
                </a:cubicBezTo>
                <a:lnTo>
                  <a:pt x="97432" y="292271"/>
                </a:lnTo>
                <a:cubicBezTo>
                  <a:pt x="101097" y="280550"/>
                  <a:pt x="104761" y="268830"/>
                  <a:pt x="109885" y="257110"/>
                </a:cubicBezTo>
                <a:cubicBezTo>
                  <a:pt x="115015" y="245390"/>
                  <a:pt x="120146" y="234403"/>
                  <a:pt x="126736" y="224148"/>
                </a:cubicBezTo>
                <a:lnTo>
                  <a:pt x="76923" y="145032"/>
                </a:lnTo>
                <a:cubicBezTo>
                  <a:pt x="88644" y="128922"/>
                  <a:pt x="101829" y="114270"/>
                  <a:pt x="115748" y="101084"/>
                </a:cubicBezTo>
                <a:lnTo>
                  <a:pt x="200728" y="141375"/>
                </a:lnTo>
                <a:cubicBezTo>
                  <a:pt x="219777" y="126723"/>
                  <a:pt x="241019" y="115003"/>
                  <a:pt x="263733" y="105481"/>
                </a:cubicBezTo>
                <a:lnTo>
                  <a:pt x="270322" y="12453"/>
                </a:lnTo>
                <a:cubicBezTo>
                  <a:pt x="289372" y="6590"/>
                  <a:pt x="309154" y="2199"/>
                  <a:pt x="3289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A1AE739-0863-D5E2-EDCA-384ECD4A9FC4}"/>
              </a:ext>
            </a:extLst>
          </p:cNvPr>
          <p:cNvSpPr/>
          <p:nvPr/>
        </p:nvSpPr>
        <p:spPr>
          <a:xfrm>
            <a:off x="4904989" y="1828665"/>
            <a:ext cx="1606007" cy="2179945"/>
          </a:xfrm>
          <a:custGeom>
            <a:avLst/>
            <a:gdLst>
              <a:gd name="connsiteX0" fmla="*/ 1025623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9 w 2141342"/>
              <a:gd name="connsiteY9" fmla="*/ 1398360 h 2906593"/>
              <a:gd name="connsiteX10" fmla="*/ 26379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23 w 2141342"/>
              <a:gd name="connsiteY16" fmla="*/ 26371 h 2906593"/>
              <a:gd name="connsiteX17" fmla="*/ 1012430 w 2141342"/>
              <a:gd name="connsiteY17" fmla="*/ 13186 h 2906593"/>
              <a:gd name="connsiteX18" fmla="*/ 1025623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23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9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9" y="1391031"/>
                  <a:pt x="26379" y="1398360"/>
                </a:cubicBezTo>
                <a:lnTo>
                  <a:pt x="26379" y="2500779"/>
                </a:lnTo>
                <a:cubicBezTo>
                  <a:pt x="26379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23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8348745-157F-C7AA-DD58-B193BF5F4C91}"/>
              </a:ext>
            </a:extLst>
          </p:cNvPr>
          <p:cNvSpPr/>
          <p:nvPr/>
        </p:nvSpPr>
        <p:spPr>
          <a:xfrm>
            <a:off x="4425882" y="1950626"/>
            <a:ext cx="978001" cy="976800"/>
          </a:xfrm>
          <a:custGeom>
            <a:avLst/>
            <a:gdLst>
              <a:gd name="connsiteX0" fmla="*/ 780932 w 1304001"/>
              <a:gd name="connsiteY0" fmla="*/ 0 h 1302400"/>
              <a:gd name="connsiteX1" fmla="*/ 867378 w 1304001"/>
              <a:gd name="connsiteY1" fmla="*/ 23440 h 1302400"/>
              <a:gd name="connsiteX2" fmla="*/ 867378 w 1304001"/>
              <a:gd name="connsiteY2" fmla="*/ 185323 h 1302400"/>
              <a:gd name="connsiteX3" fmla="*/ 902545 w 1304001"/>
              <a:gd name="connsiteY3" fmla="*/ 203639 h 1302400"/>
              <a:gd name="connsiteX4" fmla="*/ 902545 w 1304001"/>
              <a:gd name="connsiteY4" fmla="*/ 205099 h 1302400"/>
              <a:gd name="connsiteX5" fmla="*/ 950898 w 1304001"/>
              <a:gd name="connsiteY5" fmla="*/ 235868 h 1302400"/>
              <a:gd name="connsiteX6" fmla="*/ 1087155 w 1304001"/>
              <a:gd name="connsiteY6" fmla="*/ 151628 h 1302400"/>
              <a:gd name="connsiteX7" fmla="*/ 1153085 w 1304001"/>
              <a:gd name="connsiteY7" fmla="*/ 217558 h 1302400"/>
              <a:gd name="connsiteX8" fmla="*/ 1071770 w 1304001"/>
              <a:gd name="connsiteY8" fmla="*/ 357467 h 1302400"/>
              <a:gd name="connsiteX9" fmla="*/ 1117192 w 1304001"/>
              <a:gd name="connsiteY9" fmla="*/ 437309 h 1302400"/>
              <a:gd name="connsiteX10" fmla="*/ 1277623 w 1304001"/>
              <a:gd name="connsiteY10" fmla="*/ 432912 h 1302400"/>
              <a:gd name="connsiteX11" fmla="*/ 1302535 w 1304001"/>
              <a:gd name="connsiteY11" fmla="*/ 524474 h 1302400"/>
              <a:gd name="connsiteX12" fmla="*/ 1162613 w 1304001"/>
              <a:gd name="connsiteY12" fmla="*/ 604316 h 1302400"/>
              <a:gd name="connsiteX13" fmla="*/ 1162613 w 1304001"/>
              <a:gd name="connsiteY13" fmla="*/ 692953 h 1302400"/>
              <a:gd name="connsiteX14" fmla="*/ 1304001 w 1304001"/>
              <a:gd name="connsiteY14" fmla="*/ 769131 h 1302400"/>
              <a:gd name="connsiteX15" fmla="*/ 1279828 w 1304001"/>
              <a:gd name="connsiteY15" fmla="*/ 861426 h 1302400"/>
              <a:gd name="connsiteX16" fmla="*/ 1118658 w 1304001"/>
              <a:gd name="connsiteY16" fmla="*/ 861426 h 1302400"/>
              <a:gd name="connsiteX17" fmla="*/ 1098875 w 1304001"/>
              <a:gd name="connsiteY17" fmla="*/ 900251 h 1302400"/>
              <a:gd name="connsiteX18" fmla="*/ 1075435 w 1304001"/>
              <a:gd name="connsiteY18" fmla="*/ 937610 h 1302400"/>
              <a:gd name="connsiteX19" fmla="*/ 1160415 w 1304001"/>
              <a:gd name="connsiteY19" fmla="*/ 1074587 h 1302400"/>
              <a:gd name="connsiteX20" fmla="*/ 1093752 w 1304001"/>
              <a:gd name="connsiteY20" fmla="*/ 1144175 h 1302400"/>
              <a:gd name="connsiteX21" fmla="*/ 954556 w 1304001"/>
              <a:gd name="connsiteY21" fmla="*/ 1062867 h 1302400"/>
              <a:gd name="connsiteX22" fmla="*/ 878365 w 1304001"/>
              <a:gd name="connsiteY22" fmla="*/ 1109015 h 1302400"/>
              <a:gd name="connsiteX23" fmla="*/ 882762 w 1304001"/>
              <a:gd name="connsiteY23" fmla="*/ 1270172 h 1302400"/>
              <a:gd name="connsiteX24" fmla="*/ 791193 w 1304001"/>
              <a:gd name="connsiteY24" fmla="*/ 1296537 h 1302400"/>
              <a:gd name="connsiteX25" fmla="*/ 711338 w 1304001"/>
              <a:gd name="connsiteY25" fmla="*/ 1157361 h 1302400"/>
              <a:gd name="connsiteX26" fmla="*/ 619036 w 1304001"/>
              <a:gd name="connsiteY26" fmla="*/ 1160293 h 1302400"/>
              <a:gd name="connsiteX27" fmla="*/ 542112 w 1304001"/>
              <a:gd name="connsiteY27" fmla="*/ 1302400 h 1302400"/>
              <a:gd name="connsiteX28" fmla="*/ 452742 w 1304001"/>
              <a:gd name="connsiteY28" fmla="*/ 1280426 h 1302400"/>
              <a:gd name="connsiteX29" fmla="*/ 452742 w 1304001"/>
              <a:gd name="connsiteY29" fmla="*/ 1120002 h 1302400"/>
              <a:gd name="connsiteX30" fmla="*/ 401457 w 1304001"/>
              <a:gd name="connsiteY30" fmla="*/ 1095096 h 1302400"/>
              <a:gd name="connsiteX31" fmla="*/ 367756 w 1304001"/>
              <a:gd name="connsiteY31" fmla="*/ 1073854 h 1302400"/>
              <a:gd name="connsiteX32" fmla="*/ 230032 w 1304001"/>
              <a:gd name="connsiteY32" fmla="*/ 1158827 h 1302400"/>
              <a:gd name="connsiteX33" fmla="*/ 164096 w 1304001"/>
              <a:gd name="connsiteY33" fmla="*/ 1096562 h 1302400"/>
              <a:gd name="connsiteX34" fmla="*/ 244684 w 1304001"/>
              <a:gd name="connsiteY34" fmla="*/ 958852 h 1302400"/>
              <a:gd name="connsiteX35" fmla="*/ 191207 w 1304001"/>
              <a:gd name="connsiteY35" fmla="*/ 871687 h 1302400"/>
              <a:gd name="connsiteX36" fmla="*/ 30037 w 1304001"/>
              <a:gd name="connsiteY36" fmla="*/ 876078 h 1302400"/>
              <a:gd name="connsiteX37" fmla="*/ 5131 w 1304001"/>
              <a:gd name="connsiteY37" fmla="*/ 791105 h 1302400"/>
              <a:gd name="connsiteX38" fmla="*/ 143587 w 1304001"/>
              <a:gd name="connsiteY38" fmla="*/ 711996 h 1302400"/>
              <a:gd name="connsiteX39" fmla="*/ 141388 w 1304001"/>
              <a:gd name="connsiteY39" fmla="*/ 606515 h 1302400"/>
              <a:gd name="connsiteX40" fmla="*/ 0 w 1304001"/>
              <a:gd name="connsiteY40" fmla="*/ 530337 h 1302400"/>
              <a:gd name="connsiteX41" fmla="*/ 21242 w 1304001"/>
              <a:gd name="connsiteY41" fmla="*/ 446098 h 1302400"/>
              <a:gd name="connsiteX42" fmla="*/ 181686 w 1304001"/>
              <a:gd name="connsiteY42" fmla="*/ 446098 h 1302400"/>
              <a:gd name="connsiteX43" fmla="*/ 205126 w 1304001"/>
              <a:gd name="connsiteY43" fmla="*/ 398484 h 1302400"/>
              <a:gd name="connsiteX44" fmla="*/ 233697 w 1304001"/>
              <a:gd name="connsiteY44" fmla="*/ 353069 h 1302400"/>
              <a:gd name="connsiteX45" fmla="*/ 149444 w 1304001"/>
              <a:gd name="connsiteY45" fmla="*/ 216825 h 1302400"/>
              <a:gd name="connsiteX46" fmla="*/ 210990 w 1304001"/>
              <a:gd name="connsiteY46" fmla="*/ 154560 h 1302400"/>
              <a:gd name="connsiteX47" fmla="*/ 350179 w 1304001"/>
              <a:gd name="connsiteY47" fmla="*/ 235868 h 1302400"/>
              <a:gd name="connsiteX48" fmla="*/ 441748 w 1304001"/>
              <a:gd name="connsiteY48" fmla="*/ 183124 h 1302400"/>
              <a:gd name="connsiteX49" fmla="*/ 437357 w 1304001"/>
              <a:gd name="connsiteY49" fmla="*/ 23440 h 1302400"/>
              <a:gd name="connsiteX50" fmla="*/ 523062 w 1304001"/>
              <a:gd name="connsiteY50" fmla="*/ 732 h 1302400"/>
              <a:gd name="connsiteX51" fmla="*/ 602918 w 1304001"/>
              <a:gd name="connsiteY51" fmla="*/ 140641 h 1302400"/>
              <a:gd name="connsiteX52" fmla="*/ 704748 w 1304001"/>
              <a:gd name="connsiteY52" fmla="*/ 140641 h 1302400"/>
              <a:gd name="connsiteX53" fmla="*/ 780932 w 1304001"/>
              <a:gd name="connsiteY53" fmla="*/ 0 h 1302400"/>
              <a:gd name="connsiteX54" fmla="*/ 622999 w 1304001"/>
              <a:gd name="connsiteY54" fmla="*/ 288033 h 1302400"/>
              <a:gd name="connsiteX55" fmla="*/ 335527 w 1304001"/>
              <a:gd name="connsiteY55" fmla="*/ 472470 h 1302400"/>
              <a:gd name="connsiteX56" fmla="*/ 474716 w 1304001"/>
              <a:gd name="connsiteY56" fmla="*/ 967640 h 1302400"/>
              <a:gd name="connsiteX57" fmla="*/ 969941 w 1304001"/>
              <a:gd name="connsiteY57" fmla="*/ 828465 h 1302400"/>
              <a:gd name="connsiteX58" fmla="*/ 830751 w 1304001"/>
              <a:gd name="connsiteY58" fmla="*/ 333294 h 1302400"/>
              <a:gd name="connsiteX59" fmla="*/ 622999 w 1304001"/>
              <a:gd name="connsiteY59" fmla="*/ 288033 h 13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2400">
                <a:moveTo>
                  <a:pt x="780932" y="0"/>
                </a:moveTo>
                <a:cubicBezTo>
                  <a:pt x="810236" y="5863"/>
                  <a:pt x="839540" y="13186"/>
                  <a:pt x="867378" y="23440"/>
                </a:cubicBezTo>
                <a:lnTo>
                  <a:pt x="867378" y="185323"/>
                </a:lnTo>
                <a:cubicBezTo>
                  <a:pt x="879098" y="191186"/>
                  <a:pt x="890825" y="197043"/>
                  <a:pt x="902545" y="203639"/>
                </a:cubicBezTo>
                <a:lnTo>
                  <a:pt x="902545" y="205099"/>
                </a:lnTo>
                <a:cubicBezTo>
                  <a:pt x="919395" y="214627"/>
                  <a:pt x="935513" y="224881"/>
                  <a:pt x="950898" y="235868"/>
                </a:cubicBezTo>
                <a:lnTo>
                  <a:pt x="1087155" y="151628"/>
                </a:lnTo>
                <a:cubicBezTo>
                  <a:pt x="1111328" y="172137"/>
                  <a:pt x="1133310" y="194111"/>
                  <a:pt x="1153085" y="217558"/>
                </a:cubicBezTo>
                <a:lnTo>
                  <a:pt x="1071770" y="357467"/>
                </a:lnTo>
                <a:cubicBezTo>
                  <a:pt x="1089354" y="382373"/>
                  <a:pt x="1104739" y="409471"/>
                  <a:pt x="1117192" y="437309"/>
                </a:cubicBezTo>
                <a:lnTo>
                  <a:pt x="1277623" y="432912"/>
                </a:lnTo>
                <a:cubicBezTo>
                  <a:pt x="1287884" y="462948"/>
                  <a:pt x="1296672" y="492978"/>
                  <a:pt x="1302535" y="524474"/>
                </a:cubicBezTo>
                <a:lnTo>
                  <a:pt x="1162613" y="604316"/>
                </a:lnTo>
                <a:cubicBezTo>
                  <a:pt x="1164805" y="633620"/>
                  <a:pt x="1164805" y="663650"/>
                  <a:pt x="1162613" y="692953"/>
                </a:cubicBezTo>
                <a:lnTo>
                  <a:pt x="1304001" y="769131"/>
                </a:lnTo>
                <a:cubicBezTo>
                  <a:pt x="1298138" y="799900"/>
                  <a:pt x="1290082" y="831396"/>
                  <a:pt x="1279828" y="861426"/>
                </a:cubicBezTo>
                <a:lnTo>
                  <a:pt x="1118658" y="861426"/>
                </a:lnTo>
                <a:cubicBezTo>
                  <a:pt x="1112794" y="874612"/>
                  <a:pt x="1106205" y="887065"/>
                  <a:pt x="1098875" y="900251"/>
                </a:cubicBezTo>
                <a:cubicBezTo>
                  <a:pt x="1091553" y="913437"/>
                  <a:pt x="1083491" y="925890"/>
                  <a:pt x="1075435" y="937610"/>
                </a:cubicBezTo>
                <a:lnTo>
                  <a:pt x="1160415" y="1074587"/>
                </a:lnTo>
                <a:cubicBezTo>
                  <a:pt x="1139899" y="1100226"/>
                  <a:pt x="1117192" y="1122934"/>
                  <a:pt x="1093752" y="1144175"/>
                </a:cubicBezTo>
                <a:lnTo>
                  <a:pt x="954556" y="1062867"/>
                </a:lnTo>
                <a:cubicBezTo>
                  <a:pt x="930383" y="1080451"/>
                  <a:pt x="904743" y="1095829"/>
                  <a:pt x="878365" y="1109015"/>
                </a:cubicBezTo>
                <a:lnTo>
                  <a:pt x="882762" y="1270172"/>
                </a:lnTo>
                <a:cubicBezTo>
                  <a:pt x="852726" y="1281159"/>
                  <a:pt x="821963" y="1289947"/>
                  <a:pt x="791193" y="1296537"/>
                </a:cubicBezTo>
                <a:lnTo>
                  <a:pt x="711338" y="1157361"/>
                </a:lnTo>
                <a:cubicBezTo>
                  <a:pt x="680568" y="1161026"/>
                  <a:pt x="649805" y="1162492"/>
                  <a:pt x="619036" y="1160293"/>
                </a:cubicBezTo>
                <a:lnTo>
                  <a:pt x="542112" y="1302400"/>
                </a:lnTo>
                <a:cubicBezTo>
                  <a:pt x="512075" y="1297270"/>
                  <a:pt x="482045" y="1289947"/>
                  <a:pt x="452742" y="1280426"/>
                </a:cubicBezTo>
                <a:lnTo>
                  <a:pt x="452742" y="1120002"/>
                </a:lnTo>
                <a:cubicBezTo>
                  <a:pt x="435884" y="1112679"/>
                  <a:pt x="418307" y="1104624"/>
                  <a:pt x="401457" y="1095096"/>
                </a:cubicBezTo>
                <a:cubicBezTo>
                  <a:pt x="389737" y="1088506"/>
                  <a:pt x="378750" y="1081184"/>
                  <a:pt x="367756" y="1073854"/>
                </a:cubicBezTo>
                <a:lnTo>
                  <a:pt x="230032" y="1158827"/>
                </a:lnTo>
                <a:cubicBezTo>
                  <a:pt x="206592" y="1139784"/>
                  <a:pt x="184611" y="1118543"/>
                  <a:pt x="164096" y="1096562"/>
                </a:cubicBezTo>
                <a:lnTo>
                  <a:pt x="244684" y="958852"/>
                </a:lnTo>
                <a:cubicBezTo>
                  <a:pt x="223436" y="931021"/>
                  <a:pt x="205859" y="902450"/>
                  <a:pt x="191207" y="871687"/>
                </a:cubicBezTo>
                <a:lnTo>
                  <a:pt x="30037" y="876078"/>
                </a:lnTo>
                <a:cubicBezTo>
                  <a:pt x="19783" y="848247"/>
                  <a:pt x="11720" y="819676"/>
                  <a:pt x="5131" y="791105"/>
                </a:cubicBezTo>
                <a:lnTo>
                  <a:pt x="143587" y="711996"/>
                </a:lnTo>
                <a:cubicBezTo>
                  <a:pt x="139189" y="677569"/>
                  <a:pt x="138457" y="641675"/>
                  <a:pt x="141388" y="606515"/>
                </a:cubicBezTo>
                <a:lnTo>
                  <a:pt x="0" y="530337"/>
                </a:lnTo>
                <a:cubicBezTo>
                  <a:pt x="5131" y="501767"/>
                  <a:pt x="12453" y="473202"/>
                  <a:pt x="21242" y="446098"/>
                </a:cubicBezTo>
                <a:lnTo>
                  <a:pt x="181686" y="446098"/>
                </a:lnTo>
                <a:cubicBezTo>
                  <a:pt x="188275" y="429980"/>
                  <a:pt x="196338" y="413869"/>
                  <a:pt x="205126" y="398484"/>
                </a:cubicBezTo>
                <a:cubicBezTo>
                  <a:pt x="213915" y="382373"/>
                  <a:pt x="223436" y="367721"/>
                  <a:pt x="233697" y="353069"/>
                </a:cubicBezTo>
                <a:lnTo>
                  <a:pt x="149444" y="216825"/>
                </a:lnTo>
                <a:cubicBezTo>
                  <a:pt x="169226" y="194111"/>
                  <a:pt x="189741" y="173603"/>
                  <a:pt x="210990" y="154560"/>
                </a:cubicBezTo>
                <a:lnTo>
                  <a:pt x="350179" y="235868"/>
                </a:lnTo>
                <a:cubicBezTo>
                  <a:pt x="379482" y="215360"/>
                  <a:pt x="409512" y="197776"/>
                  <a:pt x="441748" y="183124"/>
                </a:cubicBezTo>
                <a:lnTo>
                  <a:pt x="437357" y="23440"/>
                </a:lnTo>
                <a:cubicBezTo>
                  <a:pt x="465188" y="13918"/>
                  <a:pt x="493759" y="6596"/>
                  <a:pt x="523062" y="732"/>
                </a:cubicBezTo>
                <a:lnTo>
                  <a:pt x="602918" y="140641"/>
                </a:lnTo>
                <a:cubicBezTo>
                  <a:pt x="636613" y="136983"/>
                  <a:pt x="670314" y="136983"/>
                  <a:pt x="704748" y="140641"/>
                </a:cubicBezTo>
                <a:lnTo>
                  <a:pt x="780932" y="0"/>
                </a:lnTo>
                <a:close/>
                <a:moveTo>
                  <a:pt x="622999" y="288033"/>
                </a:moveTo>
                <a:cubicBezTo>
                  <a:pt x="506595" y="297697"/>
                  <a:pt x="396880" y="363051"/>
                  <a:pt x="335527" y="472470"/>
                </a:cubicBezTo>
                <a:cubicBezTo>
                  <a:pt x="237355" y="647539"/>
                  <a:pt x="299627" y="869488"/>
                  <a:pt x="474716" y="967640"/>
                </a:cubicBezTo>
                <a:cubicBezTo>
                  <a:pt x="649805" y="1065799"/>
                  <a:pt x="871775" y="1003534"/>
                  <a:pt x="969941" y="828465"/>
                </a:cubicBezTo>
                <a:cubicBezTo>
                  <a:pt x="1068113" y="653395"/>
                  <a:pt x="1005841" y="431446"/>
                  <a:pt x="830751" y="333294"/>
                </a:cubicBezTo>
                <a:cubicBezTo>
                  <a:pt x="765093" y="296484"/>
                  <a:pt x="692842" y="282234"/>
                  <a:pt x="622999" y="2880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" name="Graphic 12" descr="Stopwatch 33%">
            <a:extLst>
              <a:ext uri="{FF2B5EF4-FFF2-40B4-BE49-F238E27FC236}">
                <a16:creationId xmlns:a16="http://schemas.microsoft.com/office/drawing/2014/main" id="{15E3015E-BBFA-6DF5-E8CC-FAA58F693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2772" y="2216916"/>
            <a:ext cx="444221" cy="444221"/>
          </a:xfrm>
          <a:prstGeom prst="rect">
            <a:avLst/>
          </a:prstGeom>
        </p:spPr>
      </p:pic>
      <p:sp>
        <p:nvSpPr>
          <p:cNvPr id="10" name="TextBox 28">
            <a:extLst>
              <a:ext uri="{FF2B5EF4-FFF2-40B4-BE49-F238E27FC236}">
                <a16:creationId xmlns:a16="http://schemas.microsoft.com/office/drawing/2014/main" id="{5152747B-57D4-0526-43ED-8554F55B693A}"/>
              </a:ext>
            </a:extLst>
          </p:cNvPr>
          <p:cNvSpPr txBox="1"/>
          <p:nvPr/>
        </p:nvSpPr>
        <p:spPr>
          <a:xfrm>
            <a:off x="5213257" y="171514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7AEA597A-2434-5ED2-5817-5A8B68A2A731}"/>
              </a:ext>
            </a:extLst>
          </p:cNvPr>
          <p:cNvSpPr txBox="1"/>
          <p:nvPr/>
        </p:nvSpPr>
        <p:spPr>
          <a:xfrm>
            <a:off x="5400792" y="2214366"/>
            <a:ext cx="936592" cy="5539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C45CBA-0EF1-B274-1724-2A799C982A4B}"/>
              </a:ext>
            </a:extLst>
          </p:cNvPr>
          <p:cNvSpPr/>
          <p:nvPr/>
        </p:nvSpPr>
        <p:spPr>
          <a:xfrm>
            <a:off x="5078600" y="2870344"/>
            <a:ext cx="1258785" cy="95410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E711C2E-4F57-88B4-8747-E1750ABCA01E}"/>
              </a:ext>
            </a:extLst>
          </p:cNvPr>
          <p:cNvSpPr/>
          <p:nvPr/>
        </p:nvSpPr>
        <p:spPr>
          <a:xfrm>
            <a:off x="3045961" y="3023019"/>
            <a:ext cx="1606007" cy="2179940"/>
          </a:xfrm>
          <a:custGeom>
            <a:avLst/>
            <a:gdLst>
              <a:gd name="connsiteX0" fmla="*/ 405855 w 2141342"/>
              <a:gd name="connsiteY0" fmla="*/ 0 h 2906587"/>
              <a:gd name="connsiteX1" fmla="*/ 1735495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5 w 2141342"/>
              <a:gd name="connsiteY4" fmla="*/ 2906587 h 2906587"/>
              <a:gd name="connsiteX5" fmla="*/ 1025623 w 2141342"/>
              <a:gd name="connsiteY5" fmla="*/ 2906587 h 2906587"/>
              <a:gd name="connsiteX6" fmla="*/ 1012430 w 2141342"/>
              <a:gd name="connsiteY6" fmla="*/ 2893407 h 2906587"/>
              <a:gd name="connsiteX7" fmla="*/ 1025623 w 2141342"/>
              <a:gd name="connsiteY7" fmla="*/ 2880221 h 2906587"/>
              <a:gd name="connsiteX8" fmla="*/ 1735495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5 w 2141342"/>
              <a:gd name="connsiteY11" fmla="*/ 26372 h 2906587"/>
              <a:gd name="connsiteX12" fmla="*/ 405855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5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5" y="0"/>
                </a:moveTo>
                <a:lnTo>
                  <a:pt x="1735495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5" y="2906587"/>
                </a:cubicBezTo>
                <a:lnTo>
                  <a:pt x="1025623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23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5" y="26372"/>
                </a:cubicBezTo>
                <a:lnTo>
                  <a:pt x="405855" y="26372"/>
                </a:lnTo>
                <a:cubicBezTo>
                  <a:pt x="196331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79" y="0"/>
                  <a:pt x="4058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A16854E-0757-5D23-3BD1-0C0E6A2885B4}"/>
              </a:ext>
            </a:extLst>
          </p:cNvPr>
          <p:cNvSpPr/>
          <p:nvPr/>
        </p:nvSpPr>
        <p:spPr>
          <a:xfrm>
            <a:off x="3284421" y="4851354"/>
            <a:ext cx="566470" cy="560923"/>
          </a:xfrm>
          <a:custGeom>
            <a:avLst/>
            <a:gdLst>
              <a:gd name="connsiteX0" fmla="*/ 430760 w 755293"/>
              <a:gd name="connsiteY0" fmla="*/ 0 h 747897"/>
              <a:gd name="connsiteX1" fmla="*/ 493025 w 755293"/>
              <a:gd name="connsiteY1" fmla="*/ 14652 h 747897"/>
              <a:gd name="connsiteX2" fmla="*/ 499622 w 755293"/>
              <a:gd name="connsiteY2" fmla="*/ 109146 h 747897"/>
              <a:gd name="connsiteX3" fmla="*/ 553098 w 755293"/>
              <a:gd name="connsiteY3" fmla="*/ 141375 h 747897"/>
              <a:gd name="connsiteX4" fmla="*/ 638078 w 755293"/>
              <a:gd name="connsiteY4" fmla="*/ 101091 h 747897"/>
              <a:gd name="connsiteX5" fmla="*/ 680567 w 755293"/>
              <a:gd name="connsiteY5" fmla="*/ 150170 h 747897"/>
              <a:gd name="connsiteX6" fmla="*/ 630755 w 755293"/>
              <a:gd name="connsiteY6" fmla="*/ 230012 h 747897"/>
              <a:gd name="connsiteX7" fmla="*/ 644674 w 755293"/>
              <a:gd name="connsiteY7" fmla="*/ 257117 h 747897"/>
              <a:gd name="connsiteX8" fmla="*/ 655661 w 755293"/>
              <a:gd name="connsiteY8" fmla="*/ 285681 h 747897"/>
              <a:gd name="connsiteX9" fmla="*/ 748696 w 755293"/>
              <a:gd name="connsiteY9" fmla="*/ 303265 h 747897"/>
              <a:gd name="connsiteX10" fmla="*/ 755293 w 755293"/>
              <a:gd name="connsiteY10" fmla="*/ 367722 h 747897"/>
              <a:gd name="connsiteX11" fmla="*/ 668114 w 755293"/>
              <a:gd name="connsiteY11" fmla="*/ 402882 h 747897"/>
              <a:gd name="connsiteX12" fmla="*/ 654928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4 w 755293"/>
              <a:gd name="connsiteY15" fmla="*/ 565498 h 747897"/>
              <a:gd name="connsiteX16" fmla="*/ 548708 w 755293"/>
              <a:gd name="connsiteY16" fmla="*/ 609447 h 747897"/>
              <a:gd name="connsiteX17" fmla="*/ 547968 w 755293"/>
              <a:gd name="connsiteY17" fmla="*/ 609447 h 747897"/>
              <a:gd name="connsiteX18" fmla="*/ 559695 w 755293"/>
              <a:gd name="connsiteY18" fmla="*/ 703208 h 747897"/>
              <a:gd name="connsiteX19" fmla="*/ 527459 w 755293"/>
              <a:gd name="connsiteY19" fmla="*/ 719326 h 747897"/>
              <a:gd name="connsiteX20" fmla="*/ 503279 w 755293"/>
              <a:gd name="connsiteY20" fmla="*/ 728847 h 747897"/>
              <a:gd name="connsiteX21" fmla="*/ 443213 w 755293"/>
              <a:gd name="connsiteY21" fmla="*/ 657061 h 747897"/>
              <a:gd name="connsiteX22" fmla="*/ 374351 w 755293"/>
              <a:gd name="connsiteY22" fmla="*/ 665123 h 747897"/>
              <a:gd name="connsiteX23" fmla="*/ 328930 w 755293"/>
              <a:gd name="connsiteY23" fmla="*/ 747897 h 747897"/>
              <a:gd name="connsiteX24" fmla="*/ 270322 w 755293"/>
              <a:gd name="connsiteY24" fmla="*/ 735444 h 747897"/>
              <a:gd name="connsiteX25" fmla="*/ 263733 w 755293"/>
              <a:gd name="connsiteY25" fmla="*/ 642416 h 747897"/>
              <a:gd name="connsiteX26" fmla="*/ 200728 w 755293"/>
              <a:gd name="connsiteY26" fmla="*/ 606522 h 747897"/>
              <a:gd name="connsiteX27" fmla="*/ 115748 w 755293"/>
              <a:gd name="connsiteY27" fmla="*/ 646806 h 747897"/>
              <a:gd name="connsiteX28" fmla="*/ 76923 w 755293"/>
              <a:gd name="connsiteY28" fmla="*/ 602858 h 747897"/>
              <a:gd name="connsiteX29" fmla="*/ 126736 w 755293"/>
              <a:gd name="connsiteY29" fmla="*/ 523748 h 747897"/>
              <a:gd name="connsiteX30" fmla="*/ 109885 w 755293"/>
              <a:gd name="connsiteY30" fmla="*/ 490780 h 747897"/>
              <a:gd name="connsiteX31" fmla="*/ 97432 w 755293"/>
              <a:gd name="connsiteY31" fmla="*/ 455626 h 747897"/>
              <a:gd name="connsiteX32" fmla="*/ 5123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95 w 755293"/>
              <a:gd name="connsiteY35" fmla="*/ 273228 h 747897"/>
              <a:gd name="connsiteX36" fmla="*/ 39558 w 755293"/>
              <a:gd name="connsiteY36" fmla="*/ 205106 h 747897"/>
              <a:gd name="connsiteX37" fmla="*/ 70327 w 755293"/>
              <a:gd name="connsiteY37" fmla="*/ 153828 h 747897"/>
              <a:gd name="connsiteX38" fmla="*/ 161903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4 w 755293"/>
              <a:gd name="connsiteY41" fmla="*/ 27838 h 747897"/>
              <a:gd name="connsiteX42" fmla="*/ 259335 w 755293"/>
              <a:gd name="connsiteY42" fmla="*/ 14652 h 747897"/>
              <a:gd name="connsiteX43" fmla="*/ 320135 w 755293"/>
              <a:gd name="connsiteY43" fmla="*/ 87172 h 747897"/>
              <a:gd name="connsiteX44" fmla="*/ 385338 w 755293"/>
              <a:gd name="connsiteY44" fmla="*/ 82048 h 747897"/>
              <a:gd name="connsiteX45" fmla="*/ 430760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0" y="0"/>
                </a:moveTo>
                <a:cubicBezTo>
                  <a:pt x="452001" y="2932"/>
                  <a:pt x="472517" y="8063"/>
                  <a:pt x="493025" y="14652"/>
                </a:cubicBezTo>
                <a:lnTo>
                  <a:pt x="499622" y="109146"/>
                </a:lnTo>
                <a:cubicBezTo>
                  <a:pt x="518671" y="117935"/>
                  <a:pt x="536248" y="128922"/>
                  <a:pt x="553098" y="141375"/>
                </a:cubicBezTo>
                <a:lnTo>
                  <a:pt x="638078" y="101091"/>
                </a:lnTo>
                <a:cubicBezTo>
                  <a:pt x="653463" y="116475"/>
                  <a:pt x="667381" y="132586"/>
                  <a:pt x="680567" y="150170"/>
                </a:cubicBezTo>
                <a:lnTo>
                  <a:pt x="630755" y="230012"/>
                </a:lnTo>
                <a:cubicBezTo>
                  <a:pt x="635879" y="238801"/>
                  <a:pt x="640277" y="247589"/>
                  <a:pt x="644674" y="257117"/>
                </a:cubicBezTo>
                <a:cubicBezTo>
                  <a:pt x="649072" y="266638"/>
                  <a:pt x="652730" y="276160"/>
                  <a:pt x="655661" y="285681"/>
                </a:cubicBezTo>
                <a:lnTo>
                  <a:pt x="748696" y="303265"/>
                </a:lnTo>
                <a:cubicBezTo>
                  <a:pt x="753094" y="324506"/>
                  <a:pt x="755293" y="346481"/>
                  <a:pt x="755293" y="367722"/>
                </a:cubicBezTo>
                <a:lnTo>
                  <a:pt x="668114" y="402882"/>
                </a:lnTo>
                <a:cubicBezTo>
                  <a:pt x="665916" y="423391"/>
                  <a:pt x="661525" y="443906"/>
                  <a:pt x="654928" y="463682"/>
                </a:cubicBezTo>
                <a:lnTo>
                  <a:pt x="719393" y="532537"/>
                </a:lnTo>
                <a:cubicBezTo>
                  <a:pt x="710604" y="552312"/>
                  <a:pt x="700350" y="570629"/>
                  <a:pt x="687897" y="588206"/>
                </a:cubicBezTo>
                <a:lnTo>
                  <a:pt x="597054" y="565498"/>
                </a:lnTo>
                <a:cubicBezTo>
                  <a:pt x="583135" y="581616"/>
                  <a:pt x="566284" y="596268"/>
                  <a:pt x="548708" y="609447"/>
                </a:cubicBezTo>
                <a:lnTo>
                  <a:pt x="547968" y="609447"/>
                </a:lnTo>
                <a:lnTo>
                  <a:pt x="559695" y="703208"/>
                </a:lnTo>
                <a:cubicBezTo>
                  <a:pt x="549440" y="709072"/>
                  <a:pt x="538447" y="714196"/>
                  <a:pt x="527459" y="719326"/>
                </a:cubicBezTo>
                <a:cubicBezTo>
                  <a:pt x="519404" y="722991"/>
                  <a:pt x="511342" y="725916"/>
                  <a:pt x="503279" y="728847"/>
                </a:cubicBezTo>
                <a:lnTo>
                  <a:pt x="443213" y="657061"/>
                </a:lnTo>
                <a:cubicBezTo>
                  <a:pt x="420506" y="662924"/>
                  <a:pt x="397059" y="665123"/>
                  <a:pt x="374351" y="665123"/>
                </a:cubicBezTo>
                <a:lnTo>
                  <a:pt x="328930" y="747897"/>
                </a:lnTo>
                <a:cubicBezTo>
                  <a:pt x="309147" y="744965"/>
                  <a:pt x="289372" y="741300"/>
                  <a:pt x="270322" y="735444"/>
                </a:cubicBezTo>
                <a:lnTo>
                  <a:pt x="263733" y="642416"/>
                </a:lnTo>
                <a:cubicBezTo>
                  <a:pt x="241752" y="633620"/>
                  <a:pt x="220510" y="621167"/>
                  <a:pt x="200728" y="606522"/>
                </a:cubicBezTo>
                <a:lnTo>
                  <a:pt x="115748" y="646806"/>
                </a:lnTo>
                <a:cubicBezTo>
                  <a:pt x="101830" y="633620"/>
                  <a:pt x="88644" y="618969"/>
                  <a:pt x="76923" y="602858"/>
                </a:cubicBezTo>
                <a:lnTo>
                  <a:pt x="126736" y="523748"/>
                </a:lnTo>
                <a:cubicBezTo>
                  <a:pt x="120879" y="513494"/>
                  <a:pt x="115016" y="502507"/>
                  <a:pt x="109885" y="490780"/>
                </a:cubicBezTo>
                <a:cubicBezTo>
                  <a:pt x="104761" y="479067"/>
                  <a:pt x="101097" y="467340"/>
                  <a:pt x="97432" y="455626"/>
                </a:cubicBezTo>
                <a:lnTo>
                  <a:pt x="5123" y="438043"/>
                </a:lnTo>
                <a:cubicBezTo>
                  <a:pt x="2198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0" y="320109"/>
                  <a:pt x="95233" y="295935"/>
                  <a:pt x="103295" y="273228"/>
                </a:cubicBezTo>
                <a:lnTo>
                  <a:pt x="39558" y="205106"/>
                </a:lnTo>
                <a:cubicBezTo>
                  <a:pt x="48353" y="187522"/>
                  <a:pt x="58607" y="169946"/>
                  <a:pt x="70327" y="153828"/>
                </a:cubicBezTo>
                <a:lnTo>
                  <a:pt x="161903" y="176535"/>
                </a:lnTo>
                <a:cubicBezTo>
                  <a:pt x="177281" y="159691"/>
                  <a:pt x="194871" y="144307"/>
                  <a:pt x="214647" y="131121"/>
                </a:cubicBezTo>
                <a:lnTo>
                  <a:pt x="202927" y="38825"/>
                </a:lnTo>
                <a:cubicBezTo>
                  <a:pt x="210249" y="35161"/>
                  <a:pt x="217578" y="31503"/>
                  <a:pt x="225634" y="27838"/>
                </a:cubicBezTo>
                <a:cubicBezTo>
                  <a:pt x="236621" y="22714"/>
                  <a:pt x="247615" y="18317"/>
                  <a:pt x="259335" y="14652"/>
                </a:cubicBezTo>
                <a:lnTo>
                  <a:pt x="320135" y="87172"/>
                </a:lnTo>
                <a:cubicBezTo>
                  <a:pt x="342116" y="82774"/>
                  <a:pt x="364090" y="82048"/>
                  <a:pt x="385338" y="82048"/>
                </a:cubicBezTo>
                <a:lnTo>
                  <a:pt x="4307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7137C2F-078B-BF19-D660-BFB2AD02876C}"/>
              </a:ext>
            </a:extLst>
          </p:cNvPr>
          <p:cNvSpPr/>
          <p:nvPr/>
        </p:nvSpPr>
        <p:spPr>
          <a:xfrm>
            <a:off x="3045961" y="3023019"/>
            <a:ext cx="1606007" cy="2179940"/>
          </a:xfrm>
          <a:custGeom>
            <a:avLst/>
            <a:gdLst>
              <a:gd name="connsiteX0" fmla="*/ 405855 w 2141342"/>
              <a:gd name="connsiteY0" fmla="*/ 0 h 2906587"/>
              <a:gd name="connsiteX1" fmla="*/ 1735495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5 w 2141342"/>
              <a:gd name="connsiteY4" fmla="*/ 2906587 h 2906587"/>
              <a:gd name="connsiteX5" fmla="*/ 1025623 w 2141342"/>
              <a:gd name="connsiteY5" fmla="*/ 2906587 h 2906587"/>
              <a:gd name="connsiteX6" fmla="*/ 1012430 w 2141342"/>
              <a:gd name="connsiteY6" fmla="*/ 2893407 h 2906587"/>
              <a:gd name="connsiteX7" fmla="*/ 1025623 w 2141342"/>
              <a:gd name="connsiteY7" fmla="*/ 2880221 h 2906587"/>
              <a:gd name="connsiteX8" fmla="*/ 1735495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5 w 2141342"/>
              <a:gd name="connsiteY11" fmla="*/ 26372 h 2906587"/>
              <a:gd name="connsiteX12" fmla="*/ 405855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5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5" y="0"/>
                </a:moveTo>
                <a:lnTo>
                  <a:pt x="1735495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5" y="2906587"/>
                </a:cubicBezTo>
                <a:lnTo>
                  <a:pt x="1025623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23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5" y="26372"/>
                </a:cubicBezTo>
                <a:lnTo>
                  <a:pt x="405855" y="26372"/>
                </a:lnTo>
                <a:cubicBezTo>
                  <a:pt x="196331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79" y="0"/>
                  <a:pt x="4058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DA07E17-01A3-3315-525F-39D6AB0DE6B8}"/>
              </a:ext>
            </a:extLst>
          </p:cNvPr>
          <p:cNvSpPr/>
          <p:nvPr/>
        </p:nvSpPr>
        <p:spPr>
          <a:xfrm>
            <a:off x="2567404" y="4105300"/>
            <a:ext cx="978001" cy="977345"/>
          </a:xfrm>
          <a:custGeom>
            <a:avLst/>
            <a:gdLst>
              <a:gd name="connsiteX0" fmla="*/ 542112 w 1304001"/>
              <a:gd name="connsiteY0" fmla="*/ 0 h 1303126"/>
              <a:gd name="connsiteX1" fmla="*/ 619036 w 1304001"/>
              <a:gd name="connsiteY1" fmla="*/ 142100 h 1303126"/>
              <a:gd name="connsiteX2" fmla="*/ 711338 w 1304001"/>
              <a:gd name="connsiteY2" fmla="*/ 145032 h 1303126"/>
              <a:gd name="connsiteX3" fmla="*/ 791193 w 1304001"/>
              <a:gd name="connsiteY3" fmla="*/ 5856 h 1303126"/>
              <a:gd name="connsiteX4" fmla="*/ 882762 w 1304001"/>
              <a:gd name="connsiteY4" fmla="*/ 32228 h 1303126"/>
              <a:gd name="connsiteX5" fmla="*/ 878365 w 1304001"/>
              <a:gd name="connsiteY5" fmla="*/ 193378 h 1303126"/>
              <a:gd name="connsiteX6" fmla="*/ 954556 w 1304001"/>
              <a:gd name="connsiteY6" fmla="*/ 239526 h 1303126"/>
              <a:gd name="connsiteX7" fmla="*/ 1093745 w 1304001"/>
              <a:gd name="connsiteY7" fmla="*/ 158218 h 1303126"/>
              <a:gd name="connsiteX8" fmla="*/ 1160414 w 1304001"/>
              <a:gd name="connsiteY8" fmla="*/ 227806 h 1303126"/>
              <a:gd name="connsiteX9" fmla="*/ 1075428 w 1304001"/>
              <a:gd name="connsiteY9" fmla="*/ 364783 h 1303126"/>
              <a:gd name="connsiteX10" fmla="*/ 1098875 w 1304001"/>
              <a:gd name="connsiteY10" fmla="*/ 402142 h 1303126"/>
              <a:gd name="connsiteX11" fmla="*/ 1118651 w 1304001"/>
              <a:gd name="connsiteY11" fmla="*/ 440234 h 1303126"/>
              <a:gd name="connsiteX12" fmla="*/ 1279821 w 1304001"/>
              <a:gd name="connsiteY12" fmla="*/ 440234 h 1303126"/>
              <a:gd name="connsiteX13" fmla="*/ 1304001 w 1304001"/>
              <a:gd name="connsiteY13" fmla="*/ 533262 h 1303126"/>
              <a:gd name="connsiteX14" fmla="*/ 1162607 w 1304001"/>
              <a:gd name="connsiteY14" fmla="*/ 609440 h 1303126"/>
              <a:gd name="connsiteX15" fmla="*/ 1162607 w 1304001"/>
              <a:gd name="connsiteY15" fmla="*/ 698077 h 1303126"/>
              <a:gd name="connsiteX16" fmla="*/ 1302535 w 1304001"/>
              <a:gd name="connsiteY16" fmla="*/ 777919 h 1303126"/>
              <a:gd name="connsiteX17" fmla="*/ 1277623 w 1304001"/>
              <a:gd name="connsiteY17" fmla="*/ 869481 h 1303126"/>
              <a:gd name="connsiteX18" fmla="*/ 1117192 w 1304001"/>
              <a:gd name="connsiteY18" fmla="*/ 865091 h 1303126"/>
              <a:gd name="connsiteX19" fmla="*/ 1071770 w 1304001"/>
              <a:gd name="connsiteY19" fmla="*/ 944933 h 1303126"/>
              <a:gd name="connsiteX20" fmla="*/ 1153085 w 1304001"/>
              <a:gd name="connsiteY20" fmla="*/ 1084841 h 1303126"/>
              <a:gd name="connsiteX21" fmla="*/ 1087155 w 1304001"/>
              <a:gd name="connsiteY21" fmla="*/ 1150765 h 1303126"/>
              <a:gd name="connsiteX22" fmla="*/ 950891 w 1304001"/>
              <a:gd name="connsiteY22" fmla="*/ 1066525 h 1303126"/>
              <a:gd name="connsiteX23" fmla="*/ 950891 w 1304001"/>
              <a:gd name="connsiteY23" fmla="*/ 1068724 h 1303126"/>
              <a:gd name="connsiteX24" fmla="*/ 902538 w 1304001"/>
              <a:gd name="connsiteY24" fmla="*/ 1099487 h 1303126"/>
              <a:gd name="connsiteX25" fmla="*/ 868110 w 1304001"/>
              <a:gd name="connsiteY25" fmla="*/ 1117803 h 1303126"/>
              <a:gd name="connsiteX26" fmla="*/ 868110 w 1304001"/>
              <a:gd name="connsiteY26" fmla="*/ 1279686 h 1303126"/>
              <a:gd name="connsiteX27" fmla="*/ 780932 w 1304001"/>
              <a:gd name="connsiteY27" fmla="*/ 1303126 h 1303126"/>
              <a:gd name="connsiteX28" fmla="*/ 704741 w 1304001"/>
              <a:gd name="connsiteY28" fmla="*/ 1162485 h 1303126"/>
              <a:gd name="connsiteX29" fmla="*/ 602918 w 1304001"/>
              <a:gd name="connsiteY29" fmla="*/ 1162485 h 1303126"/>
              <a:gd name="connsiteX30" fmla="*/ 523062 w 1304001"/>
              <a:gd name="connsiteY30" fmla="*/ 1302394 h 1303126"/>
              <a:gd name="connsiteX31" fmla="*/ 437350 w 1304001"/>
              <a:gd name="connsiteY31" fmla="*/ 1279686 h 1303126"/>
              <a:gd name="connsiteX32" fmla="*/ 441748 w 1304001"/>
              <a:gd name="connsiteY32" fmla="*/ 1120002 h 1303126"/>
              <a:gd name="connsiteX33" fmla="*/ 350172 w 1304001"/>
              <a:gd name="connsiteY33" fmla="*/ 1067258 h 1303126"/>
              <a:gd name="connsiteX34" fmla="*/ 210983 w 1304001"/>
              <a:gd name="connsiteY34" fmla="*/ 1148566 h 1303126"/>
              <a:gd name="connsiteX35" fmla="*/ 149444 w 1304001"/>
              <a:gd name="connsiteY35" fmla="*/ 1086307 h 1303126"/>
              <a:gd name="connsiteX36" fmla="*/ 233697 w 1304001"/>
              <a:gd name="connsiteY36" fmla="*/ 950057 h 1303126"/>
              <a:gd name="connsiteX37" fmla="*/ 205126 w 1304001"/>
              <a:gd name="connsiteY37" fmla="*/ 904642 h 1303126"/>
              <a:gd name="connsiteX38" fmla="*/ 181679 w 1304001"/>
              <a:gd name="connsiteY38" fmla="*/ 857028 h 1303126"/>
              <a:gd name="connsiteX39" fmla="*/ 21242 w 1304001"/>
              <a:gd name="connsiteY39" fmla="*/ 857028 h 1303126"/>
              <a:gd name="connsiteX40" fmla="*/ 0 w 1304001"/>
              <a:gd name="connsiteY40" fmla="*/ 772062 h 1303126"/>
              <a:gd name="connsiteX41" fmla="*/ 141388 w 1304001"/>
              <a:gd name="connsiteY41" fmla="*/ 695878 h 1303126"/>
              <a:gd name="connsiteX42" fmla="*/ 143587 w 1304001"/>
              <a:gd name="connsiteY42" fmla="*/ 590397 h 1303126"/>
              <a:gd name="connsiteX43" fmla="*/ 5131 w 1304001"/>
              <a:gd name="connsiteY43" fmla="*/ 511288 h 1303126"/>
              <a:gd name="connsiteX44" fmla="*/ 30037 w 1304001"/>
              <a:gd name="connsiteY44" fmla="*/ 426315 h 1303126"/>
              <a:gd name="connsiteX45" fmla="*/ 191207 w 1304001"/>
              <a:gd name="connsiteY45" fmla="*/ 430713 h 1303126"/>
              <a:gd name="connsiteX46" fmla="*/ 244684 w 1304001"/>
              <a:gd name="connsiteY46" fmla="*/ 343541 h 1303126"/>
              <a:gd name="connsiteX47" fmla="*/ 164095 w 1304001"/>
              <a:gd name="connsiteY47" fmla="*/ 205831 h 1303126"/>
              <a:gd name="connsiteX48" fmla="*/ 230032 w 1304001"/>
              <a:gd name="connsiteY48" fmla="*/ 143566 h 1303126"/>
              <a:gd name="connsiteX49" fmla="*/ 367755 w 1304001"/>
              <a:gd name="connsiteY49" fmla="*/ 228539 h 1303126"/>
              <a:gd name="connsiteX50" fmla="*/ 401457 w 1304001"/>
              <a:gd name="connsiteY50" fmla="*/ 207297 h 1303126"/>
              <a:gd name="connsiteX51" fmla="*/ 452002 w 1304001"/>
              <a:gd name="connsiteY51" fmla="*/ 182391 h 1303126"/>
              <a:gd name="connsiteX52" fmla="*/ 452002 w 1304001"/>
              <a:gd name="connsiteY52" fmla="*/ 21974 h 1303126"/>
              <a:gd name="connsiteX53" fmla="*/ 542112 w 1304001"/>
              <a:gd name="connsiteY53" fmla="*/ 0 h 1303126"/>
              <a:gd name="connsiteX54" fmla="*/ 681733 w 1304001"/>
              <a:gd name="connsiteY54" fmla="*/ 288026 h 1303126"/>
              <a:gd name="connsiteX55" fmla="*/ 473976 w 1304001"/>
              <a:gd name="connsiteY55" fmla="*/ 333287 h 1303126"/>
              <a:gd name="connsiteX56" fmla="*/ 334787 w 1304001"/>
              <a:gd name="connsiteY56" fmla="*/ 828464 h 1303126"/>
              <a:gd name="connsiteX57" fmla="*/ 830018 w 1304001"/>
              <a:gd name="connsiteY57" fmla="*/ 967640 h 1303126"/>
              <a:gd name="connsiteX58" fmla="*/ 969208 w 1304001"/>
              <a:gd name="connsiteY58" fmla="*/ 472463 h 1303126"/>
              <a:gd name="connsiteX59" fmla="*/ 681733 w 1304001"/>
              <a:gd name="connsiteY59" fmla="*/ 288026 h 130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3126">
                <a:moveTo>
                  <a:pt x="542112" y="0"/>
                </a:moveTo>
                <a:lnTo>
                  <a:pt x="619036" y="142100"/>
                </a:lnTo>
                <a:cubicBezTo>
                  <a:pt x="649799" y="140641"/>
                  <a:pt x="680568" y="141367"/>
                  <a:pt x="711338" y="145032"/>
                </a:cubicBezTo>
                <a:lnTo>
                  <a:pt x="791193" y="5856"/>
                </a:lnTo>
                <a:cubicBezTo>
                  <a:pt x="822689" y="12453"/>
                  <a:pt x="852726" y="21241"/>
                  <a:pt x="882762" y="32228"/>
                </a:cubicBezTo>
                <a:lnTo>
                  <a:pt x="878365" y="193378"/>
                </a:lnTo>
                <a:cubicBezTo>
                  <a:pt x="905476" y="206564"/>
                  <a:pt x="930383" y="221942"/>
                  <a:pt x="954556" y="239526"/>
                </a:cubicBezTo>
                <a:lnTo>
                  <a:pt x="1093745" y="158218"/>
                </a:lnTo>
                <a:cubicBezTo>
                  <a:pt x="1117192" y="179459"/>
                  <a:pt x="1139899" y="202900"/>
                  <a:pt x="1160414" y="227806"/>
                </a:cubicBezTo>
                <a:lnTo>
                  <a:pt x="1075428" y="364783"/>
                </a:lnTo>
                <a:cubicBezTo>
                  <a:pt x="1084224" y="377236"/>
                  <a:pt x="1091553" y="388956"/>
                  <a:pt x="1098875" y="402142"/>
                </a:cubicBezTo>
                <a:cubicBezTo>
                  <a:pt x="1106205" y="414595"/>
                  <a:pt x="1112794" y="427781"/>
                  <a:pt x="1118651" y="440234"/>
                </a:cubicBezTo>
                <a:lnTo>
                  <a:pt x="1279821" y="440234"/>
                </a:lnTo>
                <a:cubicBezTo>
                  <a:pt x="1290082" y="470997"/>
                  <a:pt x="1298138" y="501767"/>
                  <a:pt x="1304001" y="533262"/>
                </a:cubicBezTo>
                <a:lnTo>
                  <a:pt x="1162607" y="609440"/>
                </a:lnTo>
                <a:cubicBezTo>
                  <a:pt x="1165538" y="638744"/>
                  <a:pt x="1165538" y="668773"/>
                  <a:pt x="1162607" y="698077"/>
                </a:cubicBezTo>
                <a:lnTo>
                  <a:pt x="1302535" y="777919"/>
                </a:lnTo>
                <a:cubicBezTo>
                  <a:pt x="1296672" y="808682"/>
                  <a:pt x="1287884" y="839452"/>
                  <a:pt x="1277623" y="869481"/>
                </a:cubicBezTo>
                <a:lnTo>
                  <a:pt x="1117192" y="865091"/>
                </a:lnTo>
                <a:cubicBezTo>
                  <a:pt x="1104732" y="892922"/>
                  <a:pt x="1089347" y="919294"/>
                  <a:pt x="1071770" y="944933"/>
                </a:cubicBezTo>
                <a:lnTo>
                  <a:pt x="1153085" y="1084841"/>
                </a:lnTo>
                <a:cubicBezTo>
                  <a:pt x="1132577" y="1108282"/>
                  <a:pt x="1110596" y="1130256"/>
                  <a:pt x="1087155" y="1150765"/>
                </a:cubicBezTo>
                <a:lnTo>
                  <a:pt x="950891" y="1066525"/>
                </a:lnTo>
                <a:lnTo>
                  <a:pt x="950891" y="1068724"/>
                </a:lnTo>
                <a:cubicBezTo>
                  <a:pt x="935506" y="1079711"/>
                  <a:pt x="919395" y="1089965"/>
                  <a:pt x="902538" y="1099487"/>
                </a:cubicBezTo>
                <a:cubicBezTo>
                  <a:pt x="891551" y="1106083"/>
                  <a:pt x="879098" y="1111940"/>
                  <a:pt x="868110" y="1117803"/>
                </a:cubicBezTo>
                <a:lnTo>
                  <a:pt x="868110" y="1279686"/>
                </a:lnTo>
                <a:cubicBezTo>
                  <a:pt x="839540" y="1289208"/>
                  <a:pt x="810236" y="1297270"/>
                  <a:pt x="780932" y="1303126"/>
                </a:cubicBezTo>
                <a:lnTo>
                  <a:pt x="704741" y="1162485"/>
                </a:lnTo>
                <a:cubicBezTo>
                  <a:pt x="671047" y="1166149"/>
                  <a:pt x="636613" y="1166149"/>
                  <a:pt x="602918" y="1162485"/>
                </a:cubicBezTo>
                <a:lnTo>
                  <a:pt x="523062" y="1302394"/>
                </a:lnTo>
                <a:cubicBezTo>
                  <a:pt x="493759" y="1297270"/>
                  <a:pt x="465188" y="1289208"/>
                  <a:pt x="437350" y="1279686"/>
                </a:cubicBezTo>
                <a:lnTo>
                  <a:pt x="441748" y="1120002"/>
                </a:lnTo>
                <a:cubicBezTo>
                  <a:pt x="409512" y="1106083"/>
                  <a:pt x="378743" y="1088499"/>
                  <a:pt x="350172" y="1067258"/>
                </a:cubicBezTo>
                <a:lnTo>
                  <a:pt x="210983" y="1148566"/>
                </a:lnTo>
                <a:cubicBezTo>
                  <a:pt x="189008" y="1129523"/>
                  <a:pt x="168493" y="1108282"/>
                  <a:pt x="149444" y="1086307"/>
                </a:cubicBezTo>
                <a:lnTo>
                  <a:pt x="233697" y="950057"/>
                </a:lnTo>
                <a:cubicBezTo>
                  <a:pt x="223436" y="935411"/>
                  <a:pt x="213914" y="920027"/>
                  <a:pt x="205126" y="904642"/>
                </a:cubicBezTo>
                <a:cubicBezTo>
                  <a:pt x="196331" y="888524"/>
                  <a:pt x="189008" y="872413"/>
                  <a:pt x="181679" y="857028"/>
                </a:cubicBezTo>
                <a:lnTo>
                  <a:pt x="21242" y="857028"/>
                </a:lnTo>
                <a:cubicBezTo>
                  <a:pt x="12453" y="828464"/>
                  <a:pt x="5131" y="800627"/>
                  <a:pt x="0" y="772062"/>
                </a:cubicBezTo>
                <a:lnTo>
                  <a:pt x="141388" y="695878"/>
                </a:lnTo>
                <a:cubicBezTo>
                  <a:pt x="138456" y="660718"/>
                  <a:pt x="139189" y="625558"/>
                  <a:pt x="143587" y="590397"/>
                </a:cubicBezTo>
                <a:lnTo>
                  <a:pt x="5131" y="511288"/>
                </a:lnTo>
                <a:cubicBezTo>
                  <a:pt x="11720" y="482717"/>
                  <a:pt x="19782" y="454153"/>
                  <a:pt x="30037" y="426315"/>
                </a:cubicBezTo>
                <a:lnTo>
                  <a:pt x="191207" y="430713"/>
                </a:lnTo>
                <a:cubicBezTo>
                  <a:pt x="205859" y="399943"/>
                  <a:pt x="224169" y="370646"/>
                  <a:pt x="244684" y="343541"/>
                </a:cubicBezTo>
                <a:lnTo>
                  <a:pt x="164095" y="205831"/>
                </a:lnTo>
                <a:cubicBezTo>
                  <a:pt x="184611" y="183857"/>
                  <a:pt x="206585" y="163342"/>
                  <a:pt x="230032" y="143566"/>
                </a:cubicBezTo>
                <a:lnTo>
                  <a:pt x="367755" y="228539"/>
                </a:lnTo>
                <a:cubicBezTo>
                  <a:pt x="378743" y="221216"/>
                  <a:pt x="389730" y="213887"/>
                  <a:pt x="401457" y="207297"/>
                </a:cubicBezTo>
                <a:cubicBezTo>
                  <a:pt x="418307" y="197776"/>
                  <a:pt x="435151" y="189714"/>
                  <a:pt x="452002" y="182391"/>
                </a:cubicBezTo>
                <a:lnTo>
                  <a:pt x="452002" y="21974"/>
                </a:lnTo>
                <a:cubicBezTo>
                  <a:pt x="481306" y="12453"/>
                  <a:pt x="512075" y="5123"/>
                  <a:pt x="542112" y="0"/>
                </a:cubicBezTo>
                <a:close/>
                <a:moveTo>
                  <a:pt x="681733" y="288026"/>
                </a:moveTo>
                <a:cubicBezTo>
                  <a:pt x="611890" y="282228"/>
                  <a:pt x="539637" y="296478"/>
                  <a:pt x="473976" y="333287"/>
                </a:cubicBezTo>
                <a:cubicBezTo>
                  <a:pt x="298894" y="431446"/>
                  <a:pt x="236622" y="653395"/>
                  <a:pt x="334787" y="828464"/>
                </a:cubicBezTo>
                <a:cubicBezTo>
                  <a:pt x="432959" y="1003533"/>
                  <a:pt x="654929" y="1065799"/>
                  <a:pt x="830018" y="967640"/>
                </a:cubicBezTo>
                <a:cubicBezTo>
                  <a:pt x="1005101" y="869481"/>
                  <a:pt x="1067373" y="647532"/>
                  <a:pt x="969208" y="472463"/>
                </a:cubicBezTo>
                <a:cubicBezTo>
                  <a:pt x="907854" y="363045"/>
                  <a:pt x="798140" y="297691"/>
                  <a:pt x="681733" y="2880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C35CF54-E746-2348-CDA2-8C738E8857E4}"/>
              </a:ext>
            </a:extLst>
          </p:cNvPr>
          <p:cNvSpPr/>
          <p:nvPr/>
        </p:nvSpPr>
        <p:spPr>
          <a:xfrm>
            <a:off x="3284421" y="4851354"/>
            <a:ext cx="566470" cy="560923"/>
          </a:xfrm>
          <a:custGeom>
            <a:avLst/>
            <a:gdLst>
              <a:gd name="connsiteX0" fmla="*/ 430760 w 755293"/>
              <a:gd name="connsiteY0" fmla="*/ 0 h 747897"/>
              <a:gd name="connsiteX1" fmla="*/ 493025 w 755293"/>
              <a:gd name="connsiteY1" fmla="*/ 14652 h 747897"/>
              <a:gd name="connsiteX2" fmla="*/ 499622 w 755293"/>
              <a:gd name="connsiteY2" fmla="*/ 109146 h 747897"/>
              <a:gd name="connsiteX3" fmla="*/ 553098 w 755293"/>
              <a:gd name="connsiteY3" fmla="*/ 141375 h 747897"/>
              <a:gd name="connsiteX4" fmla="*/ 638078 w 755293"/>
              <a:gd name="connsiteY4" fmla="*/ 101091 h 747897"/>
              <a:gd name="connsiteX5" fmla="*/ 680567 w 755293"/>
              <a:gd name="connsiteY5" fmla="*/ 150170 h 747897"/>
              <a:gd name="connsiteX6" fmla="*/ 630755 w 755293"/>
              <a:gd name="connsiteY6" fmla="*/ 230012 h 747897"/>
              <a:gd name="connsiteX7" fmla="*/ 644674 w 755293"/>
              <a:gd name="connsiteY7" fmla="*/ 257117 h 747897"/>
              <a:gd name="connsiteX8" fmla="*/ 655661 w 755293"/>
              <a:gd name="connsiteY8" fmla="*/ 285681 h 747897"/>
              <a:gd name="connsiteX9" fmla="*/ 748696 w 755293"/>
              <a:gd name="connsiteY9" fmla="*/ 303265 h 747897"/>
              <a:gd name="connsiteX10" fmla="*/ 755293 w 755293"/>
              <a:gd name="connsiteY10" fmla="*/ 367722 h 747897"/>
              <a:gd name="connsiteX11" fmla="*/ 668114 w 755293"/>
              <a:gd name="connsiteY11" fmla="*/ 402882 h 747897"/>
              <a:gd name="connsiteX12" fmla="*/ 654928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4 w 755293"/>
              <a:gd name="connsiteY15" fmla="*/ 565498 h 747897"/>
              <a:gd name="connsiteX16" fmla="*/ 548708 w 755293"/>
              <a:gd name="connsiteY16" fmla="*/ 609447 h 747897"/>
              <a:gd name="connsiteX17" fmla="*/ 547968 w 755293"/>
              <a:gd name="connsiteY17" fmla="*/ 609447 h 747897"/>
              <a:gd name="connsiteX18" fmla="*/ 559695 w 755293"/>
              <a:gd name="connsiteY18" fmla="*/ 703208 h 747897"/>
              <a:gd name="connsiteX19" fmla="*/ 527459 w 755293"/>
              <a:gd name="connsiteY19" fmla="*/ 719326 h 747897"/>
              <a:gd name="connsiteX20" fmla="*/ 503279 w 755293"/>
              <a:gd name="connsiteY20" fmla="*/ 728847 h 747897"/>
              <a:gd name="connsiteX21" fmla="*/ 443213 w 755293"/>
              <a:gd name="connsiteY21" fmla="*/ 657061 h 747897"/>
              <a:gd name="connsiteX22" fmla="*/ 374351 w 755293"/>
              <a:gd name="connsiteY22" fmla="*/ 665123 h 747897"/>
              <a:gd name="connsiteX23" fmla="*/ 328930 w 755293"/>
              <a:gd name="connsiteY23" fmla="*/ 747897 h 747897"/>
              <a:gd name="connsiteX24" fmla="*/ 270322 w 755293"/>
              <a:gd name="connsiteY24" fmla="*/ 735444 h 747897"/>
              <a:gd name="connsiteX25" fmla="*/ 263733 w 755293"/>
              <a:gd name="connsiteY25" fmla="*/ 642416 h 747897"/>
              <a:gd name="connsiteX26" fmla="*/ 200728 w 755293"/>
              <a:gd name="connsiteY26" fmla="*/ 606522 h 747897"/>
              <a:gd name="connsiteX27" fmla="*/ 115748 w 755293"/>
              <a:gd name="connsiteY27" fmla="*/ 646806 h 747897"/>
              <a:gd name="connsiteX28" fmla="*/ 76923 w 755293"/>
              <a:gd name="connsiteY28" fmla="*/ 602858 h 747897"/>
              <a:gd name="connsiteX29" fmla="*/ 126736 w 755293"/>
              <a:gd name="connsiteY29" fmla="*/ 523748 h 747897"/>
              <a:gd name="connsiteX30" fmla="*/ 109885 w 755293"/>
              <a:gd name="connsiteY30" fmla="*/ 490780 h 747897"/>
              <a:gd name="connsiteX31" fmla="*/ 97432 w 755293"/>
              <a:gd name="connsiteY31" fmla="*/ 455626 h 747897"/>
              <a:gd name="connsiteX32" fmla="*/ 5123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95 w 755293"/>
              <a:gd name="connsiteY35" fmla="*/ 273228 h 747897"/>
              <a:gd name="connsiteX36" fmla="*/ 39558 w 755293"/>
              <a:gd name="connsiteY36" fmla="*/ 205106 h 747897"/>
              <a:gd name="connsiteX37" fmla="*/ 70327 w 755293"/>
              <a:gd name="connsiteY37" fmla="*/ 153828 h 747897"/>
              <a:gd name="connsiteX38" fmla="*/ 161903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4 w 755293"/>
              <a:gd name="connsiteY41" fmla="*/ 27838 h 747897"/>
              <a:gd name="connsiteX42" fmla="*/ 259335 w 755293"/>
              <a:gd name="connsiteY42" fmla="*/ 14652 h 747897"/>
              <a:gd name="connsiteX43" fmla="*/ 320135 w 755293"/>
              <a:gd name="connsiteY43" fmla="*/ 87172 h 747897"/>
              <a:gd name="connsiteX44" fmla="*/ 385338 w 755293"/>
              <a:gd name="connsiteY44" fmla="*/ 82048 h 747897"/>
              <a:gd name="connsiteX45" fmla="*/ 430760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0" y="0"/>
                </a:moveTo>
                <a:cubicBezTo>
                  <a:pt x="452001" y="2932"/>
                  <a:pt x="472517" y="8063"/>
                  <a:pt x="493025" y="14652"/>
                </a:cubicBezTo>
                <a:lnTo>
                  <a:pt x="499622" y="109146"/>
                </a:lnTo>
                <a:cubicBezTo>
                  <a:pt x="518671" y="117935"/>
                  <a:pt x="536248" y="128922"/>
                  <a:pt x="553098" y="141375"/>
                </a:cubicBezTo>
                <a:lnTo>
                  <a:pt x="638078" y="101091"/>
                </a:lnTo>
                <a:cubicBezTo>
                  <a:pt x="653463" y="116475"/>
                  <a:pt x="667381" y="132586"/>
                  <a:pt x="680567" y="150170"/>
                </a:cubicBezTo>
                <a:lnTo>
                  <a:pt x="630755" y="230012"/>
                </a:lnTo>
                <a:cubicBezTo>
                  <a:pt x="635879" y="238801"/>
                  <a:pt x="640277" y="247589"/>
                  <a:pt x="644674" y="257117"/>
                </a:cubicBezTo>
                <a:cubicBezTo>
                  <a:pt x="649072" y="266638"/>
                  <a:pt x="652730" y="276160"/>
                  <a:pt x="655661" y="285681"/>
                </a:cubicBezTo>
                <a:lnTo>
                  <a:pt x="748696" y="303265"/>
                </a:lnTo>
                <a:cubicBezTo>
                  <a:pt x="753094" y="324506"/>
                  <a:pt x="755293" y="346481"/>
                  <a:pt x="755293" y="367722"/>
                </a:cubicBezTo>
                <a:lnTo>
                  <a:pt x="668114" y="402882"/>
                </a:lnTo>
                <a:cubicBezTo>
                  <a:pt x="665916" y="423391"/>
                  <a:pt x="661525" y="443906"/>
                  <a:pt x="654928" y="463682"/>
                </a:cubicBezTo>
                <a:lnTo>
                  <a:pt x="719393" y="532537"/>
                </a:lnTo>
                <a:cubicBezTo>
                  <a:pt x="710604" y="552312"/>
                  <a:pt x="700350" y="570629"/>
                  <a:pt x="687897" y="588206"/>
                </a:cubicBezTo>
                <a:lnTo>
                  <a:pt x="597054" y="565498"/>
                </a:lnTo>
                <a:cubicBezTo>
                  <a:pt x="583135" y="581616"/>
                  <a:pt x="566284" y="596268"/>
                  <a:pt x="548708" y="609447"/>
                </a:cubicBezTo>
                <a:lnTo>
                  <a:pt x="547968" y="609447"/>
                </a:lnTo>
                <a:lnTo>
                  <a:pt x="559695" y="703208"/>
                </a:lnTo>
                <a:cubicBezTo>
                  <a:pt x="549440" y="709072"/>
                  <a:pt x="538447" y="714196"/>
                  <a:pt x="527459" y="719326"/>
                </a:cubicBezTo>
                <a:cubicBezTo>
                  <a:pt x="519404" y="722991"/>
                  <a:pt x="511342" y="725916"/>
                  <a:pt x="503279" y="728847"/>
                </a:cubicBezTo>
                <a:lnTo>
                  <a:pt x="443213" y="657061"/>
                </a:lnTo>
                <a:cubicBezTo>
                  <a:pt x="420506" y="662924"/>
                  <a:pt x="397059" y="665123"/>
                  <a:pt x="374351" y="665123"/>
                </a:cubicBezTo>
                <a:lnTo>
                  <a:pt x="328930" y="747897"/>
                </a:lnTo>
                <a:cubicBezTo>
                  <a:pt x="309147" y="744965"/>
                  <a:pt x="289372" y="741300"/>
                  <a:pt x="270322" y="735444"/>
                </a:cubicBezTo>
                <a:lnTo>
                  <a:pt x="263733" y="642416"/>
                </a:lnTo>
                <a:cubicBezTo>
                  <a:pt x="241752" y="633620"/>
                  <a:pt x="220510" y="621167"/>
                  <a:pt x="200728" y="606522"/>
                </a:cubicBezTo>
                <a:lnTo>
                  <a:pt x="115748" y="646806"/>
                </a:lnTo>
                <a:cubicBezTo>
                  <a:pt x="101830" y="633620"/>
                  <a:pt x="88644" y="618969"/>
                  <a:pt x="76923" y="602858"/>
                </a:cubicBezTo>
                <a:lnTo>
                  <a:pt x="126736" y="523748"/>
                </a:lnTo>
                <a:cubicBezTo>
                  <a:pt x="120879" y="513494"/>
                  <a:pt x="115016" y="502507"/>
                  <a:pt x="109885" y="490780"/>
                </a:cubicBezTo>
                <a:cubicBezTo>
                  <a:pt x="104761" y="479067"/>
                  <a:pt x="101097" y="467340"/>
                  <a:pt x="97432" y="455626"/>
                </a:cubicBezTo>
                <a:lnTo>
                  <a:pt x="5123" y="438043"/>
                </a:lnTo>
                <a:cubicBezTo>
                  <a:pt x="2198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0" y="320109"/>
                  <a:pt x="95233" y="295935"/>
                  <a:pt x="103295" y="273228"/>
                </a:cubicBezTo>
                <a:lnTo>
                  <a:pt x="39558" y="205106"/>
                </a:lnTo>
                <a:cubicBezTo>
                  <a:pt x="48353" y="187522"/>
                  <a:pt x="58607" y="169946"/>
                  <a:pt x="70327" y="153828"/>
                </a:cubicBezTo>
                <a:lnTo>
                  <a:pt x="161903" y="176535"/>
                </a:lnTo>
                <a:cubicBezTo>
                  <a:pt x="177281" y="159691"/>
                  <a:pt x="194871" y="144307"/>
                  <a:pt x="214647" y="131121"/>
                </a:cubicBezTo>
                <a:lnTo>
                  <a:pt x="202927" y="38825"/>
                </a:lnTo>
                <a:cubicBezTo>
                  <a:pt x="210249" y="35161"/>
                  <a:pt x="217578" y="31503"/>
                  <a:pt x="225634" y="27838"/>
                </a:cubicBezTo>
                <a:cubicBezTo>
                  <a:pt x="236621" y="22714"/>
                  <a:pt x="247615" y="18317"/>
                  <a:pt x="259335" y="14652"/>
                </a:cubicBezTo>
                <a:lnTo>
                  <a:pt x="320135" y="87172"/>
                </a:lnTo>
                <a:cubicBezTo>
                  <a:pt x="342116" y="82774"/>
                  <a:pt x="364090" y="82048"/>
                  <a:pt x="385338" y="82048"/>
                </a:cubicBezTo>
                <a:lnTo>
                  <a:pt x="4307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" name="Graphic 11" descr="Lights On">
            <a:extLst>
              <a:ext uri="{FF2B5EF4-FFF2-40B4-BE49-F238E27FC236}">
                <a16:creationId xmlns:a16="http://schemas.microsoft.com/office/drawing/2014/main" id="{074CEC9D-5BC9-F19C-3A2F-8C37FAC73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34294" y="4371862"/>
            <a:ext cx="444221" cy="444221"/>
          </a:xfrm>
          <a:prstGeom prst="rect">
            <a:avLst/>
          </a:prstGeom>
        </p:spPr>
      </p:pic>
      <p:sp>
        <p:nvSpPr>
          <p:cNvPr id="8" name="TextBox 26">
            <a:extLst>
              <a:ext uri="{FF2B5EF4-FFF2-40B4-BE49-F238E27FC236}">
                <a16:creationId xmlns:a16="http://schemas.microsoft.com/office/drawing/2014/main" id="{0B170562-CC2B-BBD1-9372-2DDFABF08D60}"/>
              </a:ext>
            </a:extLst>
          </p:cNvPr>
          <p:cNvSpPr txBox="1"/>
          <p:nvPr/>
        </p:nvSpPr>
        <p:spPr>
          <a:xfrm>
            <a:off x="3358303" y="49471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3297CA-AC89-3989-15BF-999CE5C4CBD0}"/>
              </a:ext>
            </a:extLst>
          </p:cNvPr>
          <p:cNvSpPr txBox="1"/>
          <p:nvPr/>
        </p:nvSpPr>
        <p:spPr>
          <a:xfrm>
            <a:off x="3541764" y="4302712"/>
            <a:ext cx="936592" cy="5539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CBCE4-9F4B-47C9-82A1-6C4E4CB07D21}"/>
              </a:ext>
            </a:extLst>
          </p:cNvPr>
          <p:cNvSpPr/>
          <p:nvPr/>
        </p:nvSpPr>
        <p:spPr>
          <a:xfrm>
            <a:off x="3219572" y="3149991"/>
            <a:ext cx="1258785" cy="95410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B1FBC1E-D3E1-9701-DA7E-FD9ABA7991E7}"/>
              </a:ext>
            </a:extLst>
          </p:cNvPr>
          <p:cNvSpPr/>
          <p:nvPr/>
        </p:nvSpPr>
        <p:spPr>
          <a:xfrm>
            <a:off x="6909343" y="3023019"/>
            <a:ext cx="1606007" cy="2179940"/>
          </a:xfrm>
          <a:custGeom>
            <a:avLst/>
            <a:gdLst>
              <a:gd name="connsiteX0" fmla="*/ 405854 w 2141342"/>
              <a:gd name="connsiteY0" fmla="*/ 0 h 2906587"/>
              <a:gd name="connsiteX1" fmla="*/ 1735494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4 w 2141342"/>
              <a:gd name="connsiteY4" fmla="*/ 2906587 h 2906587"/>
              <a:gd name="connsiteX5" fmla="*/ 1025616 w 2141342"/>
              <a:gd name="connsiteY5" fmla="*/ 2906587 h 2906587"/>
              <a:gd name="connsiteX6" fmla="*/ 1012430 w 2141342"/>
              <a:gd name="connsiteY6" fmla="*/ 2893407 h 2906587"/>
              <a:gd name="connsiteX7" fmla="*/ 1025616 w 2141342"/>
              <a:gd name="connsiteY7" fmla="*/ 2880221 h 2906587"/>
              <a:gd name="connsiteX8" fmla="*/ 1735494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4 w 2141342"/>
              <a:gd name="connsiteY11" fmla="*/ 26372 h 2906587"/>
              <a:gd name="connsiteX12" fmla="*/ 405854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4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4" y="0"/>
                </a:moveTo>
                <a:lnTo>
                  <a:pt x="1735494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4" y="2906587"/>
                </a:cubicBezTo>
                <a:lnTo>
                  <a:pt x="1025616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16" y="2880221"/>
                </a:cubicBezTo>
                <a:lnTo>
                  <a:pt x="1735494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4" y="26372"/>
                </a:cubicBezTo>
                <a:lnTo>
                  <a:pt x="405854" y="26372"/>
                </a:lnTo>
                <a:cubicBezTo>
                  <a:pt x="196338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86" y="0"/>
                  <a:pt x="4058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DAF255A-CEC6-906D-8F57-58C665621D63}"/>
              </a:ext>
            </a:extLst>
          </p:cNvPr>
          <p:cNvSpPr/>
          <p:nvPr/>
        </p:nvSpPr>
        <p:spPr>
          <a:xfrm>
            <a:off x="7147802" y="4851354"/>
            <a:ext cx="566470" cy="560923"/>
          </a:xfrm>
          <a:custGeom>
            <a:avLst/>
            <a:gdLst>
              <a:gd name="connsiteX0" fmla="*/ 430761 w 755293"/>
              <a:gd name="connsiteY0" fmla="*/ 0 h 747897"/>
              <a:gd name="connsiteX1" fmla="*/ 493026 w 755293"/>
              <a:gd name="connsiteY1" fmla="*/ 14652 h 747897"/>
              <a:gd name="connsiteX2" fmla="*/ 499622 w 755293"/>
              <a:gd name="connsiteY2" fmla="*/ 109146 h 747897"/>
              <a:gd name="connsiteX3" fmla="*/ 553099 w 755293"/>
              <a:gd name="connsiteY3" fmla="*/ 141375 h 747897"/>
              <a:gd name="connsiteX4" fmla="*/ 638079 w 755293"/>
              <a:gd name="connsiteY4" fmla="*/ 101091 h 747897"/>
              <a:gd name="connsiteX5" fmla="*/ 680568 w 755293"/>
              <a:gd name="connsiteY5" fmla="*/ 150170 h 747897"/>
              <a:gd name="connsiteX6" fmla="*/ 630756 w 755293"/>
              <a:gd name="connsiteY6" fmla="*/ 230012 h 747897"/>
              <a:gd name="connsiteX7" fmla="*/ 644675 w 755293"/>
              <a:gd name="connsiteY7" fmla="*/ 257117 h 747897"/>
              <a:gd name="connsiteX8" fmla="*/ 655662 w 755293"/>
              <a:gd name="connsiteY8" fmla="*/ 285681 h 747897"/>
              <a:gd name="connsiteX9" fmla="*/ 748697 w 755293"/>
              <a:gd name="connsiteY9" fmla="*/ 303265 h 747897"/>
              <a:gd name="connsiteX10" fmla="*/ 755293 w 755293"/>
              <a:gd name="connsiteY10" fmla="*/ 367722 h 747897"/>
              <a:gd name="connsiteX11" fmla="*/ 668115 w 755293"/>
              <a:gd name="connsiteY11" fmla="*/ 402882 h 747897"/>
              <a:gd name="connsiteX12" fmla="*/ 654929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5 w 755293"/>
              <a:gd name="connsiteY15" fmla="*/ 565498 h 747897"/>
              <a:gd name="connsiteX16" fmla="*/ 548708 w 755293"/>
              <a:gd name="connsiteY16" fmla="*/ 609447 h 747897"/>
              <a:gd name="connsiteX17" fmla="*/ 547975 w 755293"/>
              <a:gd name="connsiteY17" fmla="*/ 609447 h 747897"/>
              <a:gd name="connsiteX18" fmla="*/ 559695 w 755293"/>
              <a:gd name="connsiteY18" fmla="*/ 703208 h 747897"/>
              <a:gd name="connsiteX19" fmla="*/ 527460 w 755293"/>
              <a:gd name="connsiteY19" fmla="*/ 719326 h 747897"/>
              <a:gd name="connsiteX20" fmla="*/ 503287 w 755293"/>
              <a:gd name="connsiteY20" fmla="*/ 728847 h 747897"/>
              <a:gd name="connsiteX21" fmla="*/ 443214 w 755293"/>
              <a:gd name="connsiteY21" fmla="*/ 657061 h 747897"/>
              <a:gd name="connsiteX22" fmla="*/ 374345 w 755293"/>
              <a:gd name="connsiteY22" fmla="*/ 665123 h 747897"/>
              <a:gd name="connsiteX23" fmla="*/ 328931 w 755293"/>
              <a:gd name="connsiteY23" fmla="*/ 747897 h 747897"/>
              <a:gd name="connsiteX24" fmla="*/ 270323 w 755293"/>
              <a:gd name="connsiteY24" fmla="*/ 735444 h 747897"/>
              <a:gd name="connsiteX25" fmla="*/ 263734 w 755293"/>
              <a:gd name="connsiteY25" fmla="*/ 642416 h 747897"/>
              <a:gd name="connsiteX26" fmla="*/ 200729 w 755293"/>
              <a:gd name="connsiteY26" fmla="*/ 606522 h 747897"/>
              <a:gd name="connsiteX27" fmla="*/ 115749 w 755293"/>
              <a:gd name="connsiteY27" fmla="*/ 646806 h 747897"/>
              <a:gd name="connsiteX28" fmla="*/ 76924 w 755293"/>
              <a:gd name="connsiteY28" fmla="*/ 602858 h 747897"/>
              <a:gd name="connsiteX29" fmla="*/ 126736 w 755293"/>
              <a:gd name="connsiteY29" fmla="*/ 523748 h 747897"/>
              <a:gd name="connsiteX30" fmla="*/ 109886 w 755293"/>
              <a:gd name="connsiteY30" fmla="*/ 490780 h 747897"/>
              <a:gd name="connsiteX31" fmla="*/ 97433 w 755293"/>
              <a:gd name="connsiteY31" fmla="*/ 455626 h 747897"/>
              <a:gd name="connsiteX32" fmla="*/ 5124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89 w 755293"/>
              <a:gd name="connsiteY35" fmla="*/ 273228 h 747897"/>
              <a:gd name="connsiteX36" fmla="*/ 39558 w 755293"/>
              <a:gd name="connsiteY36" fmla="*/ 205106 h 747897"/>
              <a:gd name="connsiteX37" fmla="*/ 70328 w 755293"/>
              <a:gd name="connsiteY37" fmla="*/ 153828 h 747897"/>
              <a:gd name="connsiteX38" fmla="*/ 161897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5 w 755293"/>
              <a:gd name="connsiteY41" fmla="*/ 27838 h 747897"/>
              <a:gd name="connsiteX42" fmla="*/ 259336 w 755293"/>
              <a:gd name="connsiteY42" fmla="*/ 14652 h 747897"/>
              <a:gd name="connsiteX43" fmla="*/ 320135 w 755293"/>
              <a:gd name="connsiteY43" fmla="*/ 87172 h 747897"/>
              <a:gd name="connsiteX44" fmla="*/ 385339 w 755293"/>
              <a:gd name="connsiteY44" fmla="*/ 82048 h 747897"/>
              <a:gd name="connsiteX45" fmla="*/ 430761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1" y="0"/>
                </a:moveTo>
                <a:cubicBezTo>
                  <a:pt x="452002" y="2932"/>
                  <a:pt x="472517" y="8063"/>
                  <a:pt x="493026" y="14652"/>
                </a:cubicBezTo>
                <a:lnTo>
                  <a:pt x="499622" y="109146"/>
                </a:lnTo>
                <a:cubicBezTo>
                  <a:pt x="518672" y="117935"/>
                  <a:pt x="536249" y="128922"/>
                  <a:pt x="553099" y="141375"/>
                </a:cubicBezTo>
                <a:lnTo>
                  <a:pt x="638079" y="101091"/>
                </a:lnTo>
                <a:cubicBezTo>
                  <a:pt x="653463" y="116475"/>
                  <a:pt x="667382" y="132586"/>
                  <a:pt x="680568" y="150170"/>
                </a:cubicBezTo>
                <a:lnTo>
                  <a:pt x="630756" y="230012"/>
                </a:lnTo>
                <a:cubicBezTo>
                  <a:pt x="635880" y="238801"/>
                  <a:pt x="640277" y="247589"/>
                  <a:pt x="644675" y="257117"/>
                </a:cubicBezTo>
                <a:cubicBezTo>
                  <a:pt x="649066" y="266638"/>
                  <a:pt x="652730" y="276160"/>
                  <a:pt x="655662" y="285681"/>
                </a:cubicBezTo>
                <a:lnTo>
                  <a:pt x="748697" y="303265"/>
                </a:lnTo>
                <a:cubicBezTo>
                  <a:pt x="753095" y="324506"/>
                  <a:pt x="755293" y="346481"/>
                  <a:pt x="755293" y="367722"/>
                </a:cubicBezTo>
                <a:lnTo>
                  <a:pt x="668115" y="402882"/>
                </a:lnTo>
                <a:cubicBezTo>
                  <a:pt x="665916" y="423391"/>
                  <a:pt x="661525" y="443906"/>
                  <a:pt x="654929" y="463682"/>
                </a:cubicBezTo>
                <a:lnTo>
                  <a:pt x="719393" y="532537"/>
                </a:lnTo>
                <a:cubicBezTo>
                  <a:pt x="710605" y="552312"/>
                  <a:pt x="700351" y="570629"/>
                  <a:pt x="687897" y="588206"/>
                </a:cubicBezTo>
                <a:lnTo>
                  <a:pt x="597055" y="565498"/>
                </a:lnTo>
                <a:cubicBezTo>
                  <a:pt x="583136" y="581616"/>
                  <a:pt x="566285" y="596268"/>
                  <a:pt x="548708" y="609447"/>
                </a:cubicBezTo>
                <a:lnTo>
                  <a:pt x="547975" y="609447"/>
                </a:lnTo>
                <a:lnTo>
                  <a:pt x="559695" y="703208"/>
                </a:lnTo>
                <a:cubicBezTo>
                  <a:pt x="549441" y="709072"/>
                  <a:pt x="538447" y="714196"/>
                  <a:pt x="527460" y="719326"/>
                </a:cubicBezTo>
                <a:cubicBezTo>
                  <a:pt x="519405" y="722991"/>
                  <a:pt x="511342" y="725916"/>
                  <a:pt x="503287" y="728847"/>
                </a:cubicBezTo>
                <a:lnTo>
                  <a:pt x="443214" y="657061"/>
                </a:lnTo>
                <a:cubicBezTo>
                  <a:pt x="420506" y="662924"/>
                  <a:pt x="397059" y="665123"/>
                  <a:pt x="374345" y="665123"/>
                </a:cubicBezTo>
                <a:lnTo>
                  <a:pt x="328931" y="747897"/>
                </a:lnTo>
                <a:cubicBezTo>
                  <a:pt x="309148" y="744965"/>
                  <a:pt x="289373" y="741300"/>
                  <a:pt x="270323" y="735444"/>
                </a:cubicBezTo>
                <a:lnTo>
                  <a:pt x="263734" y="642416"/>
                </a:lnTo>
                <a:cubicBezTo>
                  <a:pt x="241752" y="633620"/>
                  <a:pt x="220504" y="621167"/>
                  <a:pt x="200729" y="606522"/>
                </a:cubicBezTo>
                <a:lnTo>
                  <a:pt x="115749" y="646806"/>
                </a:lnTo>
                <a:cubicBezTo>
                  <a:pt x="101830" y="633620"/>
                  <a:pt x="88638" y="618969"/>
                  <a:pt x="76924" y="602858"/>
                </a:cubicBezTo>
                <a:lnTo>
                  <a:pt x="126736" y="523748"/>
                </a:lnTo>
                <a:cubicBezTo>
                  <a:pt x="120880" y="513494"/>
                  <a:pt x="115016" y="502507"/>
                  <a:pt x="109886" y="490780"/>
                </a:cubicBezTo>
                <a:cubicBezTo>
                  <a:pt x="104762" y="479067"/>
                  <a:pt x="101097" y="467340"/>
                  <a:pt x="97433" y="455626"/>
                </a:cubicBezTo>
                <a:lnTo>
                  <a:pt x="5124" y="438043"/>
                </a:lnTo>
                <a:cubicBezTo>
                  <a:pt x="2199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7" y="320109"/>
                  <a:pt x="95234" y="295935"/>
                  <a:pt x="103289" y="273228"/>
                </a:cubicBezTo>
                <a:lnTo>
                  <a:pt x="39558" y="205106"/>
                </a:lnTo>
                <a:cubicBezTo>
                  <a:pt x="48347" y="187522"/>
                  <a:pt x="58608" y="169946"/>
                  <a:pt x="70328" y="153828"/>
                </a:cubicBezTo>
                <a:lnTo>
                  <a:pt x="161897" y="176535"/>
                </a:lnTo>
                <a:cubicBezTo>
                  <a:pt x="177282" y="159691"/>
                  <a:pt x="194865" y="144307"/>
                  <a:pt x="214647" y="131121"/>
                </a:cubicBezTo>
                <a:lnTo>
                  <a:pt x="202927" y="38825"/>
                </a:lnTo>
                <a:cubicBezTo>
                  <a:pt x="210250" y="35161"/>
                  <a:pt x="217579" y="31503"/>
                  <a:pt x="225635" y="27838"/>
                </a:cubicBezTo>
                <a:cubicBezTo>
                  <a:pt x="236622" y="22714"/>
                  <a:pt x="247616" y="18317"/>
                  <a:pt x="259336" y="14652"/>
                </a:cubicBezTo>
                <a:lnTo>
                  <a:pt x="320135" y="87172"/>
                </a:lnTo>
                <a:cubicBezTo>
                  <a:pt x="342117" y="82774"/>
                  <a:pt x="364091" y="82048"/>
                  <a:pt x="385339" y="82048"/>
                </a:cubicBezTo>
                <a:lnTo>
                  <a:pt x="4307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F4B0B27-A62A-D12E-0F5D-E7D1CAE08DB3}"/>
              </a:ext>
            </a:extLst>
          </p:cNvPr>
          <p:cNvSpPr/>
          <p:nvPr/>
        </p:nvSpPr>
        <p:spPr>
          <a:xfrm>
            <a:off x="6909343" y="3023019"/>
            <a:ext cx="1606007" cy="2179940"/>
          </a:xfrm>
          <a:custGeom>
            <a:avLst/>
            <a:gdLst>
              <a:gd name="connsiteX0" fmla="*/ 405854 w 2141342"/>
              <a:gd name="connsiteY0" fmla="*/ 0 h 2906587"/>
              <a:gd name="connsiteX1" fmla="*/ 1735494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4 w 2141342"/>
              <a:gd name="connsiteY4" fmla="*/ 2906587 h 2906587"/>
              <a:gd name="connsiteX5" fmla="*/ 1025616 w 2141342"/>
              <a:gd name="connsiteY5" fmla="*/ 2906587 h 2906587"/>
              <a:gd name="connsiteX6" fmla="*/ 1012430 w 2141342"/>
              <a:gd name="connsiteY6" fmla="*/ 2893407 h 2906587"/>
              <a:gd name="connsiteX7" fmla="*/ 1025616 w 2141342"/>
              <a:gd name="connsiteY7" fmla="*/ 2880221 h 2906587"/>
              <a:gd name="connsiteX8" fmla="*/ 1735494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4 w 2141342"/>
              <a:gd name="connsiteY11" fmla="*/ 26372 h 2906587"/>
              <a:gd name="connsiteX12" fmla="*/ 405854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4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4" y="0"/>
                </a:moveTo>
                <a:lnTo>
                  <a:pt x="1735494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4" y="2906587"/>
                </a:cubicBezTo>
                <a:lnTo>
                  <a:pt x="1025616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16" y="2880221"/>
                </a:cubicBezTo>
                <a:lnTo>
                  <a:pt x="1735494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4" y="26372"/>
                </a:cubicBezTo>
                <a:lnTo>
                  <a:pt x="405854" y="26372"/>
                </a:lnTo>
                <a:cubicBezTo>
                  <a:pt x="196338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86" y="0"/>
                  <a:pt x="40585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EEACA9E-0299-8C4D-D527-7774CF4BD8F9}"/>
              </a:ext>
            </a:extLst>
          </p:cNvPr>
          <p:cNvSpPr/>
          <p:nvPr/>
        </p:nvSpPr>
        <p:spPr>
          <a:xfrm>
            <a:off x="6430236" y="4105300"/>
            <a:ext cx="978001" cy="977345"/>
          </a:xfrm>
          <a:custGeom>
            <a:avLst/>
            <a:gdLst>
              <a:gd name="connsiteX0" fmla="*/ 542112 w 1304001"/>
              <a:gd name="connsiteY0" fmla="*/ 0 h 1303126"/>
              <a:gd name="connsiteX1" fmla="*/ 619036 w 1304001"/>
              <a:gd name="connsiteY1" fmla="*/ 142100 h 1303126"/>
              <a:gd name="connsiteX2" fmla="*/ 711337 w 1304001"/>
              <a:gd name="connsiteY2" fmla="*/ 145032 h 1303126"/>
              <a:gd name="connsiteX3" fmla="*/ 791193 w 1304001"/>
              <a:gd name="connsiteY3" fmla="*/ 5856 h 1303126"/>
              <a:gd name="connsiteX4" fmla="*/ 882762 w 1304001"/>
              <a:gd name="connsiteY4" fmla="*/ 32228 h 1303126"/>
              <a:gd name="connsiteX5" fmla="*/ 878365 w 1304001"/>
              <a:gd name="connsiteY5" fmla="*/ 193378 h 1303126"/>
              <a:gd name="connsiteX6" fmla="*/ 954555 w 1304001"/>
              <a:gd name="connsiteY6" fmla="*/ 239526 h 1303126"/>
              <a:gd name="connsiteX7" fmla="*/ 1093745 w 1304001"/>
              <a:gd name="connsiteY7" fmla="*/ 158218 h 1303126"/>
              <a:gd name="connsiteX8" fmla="*/ 1160414 w 1304001"/>
              <a:gd name="connsiteY8" fmla="*/ 227806 h 1303126"/>
              <a:gd name="connsiteX9" fmla="*/ 1075428 w 1304001"/>
              <a:gd name="connsiteY9" fmla="*/ 364783 h 1303126"/>
              <a:gd name="connsiteX10" fmla="*/ 1098875 w 1304001"/>
              <a:gd name="connsiteY10" fmla="*/ 402142 h 1303126"/>
              <a:gd name="connsiteX11" fmla="*/ 1118651 w 1304001"/>
              <a:gd name="connsiteY11" fmla="*/ 440234 h 1303126"/>
              <a:gd name="connsiteX12" fmla="*/ 1279821 w 1304001"/>
              <a:gd name="connsiteY12" fmla="*/ 440234 h 1303126"/>
              <a:gd name="connsiteX13" fmla="*/ 1304001 w 1304001"/>
              <a:gd name="connsiteY13" fmla="*/ 533262 h 1303126"/>
              <a:gd name="connsiteX14" fmla="*/ 1162606 w 1304001"/>
              <a:gd name="connsiteY14" fmla="*/ 609440 h 1303126"/>
              <a:gd name="connsiteX15" fmla="*/ 1162606 w 1304001"/>
              <a:gd name="connsiteY15" fmla="*/ 698077 h 1303126"/>
              <a:gd name="connsiteX16" fmla="*/ 1302535 w 1304001"/>
              <a:gd name="connsiteY16" fmla="*/ 777919 h 1303126"/>
              <a:gd name="connsiteX17" fmla="*/ 1277622 w 1304001"/>
              <a:gd name="connsiteY17" fmla="*/ 869481 h 1303126"/>
              <a:gd name="connsiteX18" fmla="*/ 1117192 w 1304001"/>
              <a:gd name="connsiteY18" fmla="*/ 865091 h 1303126"/>
              <a:gd name="connsiteX19" fmla="*/ 1071770 w 1304001"/>
              <a:gd name="connsiteY19" fmla="*/ 944933 h 1303126"/>
              <a:gd name="connsiteX20" fmla="*/ 1153085 w 1304001"/>
              <a:gd name="connsiteY20" fmla="*/ 1084841 h 1303126"/>
              <a:gd name="connsiteX21" fmla="*/ 1087155 w 1304001"/>
              <a:gd name="connsiteY21" fmla="*/ 1150765 h 1303126"/>
              <a:gd name="connsiteX22" fmla="*/ 950891 w 1304001"/>
              <a:gd name="connsiteY22" fmla="*/ 1066525 h 1303126"/>
              <a:gd name="connsiteX23" fmla="*/ 950891 w 1304001"/>
              <a:gd name="connsiteY23" fmla="*/ 1068724 h 1303126"/>
              <a:gd name="connsiteX24" fmla="*/ 902538 w 1304001"/>
              <a:gd name="connsiteY24" fmla="*/ 1099487 h 1303126"/>
              <a:gd name="connsiteX25" fmla="*/ 868110 w 1304001"/>
              <a:gd name="connsiteY25" fmla="*/ 1117803 h 1303126"/>
              <a:gd name="connsiteX26" fmla="*/ 868110 w 1304001"/>
              <a:gd name="connsiteY26" fmla="*/ 1279686 h 1303126"/>
              <a:gd name="connsiteX27" fmla="*/ 780932 w 1304001"/>
              <a:gd name="connsiteY27" fmla="*/ 1303126 h 1303126"/>
              <a:gd name="connsiteX28" fmla="*/ 704741 w 1304001"/>
              <a:gd name="connsiteY28" fmla="*/ 1162485 h 1303126"/>
              <a:gd name="connsiteX29" fmla="*/ 602918 w 1304001"/>
              <a:gd name="connsiteY29" fmla="*/ 1162485 h 1303126"/>
              <a:gd name="connsiteX30" fmla="*/ 523062 w 1304001"/>
              <a:gd name="connsiteY30" fmla="*/ 1302394 h 1303126"/>
              <a:gd name="connsiteX31" fmla="*/ 437350 w 1304001"/>
              <a:gd name="connsiteY31" fmla="*/ 1279686 h 1303126"/>
              <a:gd name="connsiteX32" fmla="*/ 441748 w 1304001"/>
              <a:gd name="connsiteY32" fmla="*/ 1120002 h 1303126"/>
              <a:gd name="connsiteX33" fmla="*/ 350172 w 1304001"/>
              <a:gd name="connsiteY33" fmla="*/ 1067258 h 1303126"/>
              <a:gd name="connsiteX34" fmla="*/ 210983 w 1304001"/>
              <a:gd name="connsiteY34" fmla="*/ 1148566 h 1303126"/>
              <a:gd name="connsiteX35" fmla="*/ 149444 w 1304001"/>
              <a:gd name="connsiteY35" fmla="*/ 1086307 h 1303126"/>
              <a:gd name="connsiteX36" fmla="*/ 233697 w 1304001"/>
              <a:gd name="connsiteY36" fmla="*/ 950057 h 1303126"/>
              <a:gd name="connsiteX37" fmla="*/ 205126 w 1304001"/>
              <a:gd name="connsiteY37" fmla="*/ 904642 h 1303126"/>
              <a:gd name="connsiteX38" fmla="*/ 181679 w 1304001"/>
              <a:gd name="connsiteY38" fmla="*/ 857028 h 1303126"/>
              <a:gd name="connsiteX39" fmla="*/ 21242 w 1304001"/>
              <a:gd name="connsiteY39" fmla="*/ 857028 h 1303126"/>
              <a:gd name="connsiteX40" fmla="*/ 0 w 1304001"/>
              <a:gd name="connsiteY40" fmla="*/ 772062 h 1303126"/>
              <a:gd name="connsiteX41" fmla="*/ 141388 w 1304001"/>
              <a:gd name="connsiteY41" fmla="*/ 695878 h 1303126"/>
              <a:gd name="connsiteX42" fmla="*/ 143587 w 1304001"/>
              <a:gd name="connsiteY42" fmla="*/ 590397 h 1303126"/>
              <a:gd name="connsiteX43" fmla="*/ 5124 w 1304001"/>
              <a:gd name="connsiteY43" fmla="*/ 511288 h 1303126"/>
              <a:gd name="connsiteX44" fmla="*/ 30037 w 1304001"/>
              <a:gd name="connsiteY44" fmla="*/ 426315 h 1303126"/>
              <a:gd name="connsiteX45" fmla="*/ 191207 w 1304001"/>
              <a:gd name="connsiteY45" fmla="*/ 430713 h 1303126"/>
              <a:gd name="connsiteX46" fmla="*/ 244684 w 1304001"/>
              <a:gd name="connsiteY46" fmla="*/ 343541 h 1303126"/>
              <a:gd name="connsiteX47" fmla="*/ 164096 w 1304001"/>
              <a:gd name="connsiteY47" fmla="*/ 205831 h 1303126"/>
              <a:gd name="connsiteX48" fmla="*/ 230032 w 1304001"/>
              <a:gd name="connsiteY48" fmla="*/ 143566 h 1303126"/>
              <a:gd name="connsiteX49" fmla="*/ 367755 w 1304001"/>
              <a:gd name="connsiteY49" fmla="*/ 228539 h 1303126"/>
              <a:gd name="connsiteX50" fmla="*/ 401457 w 1304001"/>
              <a:gd name="connsiteY50" fmla="*/ 207297 h 1303126"/>
              <a:gd name="connsiteX51" fmla="*/ 452002 w 1304001"/>
              <a:gd name="connsiteY51" fmla="*/ 182391 h 1303126"/>
              <a:gd name="connsiteX52" fmla="*/ 452002 w 1304001"/>
              <a:gd name="connsiteY52" fmla="*/ 21974 h 1303126"/>
              <a:gd name="connsiteX53" fmla="*/ 542112 w 1304001"/>
              <a:gd name="connsiteY53" fmla="*/ 0 h 1303126"/>
              <a:gd name="connsiteX54" fmla="*/ 682465 w 1304001"/>
              <a:gd name="connsiteY54" fmla="*/ 288026 h 1303126"/>
              <a:gd name="connsiteX55" fmla="*/ 474716 w 1304001"/>
              <a:gd name="connsiteY55" fmla="*/ 333287 h 1303126"/>
              <a:gd name="connsiteX56" fmla="*/ 335520 w 1304001"/>
              <a:gd name="connsiteY56" fmla="*/ 828464 h 1303126"/>
              <a:gd name="connsiteX57" fmla="*/ 830751 w 1304001"/>
              <a:gd name="connsiteY57" fmla="*/ 967640 h 1303126"/>
              <a:gd name="connsiteX58" fmla="*/ 969940 w 1304001"/>
              <a:gd name="connsiteY58" fmla="*/ 472463 h 1303126"/>
              <a:gd name="connsiteX59" fmla="*/ 682465 w 1304001"/>
              <a:gd name="connsiteY59" fmla="*/ 288026 h 130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3126">
                <a:moveTo>
                  <a:pt x="542112" y="0"/>
                </a:moveTo>
                <a:lnTo>
                  <a:pt x="619036" y="142100"/>
                </a:lnTo>
                <a:cubicBezTo>
                  <a:pt x="649798" y="140641"/>
                  <a:pt x="680568" y="141367"/>
                  <a:pt x="711337" y="145032"/>
                </a:cubicBezTo>
                <a:lnTo>
                  <a:pt x="791193" y="5856"/>
                </a:lnTo>
                <a:cubicBezTo>
                  <a:pt x="822689" y="12453"/>
                  <a:pt x="852725" y="21241"/>
                  <a:pt x="882762" y="32228"/>
                </a:cubicBezTo>
                <a:lnTo>
                  <a:pt x="878365" y="193378"/>
                </a:lnTo>
                <a:cubicBezTo>
                  <a:pt x="905476" y="206564"/>
                  <a:pt x="930382" y="221942"/>
                  <a:pt x="954555" y="239526"/>
                </a:cubicBezTo>
                <a:lnTo>
                  <a:pt x="1093745" y="158218"/>
                </a:lnTo>
                <a:cubicBezTo>
                  <a:pt x="1117192" y="179459"/>
                  <a:pt x="1139899" y="202900"/>
                  <a:pt x="1160414" y="227806"/>
                </a:cubicBezTo>
                <a:lnTo>
                  <a:pt x="1075428" y="364783"/>
                </a:lnTo>
                <a:cubicBezTo>
                  <a:pt x="1084223" y="377236"/>
                  <a:pt x="1091553" y="388956"/>
                  <a:pt x="1098875" y="402142"/>
                </a:cubicBezTo>
                <a:cubicBezTo>
                  <a:pt x="1106205" y="414595"/>
                  <a:pt x="1112794" y="427781"/>
                  <a:pt x="1118651" y="440234"/>
                </a:cubicBezTo>
                <a:lnTo>
                  <a:pt x="1279821" y="440234"/>
                </a:lnTo>
                <a:cubicBezTo>
                  <a:pt x="1290082" y="470997"/>
                  <a:pt x="1298138" y="501767"/>
                  <a:pt x="1304001" y="533262"/>
                </a:cubicBezTo>
                <a:lnTo>
                  <a:pt x="1162606" y="609440"/>
                </a:lnTo>
                <a:cubicBezTo>
                  <a:pt x="1165538" y="638744"/>
                  <a:pt x="1165538" y="668773"/>
                  <a:pt x="1162606" y="698077"/>
                </a:cubicBezTo>
                <a:lnTo>
                  <a:pt x="1302535" y="777919"/>
                </a:lnTo>
                <a:cubicBezTo>
                  <a:pt x="1296672" y="808682"/>
                  <a:pt x="1287883" y="839452"/>
                  <a:pt x="1277622" y="869481"/>
                </a:cubicBezTo>
                <a:lnTo>
                  <a:pt x="1117192" y="865091"/>
                </a:lnTo>
                <a:cubicBezTo>
                  <a:pt x="1104732" y="892922"/>
                  <a:pt x="1089347" y="919294"/>
                  <a:pt x="1071770" y="944933"/>
                </a:cubicBezTo>
                <a:lnTo>
                  <a:pt x="1153085" y="1084841"/>
                </a:lnTo>
                <a:cubicBezTo>
                  <a:pt x="1132577" y="1108282"/>
                  <a:pt x="1110595" y="1130256"/>
                  <a:pt x="1087155" y="1150765"/>
                </a:cubicBezTo>
                <a:lnTo>
                  <a:pt x="950891" y="1066525"/>
                </a:lnTo>
                <a:lnTo>
                  <a:pt x="950891" y="1068724"/>
                </a:lnTo>
                <a:cubicBezTo>
                  <a:pt x="935506" y="1079711"/>
                  <a:pt x="919395" y="1089965"/>
                  <a:pt x="902538" y="1099487"/>
                </a:cubicBezTo>
                <a:cubicBezTo>
                  <a:pt x="891551" y="1106083"/>
                  <a:pt x="879097" y="1111940"/>
                  <a:pt x="868110" y="1117803"/>
                </a:cubicBezTo>
                <a:lnTo>
                  <a:pt x="868110" y="1279686"/>
                </a:lnTo>
                <a:cubicBezTo>
                  <a:pt x="839539" y="1289208"/>
                  <a:pt x="810236" y="1297270"/>
                  <a:pt x="780932" y="1303126"/>
                </a:cubicBezTo>
                <a:lnTo>
                  <a:pt x="704741" y="1162485"/>
                </a:lnTo>
                <a:cubicBezTo>
                  <a:pt x="671047" y="1166149"/>
                  <a:pt x="636612" y="1166149"/>
                  <a:pt x="602918" y="1162485"/>
                </a:cubicBezTo>
                <a:lnTo>
                  <a:pt x="523062" y="1302394"/>
                </a:lnTo>
                <a:cubicBezTo>
                  <a:pt x="493759" y="1297270"/>
                  <a:pt x="465188" y="1289208"/>
                  <a:pt x="437350" y="1279686"/>
                </a:cubicBezTo>
                <a:lnTo>
                  <a:pt x="441748" y="1120002"/>
                </a:lnTo>
                <a:cubicBezTo>
                  <a:pt x="409512" y="1106083"/>
                  <a:pt x="378743" y="1088499"/>
                  <a:pt x="350172" y="1067258"/>
                </a:cubicBezTo>
                <a:lnTo>
                  <a:pt x="210983" y="1148566"/>
                </a:lnTo>
                <a:cubicBezTo>
                  <a:pt x="189008" y="1129523"/>
                  <a:pt x="168493" y="1108282"/>
                  <a:pt x="149444" y="1086307"/>
                </a:cubicBezTo>
                <a:lnTo>
                  <a:pt x="233697" y="950057"/>
                </a:lnTo>
                <a:cubicBezTo>
                  <a:pt x="223436" y="935411"/>
                  <a:pt x="213915" y="920027"/>
                  <a:pt x="205126" y="904642"/>
                </a:cubicBezTo>
                <a:cubicBezTo>
                  <a:pt x="196331" y="888524"/>
                  <a:pt x="189008" y="872413"/>
                  <a:pt x="181679" y="857028"/>
                </a:cubicBezTo>
                <a:lnTo>
                  <a:pt x="21242" y="857028"/>
                </a:lnTo>
                <a:cubicBezTo>
                  <a:pt x="12453" y="828464"/>
                  <a:pt x="5124" y="800627"/>
                  <a:pt x="0" y="772062"/>
                </a:cubicBezTo>
                <a:lnTo>
                  <a:pt x="141388" y="695878"/>
                </a:lnTo>
                <a:cubicBezTo>
                  <a:pt x="138457" y="660718"/>
                  <a:pt x="139189" y="625558"/>
                  <a:pt x="143587" y="590397"/>
                </a:cubicBezTo>
                <a:lnTo>
                  <a:pt x="5124" y="511288"/>
                </a:lnTo>
                <a:cubicBezTo>
                  <a:pt x="11720" y="482717"/>
                  <a:pt x="19776" y="454153"/>
                  <a:pt x="30037" y="426315"/>
                </a:cubicBezTo>
                <a:lnTo>
                  <a:pt x="191207" y="430713"/>
                </a:lnTo>
                <a:cubicBezTo>
                  <a:pt x="205859" y="399943"/>
                  <a:pt x="224169" y="370646"/>
                  <a:pt x="244684" y="343541"/>
                </a:cubicBezTo>
                <a:lnTo>
                  <a:pt x="164096" y="205831"/>
                </a:lnTo>
                <a:cubicBezTo>
                  <a:pt x="184611" y="183857"/>
                  <a:pt x="206585" y="163342"/>
                  <a:pt x="230032" y="143566"/>
                </a:cubicBezTo>
                <a:lnTo>
                  <a:pt x="367755" y="228539"/>
                </a:lnTo>
                <a:cubicBezTo>
                  <a:pt x="378743" y="221216"/>
                  <a:pt x="389730" y="213887"/>
                  <a:pt x="401457" y="207297"/>
                </a:cubicBezTo>
                <a:cubicBezTo>
                  <a:pt x="418307" y="197776"/>
                  <a:pt x="435151" y="189714"/>
                  <a:pt x="452002" y="182391"/>
                </a:cubicBezTo>
                <a:lnTo>
                  <a:pt x="452002" y="21974"/>
                </a:lnTo>
                <a:cubicBezTo>
                  <a:pt x="481305" y="12453"/>
                  <a:pt x="512075" y="5123"/>
                  <a:pt x="542112" y="0"/>
                </a:cubicBezTo>
                <a:close/>
                <a:moveTo>
                  <a:pt x="682465" y="288026"/>
                </a:moveTo>
                <a:cubicBezTo>
                  <a:pt x="612622" y="282228"/>
                  <a:pt x="540372" y="296478"/>
                  <a:pt x="474716" y="333287"/>
                </a:cubicBezTo>
                <a:cubicBezTo>
                  <a:pt x="299627" y="431446"/>
                  <a:pt x="237355" y="653395"/>
                  <a:pt x="335520" y="828464"/>
                </a:cubicBezTo>
                <a:cubicBezTo>
                  <a:pt x="433685" y="1003533"/>
                  <a:pt x="655662" y="1065799"/>
                  <a:pt x="830751" y="967640"/>
                </a:cubicBezTo>
                <a:cubicBezTo>
                  <a:pt x="1005834" y="869481"/>
                  <a:pt x="1068106" y="647532"/>
                  <a:pt x="969940" y="472463"/>
                </a:cubicBezTo>
                <a:cubicBezTo>
                  <a:pt x="908587" y="363045"/>
                  <a:pt x="798870" y="297691"/>
                  <a:pt x="682465" y="28802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E213FE2-1DD5-6E19-3785-FCB21DAD0D7C}"/>
              </a:ext>
            </a:extLst>
          </p:cNvPr>
          <p:cNvSpPr/>
          <p:nvPr/>
        </p:nvSpPr>
        <p:spPr>
          <a:xfrm>
            <a:off x="7147802" y="4851354"/>
            <a:ext cx="566470" cy="560923"/>
          </a:xfrm>
          <a:custGeom>
            <a:avLst/>
            <a:gdLst>
              <a:gd name="connsiteX0" fmla="*/ 430761 w 755293"/>
              <a:gd name="connsiteY0" fmla="*/ 0 h 747897"/>
              <a:gd name="connsiteX1" fmla="*/ 493026 w 755293"/>
              <a:gd name="connsiteY1" fmla="*/ 14652 h 747897"/>
              <a:gd name="connsiteX2" fmla="*/ 499622 w 755293"/>
              <a:gd name="connsiteY2" fmla="*/ 109146 h 747897"/>
              <a:gd name="connsiteX3" fmla="*/ 553099 w 755293"/>
              <a:gd name="connsiteY3" fmla="*/ 141375 h 747897"/>
              <a:gd name="connsiteX4" fmla="*/ 638079 w 755293"/>
              <a:gd name="connsiteY4" fmla="*/ 101091 h 747897"/>
              <a:gd name="connsiteX5" fmla="*/ 680568 w 755293"/>
              <a:gd name="connsiteY5" fmla="*/ 150170 h 747897"/>
              <a:gd name="connsiteX6" fmla="*/ 630756 w 755293"/>
              <a:gd name="connsiteY6" fmla="*/ 230012 h 747897"/>
              <a:gd name="connsiteX7" fmla="*/ 644675 w 755293"/>
              <a:gd name="connsiteY7" fmla="*/ 257117 h 747897"/>
              <a:gd name="connsiteX8" fmla="*/ 655662 w 755293"/>
              <a:gd name="connsiteY8" fmla="*/ 285681 h 747897"/>
              <a:gd name="connsiteX9" fmla="*/ 748697 w 755293"/>
              <a:gd name="connsiteY9" fmla="*/ 303265 h 747897"/>
              <a:gd name="connsiteX10" fmla="*/ 755293 w 755293"/>
              <a:gd name="connsiteY10" fmla="*/ 367722 h 747897"/>
              <a:gd name="connsiteX11" fmla="*/ 668115 w 755293"/>
              <a:gd name="connsiteY11" fmla="*/ 402882 h 747897"/>
              <a:gd name="connsiteX12" fmla="*/ 654929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5 w 755293"/>
              <a:gd name="connsiteY15" fmla="*/ 565498 h 747897"/>
              <a:gd name="connsiteX16" fmla="*/ 548708 w 755293"/>
              <a:gd name="connsiteY16" fmla="*/ 609447 h 747897"/>
              <a:gd name="connsiteX17" fmla="*/ 547975 w 755293"/>
              <a:gd name="connsiteY17" fmla="*/ 609447 h 747897"/>
              <a:gd name="connsiteX18" fmla="*/ 559695 w 755293"/>
              <a:gd name="connsiteY18" fmla="*/ 703208 h 747897"/>
              <a:gd name="connsiteX19" fmla="*/ 527460 w 755293"/>
              <a:gd name="connsiteY19" fmla="*/ 719326 h 747897"/>
              <a:gd name="connsiteX20" fmla="*/ 503287 w 755293"/>
              <a:gd name="connsiteY20" fmla="*/ 728847 h 747897"/>
              <a:gd name="connsiteX21" fmla="*/ 443214 w 755293"/>
              <a:gd name="connsiteY21" fmla="*/ 657061 h 747897"/>
              <a:gd name="connsiteX22" fmla="*/ 374345 w 755293"/>
              <a:gd name="connsiteY22" fmla="*/ 665123 h 747897"/>
              <a:gd name="connsiteX23" fmla="*/ 328931 w 755293"/>
              <a:gd name="connsiteY23" fmla="*/ 747897 h 747897"/>
              <a:gd name="connsiteX24" fmla="*/ 270323 w 755293"/>
              <a:gd name="connsiteY24" fmla="*/ 735444 h 747897"/>
              <a:gd name="connsiteX25" fmla="*/ 263734 w 755293"/>
              <a:gd name="connsiteY25" fmla="*/ 642416 h 747897"/>
              <a:gd name="connsiteX26" fmla="*/ 200729 w 755293"/>
              <a:gd name="connsiteY26" fmla="*/ 606522 h 747897"/>
              <a:gd name="connsiteX27" fmla="*/ 115749 w 755293"/>
              <a:gd name="connsiteY27" fmla="*/ 646806 h 747897"/>
              <a:gd name="connsiteX28" fmla="*/ 76924 w 755293"/>
              <a:gd name="connsiteY28" fmla="*/ 602858 h 747897"/>
              <a:gd name="connsiteX29" fmla="*/ 126736 w 755293"/>
              <a:gd name="connsiteY29" fmla="*/ 523748 h 747897"/>
              <a:gd name="connsiteX30" fmla="*/ 109886 w 755293"/>
              <a:gd name="connsiteY30" fmla="*/ 490780 h 747897"/>
              <a:gd name="connsiteX31" fmla="*/ 97433 w 755293"/>
              <a:gd name="connsiteY31" fmla="*/ 455626 h 747897"/>
              <a:gd name="connsiteX32" fmla="*/ 5124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89 w 755293"/>
              <a:gd name="connsiteY35" fmla="*/ 273228 h 747897"/>
              <a:gd name="connsiteX36" fmla="*/ 39558 w 755293"/>
              <a:gd name="connsiteY36" fmla="*/ 205106 h 747897"/>
              <a:gd name="connsiteX37" fmla="*/ 70328 w 755293"/>
              <a:gd name="connsiteY37" fmla="*/ 153828 h 747897"/>
              <a:gd name="connsiteX38" fmla="*/ 161897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5 w 755293"/>
              <a:gd name="connsiteY41" fmla="*/ 27838 h 747897"/>
              <a:gd name="connsiteX42" fmla="*/ 259336 w 755293"/>
              <a:gd name="connsiteY42" fmla="*/ 14652 h 747897"/>
              <a:gd name="connsiteX43" fmla="*/ 320135 w 755293"/>
              <a:gd name="connsiteY43" fmla="*/ 87172 h 747897"/>
              <a:gd name="connsiteX44" fmla="*/ 385339 w 755293"/>
              <a:gd name="connsiteY44" fmla="*/ 82048 h 747897"/>
              <a:gd name="connsiteX45" fmla="*/ 430761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1" y="0"/>
                </a:moveTo>
                <a:cubicBezTo>
                  <a:pt x="452002" y="2932"/>
                  <a:pt x="472517" y="8063"/>
                  <a:pt x="493026" y="14652"/>
                </a:cubicBezTo>
                <a:lnTo>
                  <a:pt x="499622" y="109146"/>
                </a:lnTo>
                <a:cubicBezTo>
                  <a:pt x="518672" y="117935"/>
                  <a:pt x="536249" y="128922"/>
                  <a:pt x="553099" y="141375"/>
                </a:cubicBezTo>
                <a:lnTo>
                  <a:pt x="638079" y="101091"/>
                </a:lnTo>
                <a:cubicBezTo>
                  <a:pt x="653463" y="116475"/>
                  <a:pt x="667382" y="132586"/>
                  <a:pt x="680568" y="150170"/>
                </a:cubicBezTo>
                <a:lnTo>
                  <a:pt x="630756" y="230012"/>
                </a:lnTo>
                <a:cubicBezTo>
                  <a:pt x="635880" y="238801"/>
                  <a:pt x="640277" y="247589"/>
                  <a:pt x="644675" y="257117"/>
                </a:cubicBezTo>
                <a:cubicBezTo>
                  <a:pt x="649066" y="266638"/>
                  <a:pt x="652730" y="276160"/>
                  <a:pt x="655662" y="285681"/>
                </a:cubicBezTo>
                <a:lnTo>
                  <a:pt x="748697" y="303265"/>
                </a:lnTo>
                <a:cubicBezTo>
                  <a:pt x="753095" y="324506"/>
                  <a:pt x="755293" y="346481"/>
                  <a:pt x="755293" y="367722"/>
                </a:cubicBezTo>
                <a:lnTo>
                  <a:pt x="668115" y="402882"/>
                </a:lnTo>
                <a:cubicBezTo>
                  <a:pt x="665916" y="423391"/>
                  <a:pt x="661525" y="443906"/>
                  <a:pt x="654929" y="463682"/>
                </a:cubicBezTo>
                <a:lnTo>
                  <a:pt x="719393" y="532537"/>
                </a:lnTo>
                <a:cubicBezTo>
                  <a:pt x="710605" y="552312"/>
                  <a:pt x="700351" y="570629"/>
                  <a:pt x="687897" y="588206"/>
                </a:cubicBezTo>
                <a:lnTo>
                  <a:pt x="597055" y="565498"/>
                </a:lnTo>
                <a:cubicBezTo>
                  <a:pt x="583136" y="581616"/>
                  <a:pt x="566285" y="596268"/>
                  <a:pt x="548708" y="609447"/>
                </a:cubicBezTo>
                <a:lnTo>
                  <a:pt x="547975" y="609447"/>
                </a:lnTo>
                <a:lnTo>
                  <a:pt x="559695" y="703208"/>
                </a:lnTo>
                <a:cubicBezTo>
                  <a:pt x="549441" y="709072"/>
                  <a:pt x="538447" y="714196"/>
                  <a:pt x="527460" y="719326"/>
                </a:cubicBezTo>
                <a:cubicBezTo>
                  <a:pt x="519405" y="722991"/>
                  <a:pt x="511342" y="725916"/>
                  <a:pt x="503287" y="728847"/>
                </a:cubicBezTo>
                <a:lnTo>
                  <a:pt x="443214" y="657061"/>
                </a:lnTo>
                <a:cubicBezTo>
                  <a:pt x="420506" y="662924"/>
                  <a:pt x="397059" y="665123"/>
                  <a:pt x="374345" y="665123"/>
                </a:cubicBezTo>
                <a:lnTo>
                  <a:pt x="328931" y="747897"/>
                </a:lnTo>
                <a:cubicBezTo>
                  <a:pt x="309148" y="744965"/>
                  <a:pt x="289373" y="741300"/>
                  <a:pt x="270323" y="735444"/>
                </a:cubicBezTo>
                <a:lnTo>
                  <a:pt x="263734" y="642416"/>
                </a:lnTo>
                <a:cubicBezTo>
                  <a:pt x="241752" y="633620"/>
                  <a:pt x="220504" y="621167"/>
                  <a:pt x="200729" y="606522"/>
                </a:cubicBezTo>
                <a:lnTo>
                  <a:pt x="115749" y="646806"/>
                </a:lnTo>
                <a:cubicBezTo>
                  <a:pt x="101830" y="633620"/>
                  <a:pt x="88638" y="618969"/>
                  <a:pt x="76924" y="602858"/>
                </a:cubicBezTo>
                <a:lnTo>
                  <a:pt x="126736" y="523748"/>
                </a:lnTo>
                <a:cubicBezTo>
                  <a:pt x="120880" y="513494"/>
                  <a:pt x="115016" y="502507"/>
                  <a:pt x="109886" y="490780"/>
                </a:cubicBezTo>
                <a:cubicBezTo>
                  <a:pt x="104762" y="479067"/>
                  <a:pt x="101097" y="467340"/>
                  <a:pt x="97433" y="455626"/>
                </a:cubicBezTo>
                <a:lnTo>
                  <a:pt x="5124" y="438043"/>
                </a:lnTo>
                <a:cubicBezTo>
                  <a:pt x="2199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7" y="320109"/>
                  <a:pt x="95234" y="295935"/>
                  <a:pt x="103289" y="273228"/>
                </a:cubicBezTo>
                <a:lnTo>
                  <a:pt x="39558" y="205106"/>
                </a:lnTo>
                <a:cubicBezTo>
                  <a:pt x="48347" y="187522"/>
                  <a:pt x="58608" y="169946"/>
                  <a:pt x="70328" y="153828"/>
                </a:cubicBezTo>
                <a:lnTo>
                  <a:pt x="161897" y="176535"/>
                </a:lnTo>
                <a:cubicBezTo>
                  <a:pt x="177282" y="159691"/>
                  <a:pt x="194865" y="144307"/>
                  <a:pt x="214647" y="131121"/>
                </a:cubicBezTo>
                <a:lnTo>
                  <a:pt x="202927" y="38825"/>
                </a:lnTo>
                <a:cubicBezTo>
                  <a:pt x="210250" y="35161"/>
                  <a:pt x="217579" y="31503"/>
                  <a:pt x="225635" y="27838"/>
                </a:cubicBezTo>
                <a:cubicBezTo>
                  <a:pt x="236622" y="22714"/>
                  <a:pt x="247616" y="18317"/>
                  <a:pt x="259336" y="14652"/>
                </a:cubicBezTo>
                <a:lnTo>
                  <a:pt x="320135" y="87172"/>
                </a:lnTo>
                <a:cubicBezTo>
                  <a:pt x="342117" y="82774"/>
                  <a:pt x="364091" y="82048"/>
                  <a:pt x="385339" y="82048"/>
                </a:cubicBezTo>
                <a:lnTo>
                  <a:pt x="43076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" name="Graphic 4" descr="Bullseye">
            <a:extLst>
              <a:ext uri="{FF2B5EF4-FFF2-40B4-BE49-F238E27FC236}">
                <a16:creationId xmlns:a16="http://schemas.microsoft.com/office/drawing/2014/main" id="{AC9FAA2F-9D6B-B921-82A4-97D8E3205B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06150" y="4371862"/>
            <a:ext cx="444221" cy="444221"/>
          </a:xfrm>
          <a:prstGeom prst="rect">
            <a:avLst/>
          </a:prstGeom>
        </p:spPr>
      </p:pic>
      <p:sp>
        <p:nvSpPr>
          <p:cNvPr id="9" name="TextBox 27">
            <a:extLst>
              <a:ext uri="{FF2B5EF4-FFF2-40B4-BE49-F238E27FC236}">
                <a16:creationId xmlns:a16="http://schemas.microsoft.com/office/drawing/2014/main" id="{0A7FE376-0561-1F34-CBC0-E9939852E694}"/>
              </a:ext>
            </a:extLst>
          </p:cNvPr>
          <p:cNvSpPr txBox="1"/>
          <p:nvPr/>
        </p:nvSpPr>
        <p:spPr>
          <a:xfrm>
            <a:off x="7221684" y="49471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34BB3C84-49D9-FFE5-A92F-A0BD0264A692}"/>
              </a:ext>
            </a:extLst>
          </p:cNvPr>
          <p:cNvSpPr txBox="1"/>
          <p:nvPr/>
        </p:nvSpPr>
        <p:spPr>
          <a:xfrm>
            <a:off x="7405146" y="4302712"/>
            <a:ext cx="936592" cy="5539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4BBB42-0332-9423-4809-8661482344C6}"/>
              </a:ext>
            </a:extLst>
          </p:cNvPr>
          <p:cNvSpPr/>
          <p:nvPr/>
        </p:nvSpPr>
        <p:spPr>
          <a:xfrm>
            <a:off x="7082954" y="3149991"/>
            <a:ext cx="1258785" cy="954107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consectetur maladi piscing elit. Integer nec odio. Praesent libero. Sed cursus ante dapi bus diam. Sed nisi. Nulla qui semni elementum ipedie.</a:t>
            </a:r>
          </a:p>
        </p:txBody>
      </p:sp>
    </p:spTree>
    <p:extLst>
      <p:ext uri="{BB962C8B-B14F-4D97-AF65-F5344CB8AC3E}">
        <p14:creationId xmlns:p14="http://schemas.microsoft.com/office/powerpoint/2010/main" val="3103808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366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Gear Workflow – Slide Template</vt:lpstr>
      <vt:lpstr>Gear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Gear Workflow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2025-05-19T18:15:53Z</dcterms:modified>
  <cp:category>Charts &amp; Diagrams</cp:category>
</cp:coreProperties>
</file>