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1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>
        <p:scale>
          <a:sx n="75" d="100"/>
          <a:sy n="75" d="100"/>
        </p:scale>
        <p:origin x="2098" y="108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4429D-8634-C25C-BB0F-B6E98070D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4BAC2A-ADAC-4B5D-97F1-56ED4C0B0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B1D47C-D4F5-CB54-F8B8-959C2B675C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A7A1C8-BF31-6C36-D66E-4017A6507A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01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A6CC8-2D39-5BF0-9943-EF8D64A80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58A9AF-50EE-403C-8997-32BE75090A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6C1FEC-2B3D-776B-3B0F-62D39D6560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10942-FDE6-0EF6-CEF2-407221956D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91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8DF8F-C6D9-1B23-8C14-79EE635C0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AF452-C8EC-FAD0-0450-E8EEDB5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Stacked Blocks – Slide Template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3902931-B987-3854-25FF-7E6110CF643F}"/>
              </a:ext>
            </a:extLst>
          </p:cNvPr>
          <p:cNvGrpSpPr/>
          <p:nvPr/>
        </p:nvGrpSpPr>
        <p:grpSpPr>
          <a:xfrm>
            <a:off x="3478239" y="3992554"/>
            <a:ext cx="1761630" cy="1724252"/>
            <a:chOff x="5507965" y="2188726"/>
            <a:chExt cx="1225297" cy="1199299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7AF8E5C-F500-FE45-4CE4-F58F4A05DC08}"/>
                </a:ext>
              </a:extLst>
            </p:cNvPr>
            <p:cNvSpPr/>
            <p:nvPr/>
          </p:nvSpPr>
          <p:spPr>
            <a:xfrm>
              <a:off x="5507965" y="2188726"/>
              <a:ext cx="1225296" cy="827201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80417298-DD84-C2E3-BC4E-88AB2F502556}"/>
                </a:ext>
              </a:extLst>
            </p:cNvPr>
            <p:cNvSpPr/>
            <p:nvPr/>
          </p:nvSpPr>
          <p:spPr>
            <a:xfrm>
              <a:off x="6120614" y="2544099"/>
              <a:ext cx="612648" cy="843926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98CF49E-620A-3284-5D34-4A34A9F573D5}"/>
                </a:ext>
              </a:extLst>
            </p:cNvPr>
            <p:cNvSpPr/>
            <p:nvPr/>
          </p:nvSpPr>
          <p:spPr>
            <a:xfrm>
              <a:off x="5507966" y="2544099"/>
              <a:ext cx="612648" cy="843926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7875C25-F01B-FFD6-ECA9-0A09504BCF24}"/>
              </a:ext>
            </a:extLst>
          </p:cNvPr>
          <p:cNvGrpSpPr/>
          <p:nvPr/>
        </p:nvGrpSpPr>
        <p:grpSpPr>
          <a:xfrm>
            <a:off x="3906122" y="3037033"/>
            <a:ext cx="1761630" cy="1724252"/>
            <a:chOff x="5483352" y="3767480"/>
            <a:chExt cx="1225297" cy="1199299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98BA60F2-18AC-B773-E767-5037F29D0642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47834E33-E564-0758-8EB7-DBA7E42889E7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04A756EB-F9B0-2F80-3C40-2D6DD1AD199C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EF89AEDF-8EB1-FF6A-69B9-B1CEABB143DA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25B54A6A-AB46-E8F4-828E-F36E944A53AD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EE8B3718-5D60-FD45-263C-A529AE5DF26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89" name="Oval 288">
                <a:extLst>
                  <a:ext uri="{FF2B5EF4-FFF2-40B4-BE49-F238E27FC236}">
                    <a16:creationId xmlns:a16="http://schemas.microsoft.com/office/drawing/2014/main" id="{409F38D1-6B73-1DAE-1CC5-4FFB4DDC56C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1C96B8BC-B4DC-4AB8-ED14-01650478EDFB}"/>
              </a:ext>
            </a:extLst>
          </p:cNvPr>
          <p:cNvGrpSpPr/>
          <p:nvPr/>
        </p:nvGrpSpPr>
        <p:grpSpPr>
          <a:xfrm>
            <a:off x="3476248" y="2573453"/>
            <a:ext cx="1761630" cy="1724252"/>
            <a:chOff x="5507965" y="2188726"/>
            <a:chExt cx="1225297" cy="1199299"/>
          </a:xfrm>
        </p:grpSpPr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18B92D31-E6D8-B0BB-7ECB-53DF7C307F87}"/>
                </a:ext>
              </a:extLst>
            </p:cNvPr>
            <p:cNvSpPr/>
            <p:nvPr/>
          </p:nvSpPr>
          <p:spPr>
            <a:xfrm>
              <a:off x="5507965" y="2188726"/>
              <a:ext cx="1225296" cy="827201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E6698DEF-6CB8-2F7D-5E06-BD928C59F946}"/>
                </a:ext>
              </a:extLst>
            </p:cNvPr>
            <p:cNvSpPr/>
            <p:nvPr/>
          </p:nvSpPr>
          <p:spPr>
            <a:xfrm>
              <a:off x="6120614" y="2544099"/>
              <a:ext cx="612648" cy="843926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DAC1124A-8CF6-2FE7-71F9-474DB1808326}"/>
                </a:ext>
              </a:extLst>
            </p:cNvPr>
            <p:cNvSpPr/>
            <p:nvPr/>
          </p:nvSpPr>
          <p:spPr>
            <a:xfrm>
              <a:off x="5507966" y="2544099"/>
              <a:ext cx="612648" cy="843926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DDE0A965-3D0E-3CC6-9216-08AF4CFE6B76}"/>
              </a:ext>
            </a:extLst>
          </p:cNvPr>
          <p:cNvGrpSpPr/>
          <p:nvPr/>
        </p:nvGrpSpPr>
        <p:grpSpPr>
          <a:xfrm>
            <a:off x="3906122" y="1559607"/>
            <a:ext cx="1761630" cy="1780427"/>
            <a:chOff x="5483352" y="3728408"/>
            <a:chExt cx="1225297" cy="1238371"/>
          </a:xfrm>
        </p:grpSpPr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87EBB51C-C39E-A583-5BE6-940BE6D0564A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F5D24205-0AB0-7EA5-FA97-BE249E792EEB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E8199584-4A22-27F0-0DAF-B0D1EB39D8EC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D94DC59B-7B80-367D-2845-D6EA016D290F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2" name="Group 311">
              <a:extLst>
                <a:ext uri="{FF2B5EF4-FFF2-40B4-BE49-F238E27FC236}">
                  <a16:creationId xmlns:a16="http://schemas.microsoft.com/office/drawing/2014/main" id="{7A5825E8-F69A-31AA-FC54-B7589EF66CEB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F9EAB42F-AE28-2BA9-25F7-0816762D3D1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2FA6989C-D578-1974-81CF-75273E56EA8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3" name="Group 312">
              <a:extLst>
                <a:ext uri="{FF2B5EF4-FFF2-40B4-BE49-F238E27FC236}">
                  <a16:creationId xmlns:a16="http://schemas.microsoft.com/office/drawing/2014/main" id="{0F1A38F0-76E0-E3BB-DB13-4CB5B1970060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00EE850B-C938-9BB7-E859-918C5EFE2BE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1" name="Oval 320">
                <a:extLst>
                  <a:ext uri="{FF2B5EF4-FFF2-40B4-BE49-F238E27FC236}">
                    <a16:creationId xmlns:a16="http://schemas.microsoft.com/office/drawing/2014/main" id="{EEF27CB7-890F-223A-80A7-D624C60F63E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4" name="Group 313">
              <a:extLst>
                <a:ext uri="{FF2B5EF4-FFF2-40B4-BE49-F238E27FC236}">
                  <a16:creationId xmlns:a16="http://schemas.microsoft.com/office/drawing/2014/main" id="{971A436F-F122-D412-5F9D-B3FB6384EA24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8B23C962-10E2-9C50-5D18-10E30B6FC05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19" name="Oval 318">
                <a:extLst>
                  <a:ext uri="{FF2B5EF4-FFF2-40B4-BE49-F238E27FC236}">
                    <a16:creationId xmlns:a16="http://schemas.microsoft.com/office/drawing/2014/main" id="{E25DD1D1-D9AC-FF4F-0027-AF3CDA88BAA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15E1B0AE-23AA-0E3B-D9C1-70481B029293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07B69478-D545-5C13-5AAF-F098508745E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17" name="Oval 316">
                <a:extLst>
                  <a:ext uri="{FF2B5EF4-FFF2-40B4-BE49-F238E27FC236}">
                    <a16:creationId xmlns:a16="http://schemas.microsoft.com/office/drawing/2014/main" id="{A8D37F2E-739C-B409-69D5-A79202C3815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D56E98DC-0E4E-9DA8-2500-AC91C3C92856}"/>
              </a:ext>
            </a:extLst>
          </p:cNvPr>
          <p:cNvGrpSpPr/>
          <p:nvPr/>
        </p:nvGrpSpPr>
        <p:grpSpPr>
          <a:xfrm>
            <a:off x="4166127" y="2979423"/>
            <a:ext cx="381872" cy="421683"/>
            <a:chOff x="7334854" y="3940862"/>
            <a:chExt cx="265610" cy="293300"/>
          </a:xfrm>
        </p:grpSpPr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0EB9CA23-E320-4E74-70D8-4A8061D2289D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84CACB1E-E170-C5B8-D8D6-0BEBF4DCA5DB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A693922E-66BF-7E08-0B44-03A69AB0C8F1}"/>
              </a:ext>
            </a:extLst>
          </p:cNvPr>
          <p:cNvGrpSpPr/>
          <p:nvPr/>
        </p:nvGrpSpPr>
        <p:grpSpPr>
          <a:xfrm>
            <a:off x="3728515" y="2763079"/>
            <a:ext cx="381872" cy="421683"/>
            <a:chOff x="7334854" y="3940862"/>
            <a:chExt cx="265610" cy="293300"/>
          </a:xfrm>
        </p:grpSpPr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A618404E-4E56-6C9D-30E5-FFFE111AD248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72AEB3EE-FBD4-356D-C01F-D917119F6E9E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C0E27CD-49C0-38A0-939D-F5AA4E7F66DB}"/>
              </a:ext>
            </a:extLst>
          </p:cNvPr>
          <p:cNvGrpSpPr/>
          <p:nvPr/>
        </p:nvGrpSpPr>
        <p:grpSpPr>
          <a:xfrm>
            <a:off x="4168117" y="4398524"/>
            <a:ext cx="381872" cy="421683"/>
            <a:chOff x="7334854" y="3940862"/>
            <a:chExt cx="265610" cy="293300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2B121C9-EB34-690B-513E-E6B7342F217D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5F57AC70-9973-3E14-BB16-2A07138FD077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0592A04-9A13-F087-D476-C447426F7D2D}"/>
              </a:ext>
            </a:extLst>
          </p:cNvPr>
          <p:cNvGrpSpPr/>
          <p:nvPr/>
        </p:nvGrpSpPr>
        <p:grpSpPr>
          <a:xfrm>
            <a:off x="3730507" y="4182181"/>
            <a:ext cx="381872" cy="421683"/>
            <a:chOff x="7334854" y="3940862"/>
            <a:chExt cx="265610" cy="293300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9A45844-6300-298B-FC34-94C456AAD259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0EABA8A-2149-A842-7973-0D031991296F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F1E0E0C-076C-DC00-C6E6-A6513E0413F9}"/>
              </a:ext>
            </a:extLst>
          </p:cNvPr>
          <p:cNvGrpSpPr/>
          <p:nvPr/>
        </p:nvGrpSpPr>
        <p:grpSpPr>
          <a:xfrm flipH="1">
            <a:off x="411458" y="2680743"/>
            <a:ext cx="2089330" cy="1109898"/>
            <a:chOff x="6691143" y="2961895"/>
            <a:chExt cx="2926080" cy="108948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177AEDA-98B4-4D7C-F786-E11DCBA6A5F9}"/>
                </a:ext>
              </a:extLst>
            </p:cNvPr>
            <p:cNvSpPr txBox="1"/>
            <p:nvPr/>
          </p:nvSpPr>
          <p:spPr>
            <a:xfrm>
              <a:off x="6691143" y="2961895"/>
              <a:ext cx="2926080" cy="4531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8F4F901-A3B8-572A-C5BB-B547D4F46EBD}"/>
                </a:ext>
              </a:extLst>
            </p:cNvPr>
            <p:cNvSpPr txBox="1"/>
            <p:nvPr/>
          </p:nvSpPr>
          <p:spPr>
            <a:xfrm>
              <a:off x="6691143" y="3326301"/>
              <a:ext cx="2926080" cy="7250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B0C3E7C4-4B66-5A7F-D153-3713153586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2606662" y="2892790"/>
            <a:ext cx="685622" cy="6858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E3E196B9-89CD-2A44-89F1-DEC75F84F8E8}"/>
              </a:ext>
            </a:extLst>
          </p:cNvPr>
          <p:cNvGrpSpPr/>
          <p:nvPr/>
        </p:nvGrpSpPr>
        <p:grpSpPr>
          <a:xfrm flipH="1">
            <a:off x="6644405" y="3473001"/>
            <a:ext cx="2089330" cy="1109898"/>
            <a:chOff x="5913578" y="4050420"/>
            <a:chExt cx="2926080" cy="108948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9004547-FD3F-2EDB-4DDC-76ED98A692E3}"/>
                </a:ext>
              </a:extLst>
            </p:cNvPr>
            <p:cNvSpPr txBox="1"/>
            <p:nvPr/>
          </p:nvSpPr>
          <p:spPr>
            <a:xfrm>
              <a:off x="5913578" y="4050420"/>
              <a:ext cx="2926080" cy="4531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A1AD8DD-B0D9-479C-FD00-B86C5903D3F4}"/>
                </a:ext>
              </a:extLst>
            </p:cNvPr>
            <p:cNvSpPr txBox="1"/>
            <p:nvPr/>
          </p:nvSpPr>
          <p:spPr>
            <a:xfrm>
              <a:off x="5913578" y="4414826"/>
              <a:ext cx="2926080" cy="7250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43" name="Graphic 42" descr="Bar chart with solid fill">
            <a:extLst>
              <a:ext uri="{FF2B5EF4-FFF2-40B4-BE49-F238E27FC236}">
                <a16:creationId xmlns:a16="http://schemas.microsoft.com/office/drawing/2014/main" id="{168BECB9-4DCD-17EF-AFE9-E2F0FB7AA0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59707" y="3685046"/>
            <a:ext cx="685800" cy="685800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F6194EED-30D1-91A3-F890-562A2F2687D3}"/>
              </a:ext>
            </a:extLst>
          </p:cNvPr>
          <p:cNvGrpSpPr/>
          <p:nvPr/>
        </p:nvGrpSpPr>
        <p:grpSpPr>
          <a:xfrm flipH="1">
            <a:off x="6644405" y="1888485"/>
            <a:ext cx="2089330" cy="1109898"/>
            <a:chOff x="7468708" y="1873370"/>
            <a:chExt cx="2926080" cy="1089483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F6440C15-993B-5153-DC6A-CDDA99B6B979}"/>
                </a:ext>
              </a:extLst>
            </p:cNvPr>
            <p:cNvSpPr txBox="1"/>
            <p:nvPr/>
          </p:nvSpPr>
          <p:spPr>
            <a:xfrm>
              <a:off x="7468708" y="1873370"/>
              <a:ext cx="2926080" cy="4531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F416910-41E7-6AA4-AD7A-789D4E295A82}"/>
                </a:ext>
              </a:extLst>
            </p:cNvPr>
            <p:cNvSpPr txBox="1"/>
            <p:nvPr/>
          </p:nvSpPr>
          <p:spPr>
            <a:xfrm>
              <a:off x="7468708" y="2237776"/>
              <a:ext cx="2926080" cy="7250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129" name="Graphic 128" descr="Rocket with solid fill">
            <a:extLst>
              <a:ext uri="{FF2B5EF4-FFF2-40B4-BE49-F238E27FC236}">
                <a16:creationId xmlns:a16="http://schemas.microsoft.com/office/drawing/2014/main" id="{E49802B6-246F-C382-7D6C-1F94EFEACC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59707" y="2100534"/>
            <a:ext cx="685800" cy="685800"/>
          </a:xfrm>
          <a:prstGeom prst="rect">
            <a:avLst/>
          </a:prstGeom>
        </p:spPr>
      </p:pic>
      <p:grpSp>
        <p:nvGrpSpPr>
          <p:cNvPr id="136" name="Group 135">
            <a:extLst>
              <a:ext uri="{FF2B5EF4-FFF2-40B4-BE49-F238E27FC236}">
                <a16:creationId xmlns:a16="http://schemas.microsoft.com/office/drawing/2014/main" id="{DDE0977F-145D-E59A-6A47-B9CC8A1ACA79}"/>
              </a:ext>
            </a:extLst>
          </p:cNvPr>
          <p:cNvGrpSpPr/>
          <p:nvPr/>
        </p:nvGrpSpPr>
        <p:grpSpPr>
          <a:xfrm flipH="1">
            <a:off x="411458" y="4265258"/>
            <a:ext cx="2089330" cy="1109898"/>
            <a:chOff x="5136013" y="5138945"/>
            <a:chExt cx="2926080" cy="1089483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B999A273-BA55-1678-CF75-078E6C759CD6}"/>
                </a:ext>
              </a:extLst>
            </p:cNvPr>
            <p:cNvSpPr txBox="1"/>
            <p:nvPr/>
          </p:nvSpPr>
          <p:spPr>
            <a:xfrm>
              <a:off x="5136013" y="5138945"/>
              <a:ext cx="2926080" cy="4531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922AD739-6286-7FE5-B2E0-868F7309DC5A}"/>
                </a:ext>
              </a:extLst>
            </p:cNvPr>
            <p:cNvSpPr txBox="1"/>
            <p:nvPr/>
          </p:nvSpPr>
          <p:spPr>
            <a:xfrm>
              <a:off x="5136013" y="5503351"/>
              <a:ext cx="2926080" cy="7250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137" name="Graphic 136" descr="Research with solid fill">
            <a:extLst>
              <a:ext uri="{FF2B5EF4-FFF2-40B4-BE49-F238E27FC236}">
                <a16:creationId xmlns:a16="http://schemas.microsoft.com/office/drawing/2014/main" id="{1C439554-2D77-164A-F0CB-3326C66FD0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606661" y="447730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BF77D-AE7D-D252-693F-B935923D4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3F0B6-24A8-AAD3-DCF3-72010309D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Stacked Blocks – Slide Template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4E107FB-D128-A288-20AC-45039FE4C507}"/>
              </a:ext>
            </a:extLst>
          </p:cNvPr>
          <p:cNvGrpSpPr/>
          <p:nvPr/>
        </p:nvGrpSpPr>
        <p:grpSpPr>
          <a:xfrm>
            <a:off x="3478239" y="3992554"/>
            <a:ext cx="1761630" cy="1724252"/>
            <a:chOff x="5507965" y="2188726"/>
            <a:chExt cx="1225297" cy="1199299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F60B605A-652B-B6A2-8CB2-4079C160D6E2}"/>
                </a:ext>
              </a:extLst>
            </p:cNvPr>
            <p:cNvSpPr/>
            <p:nvPr/>
          </p:nvSpPr>
          <p:spPr>
            <a:xfrm>
              <a:off x="5507965" y="2188726"/>
              <a:ext cx="1225296" cy="827201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870EE23-53D5-5A03-85AC-3EABA11DF7BC}"/>
                </a:ext>
              </a:extLst>
            </p:cNvPr>
            <p:cNvSpPr/>
            <p:nvPr/>
          </p:nvSpPr>
          <p:spPr>
            <a:xfrm>
              <a:off x="6120614" y="2544099"/>
              <a:ext cx="612648" cy="843926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1DDBC8C-D9E4-2B2B-75D9-C10CCDBF77DD}"/>
                </a:ext>
              </a:extLst>
            </p:cNvPr>
            <p:cNvSpPr/>
            <p:nvPr/>
          </p:nvSpPr>
          <p:spPr>
            <a:xfrm>
              <a:off x="5507966" y="2544099"/>
              <a:ext cx="612648" cy="843926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7D6BBF6-1FB8-C79E-B7E4-C7C0A44D90BF}"/>
              </a:ext>
            </a:extLst>
          </p:cNvPr>
          <p:cNvGrpSpPr/>
          <p:nvPr/>
        </p:nvGrpSpPr>
        <p:grpSpPr>
          <a:xfrm>
            <a:off x="3906122" y="3037033"/>
            <a:ext cx="1761630" cy="1724252"/>
            <a:chOff x="5483352" y="3767480"/>
            <a:chExt cx="1225297" cy="1199299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C1416794-66E3-DB8F-2B14-2E73E327B071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36D07604-4C97-55B7-5DE7-3CE8DD65D3FB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58F1818F-0D36-CC8A-A186-78A82BAE387B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8BC6EF05-4032-AA83-3A08-346D46AA133C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4BA8E4DB-1127-C9BE-AD98-F1738FBF1E8B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B0958F01-2C83-F793-0B74-768F9C97B38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89" name="Oval 288">
                <a:extLst>
                  <a:ext uri="{FF2B5EF4-FFF2-40B4-BE49-F238E27FC236}">
                    <a16:creationId xmlns:a16="http://schemas.microsoft.com/office/drawing/2014/main" id="{4870BE82-2027-AD17-2156-9EDFA3A4155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4C70DA81-2E5F-9475-6980-6818322527A6}"/>
              </a:ext>
            </a:extLst>
          </p:cNvPr>
          <p:cNvGrpSpPr/>
          <p:nvPr/>
        </p:nvGrpSpPr>
        <p:grpSpPr>
          <a:xfrm>
            <a:off x="3476248" y="2573453"/>
            <a:ext cx="1761630" cy="1724252"/>
            <a:chOff x="5507965" y="2188726"/>
            <a:chExt cx="1225297" cy="1199299"/>
          </a:xfrm>
        </p:grpSpPr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6649D63B-3ECA-EE9C-F292-65F70B716CED}"/>
                </a:ext>
              </a:extLst>
            </p:cNvPr>
            <p:cNvSpPr/>
            <p:nvPr/>
          </p:nvSpPr>
          <p:spPr>
            <a:xfrm>
              <a:off x="5507965" y="2188726"/>
              <a:ext cx="1225296" cy="827201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97BEA095-6B05-9221-E477-3F7A1778AAC8}"/>
                </a:ext>
              </a:extLst>
            </p:cNvPr>
            <p:cNvSpPr/>
            <p:nvPr/>
          </p:nvSpPr>
          <p:spPr>
            <a:xfrm>
              <a:off x="6120614" y="2544099"/>
              <a:ext cx="612648" cy="843926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3F74584A-9D50-D9A0-6945-47D2C9FCD648}"/>
                </a:ext>
              </a:extLst>
            </p:cNvPr>
            <p:cNvSpPr/>
            <p:nvPr/>
          </p:nvSpPr>
          <p:spPr>
            <a:xfrm>
              <a:off x="5507966" y="2544099"/>
              <a:ext cx="612648" cy="843926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371E1741-32A2-8FDF-117C-B158D1CC5748}"/>
              </a:ext>
            </a:extLst>
          </p:cNvPr>
          <p:cNvGrpSpPr/>
          <p:nvPr/>
        </p:nvGrpSpPr>
        <p:grpSpPr>
          <a:xfrm>
            <a:off x="3906122" y="1559607"/>
            <a:ext cx="1761630" cy="1780427"/>
            <a:chOff x="5483352" y="3728408"/>
            <a:chExt cx="1225297" cy="1238371"/>
          </a:xfrm>
        </p:grpSpPr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B517B079-99BE-3992-287E-EBD89585A3BB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16941F9F-6D6E-EABF-A25D-F4502786FBD8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48CE8FC6-AC7C-D2FB-F500-4D7823B0F4E9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83A32703-6FC8-973E-11C2-39118D61495B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2" name="Group 311">
              <a:extLst>
                <a:ext uri="{FF2B5EF4-FFF2-40B4-BE49-F238E27FC236}">
                  <a16:creationId xmlns:a16="http://schemas.microsoft.com/office/drawing/2014/main" id="{103D1EAB-D074-67FB-0536-0FC7362ED169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2A0F3052-68BE-2A40-40C4-467B88768B7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22291FCC-5E10-E0AB-CBA8-EA5B8CAF0AC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3" name="Group 312">
              <a:extLst>
                <a:ext uri="{FF2B5EF4-FFF2-40B4-BE49-F238E27FC236}">
                  <a16:creationId xmlns:a16="http://schemas.microsoft.com/office/drawing/2014/main" id="{5F766D13-0655-44CD-5841-80570D0332BC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CAB2C948-C869-FE45-7BA7-3D3A94A6415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1" name="Oval 320">
                <a:extLst>
                  <a:ext uri="{FF2B5EF4-FFF2-40B4-BE49-F238E27FC236}">
                    <a16:creationId xmlns:a16="http://schemas.microsoft.com/office/drawing/2014/main" id="{E665B3FD-FE81-7D8F-11C3-7B4FFAF64AE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4" name="Group 313">
              <a:extLst>
                <a:ext uri="{FF2B5EF4-FFF2-40B4-BE49-F238E27FC236}">
                  <a16:creationId xmlns:a16="http://schemas.microsoft.com/office/drawing/2014/main" id="{F1BC179B-4072-7CDD-0D22-BFFE7AE60D37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761DAF63-0196-0F67-7672-249B4D33A4C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19" name="Oval 318">
                <a:extLst>
                  <a:ext uri="{FF2B5EF4-FFF2-40B4-BE49-F238E27FC236}">
                    <a16:creationId xmlns:a16="http://schemas.microsoft.com/office/drawing/2014/main" id="{F45C9184-2210-EA94-723C-DCABD209FF6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45645EE6-261A-3CC4-3F1A-C319EFF73B44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9C065E51-ED57-1B0E-A9C8-323AB4A9F3A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17" name="Oval 316">
                <a:extLst>
                  <a:ext uri="{FF2B5EF4-FFF2-40B4-BE49-F238E27FC236}">
                    <a16:creationId xmlns:a16="http://schemas.microsoft.com/office/drawing/2014/main" id="{74C8DAE5-A2F8-B92C-7C1F-237A9FFA54B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08AFEF57-A146-78C9-15F5-7922E91F7A9B}"/>
              </a:ext>
            </a:extLst>
          </p:cNvPr>
          <p:cNvGrpSpPr/>
          <p:nvPr/>
        </p:nvGrpSpPr>
        <p:grpSpPr>
          <a:xfrm>
            <a:off x="4166127" y="2979423"/>
            <a:ext cx="381872" cy="421683"/>
            <a:chOff x="7334854" y="3940862"/>
            <a:chExt cx="265610" cy="293300"/>
          </a:xfrm>
        </p:grpSpPr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BCADDAC5-7C01-E6E6-B8C2-AB7E55B7E0C0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ADEC16F8-13D6-1480-7984-04D6D3508AE0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CB446BFA-5612-C17B-EB60-CFA97167B975}"/>
              </a:ext>
            </a:extLst>
          </p:cNvPr>
          <p:cNvGrpSpPr/>
          <p:nvPr/>
        </p:nvGrpSpPr>
        <p:grpSpPr>
          <a:xfrm>
            <a:off x="3728515" y="2763079"/>
            <a:ext cx="381872" cy="421683"/>
            <a:chOff x="7334854" y="3940862"/>
            <a:chExt cx="265610" cy="293300"/>
          </a:xfrm>
        </p:grpSpPr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1449D443-4CAF-6BB7-B802-C0C41EA794D4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12D8F186-C2F6-C847-744C-11FCDE45CD2C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9090F1F-DEB8-BE54-0EF3-C564FF4F3961}"/>
              </a:ext>
            </a:extLst>
          </p:cNvPr>
          <p:cNvGrpSpPr/>
          <p:nvPr/>
        </p:nvGrpSpPr>
        <p:grpSpPr>
          <a:xfrm>
            <a:off x="4168117" y="4398524"/>
            <a:ext cx="381872" cy="421683"/>
            <a:chOff x="7334854" y="3940862"/>
            <a:chExt cx="265610" cy="293300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4939EBF-446F-2F75-741D-9F5E2DECF21C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7D985A9-A6F2-78D0-13E9-C1A48FBC0482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6569C99-91D7-52D3-15BF-E08B9A6A62AC}"/>
              </a:ext>
            </a:extLst>
          </p:cNvPr>
          <p:cNvGrpSpPr/>
          <p:nvPr/>
        </p:nvGrpSpPr>
        <p:grpSpPr>
          <a:xfrm>
            <a:off x="3730507" y="4182181"/>
            <a:ext cx="381872" cy="421683"/>
            <a:chOff x="7334854" y="3940862"/>
            <a:chExt cx="265610" cy="293300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0A7D810-54B8-DB0E-BA79-5695B414AA65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1177CA2-DB1A-2F05-8166-BE15BAD9ED14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60EE571-094D-F40B-B0CA-A07429E9B0E7}"/>
              </a:ext>
            </a:extLst>
          </p:cNvPr>
          <p:cNvGrpSpPr/>
          <p:nvPr/>
        </p:nvGrpSpPr>
        <p:grpSpPr>
          <a:xfrm flipH="1">
            <a:off x="411458" y="2680743"/>
            <a:ext cx="2089330" cy="1109898"/>
            <a:chOff x="6691143" y="2961895"/>
            <a:chExt cx="2926080" cy="108948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DBF84DC-D76F-B99E-32F9-4D87FAAB3B7A}"/>
                </a:ext>
              </a:extLst>
            </p:cNvPr>
            <p:cNvSpPr txBox="1"/>
            <p:nvPr/>
          </p:nvSpPr>
          <p:spPr>
            <a:xfrm>
              <a:off x="6691143" y="2961895"/>
              <a:ext cx="2926080" cy="4531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D28321-FDD3-CF71-7CC4-CAE352F5E37E}"/>
                </a:ext>
              </a:extLst>
            </p:cNvPr>
            <p:cNvSpPr txBox="1"/>
            <p:nvPr/>
          </p:nvSpPr>
          <p:spPr>
            <a:xfrm>
              <a:off x="6691143" y="3326301"/>
              <a:ext cx="2926080" cy="7250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42BE2964-52A0-BC5A-B3BA-4F5889C5E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2606662" y="2892790"/>
            <a:ext cx="685622" cy="6858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9353986-D5CE-B49A-5140-318AE6691DB1}"/>
              </a:ext>
            </a:extLst>
          </p:cNvPr>
          <p:cNvGrpSpPr/>
          <p:nvPr/>
        </p:nvGrpSpPr>
        <p:grpSpPr>
          <a:xfrm flipH="1">
            <a:off x="6644405" y="3473001"/>
            <a:ext cx="2089330" cy="1109898"/>
            <a:chOff x="5913578" y="4050420"/>
            <a:chExt cx="2926080" cy="108948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AA6D92C-EB1B-D7A4-A0AA-C2849B9C23A5}"/>
                </a:ext>
              </a:extLst>
            </p:cNvPr>
            <p:cNvSpPr txBox="1"/>
            <p:nvPr/>
          </p:nvSpPr>
          <p:spPr>
            <a:xfrm>
              <a:off x="5913578" y="4050420"/>
              <a:ext cx="2926080" cy="4531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1D0B8D1-A780-5589-15F8-730E113B01F6}"/>
                </a:ext>
              </a:extLst>
            </p:cNvPr>
            <p:cNvSpPr txBox="1"/>
            <p:nvPr/>
          </p:nvSpPr>
          <p:spPr>
            <a:xfrm>
              <a:off x="5913578" y="4414826"/>
              <a:ext cx="2926080" cy="7250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43" name="Graphic 42" descr="Bar chart with solid fill">
            <a:extLst>
              <a:ext uri="{FF2B5EF4-FFF2-40B4-BE49-F238E27FC236}">
                <a16:creationId xmlns:a16="http://schemas.microsoft.com/office/drawing/2014/main" id="{38024FEC-AC41-AD7D-13EB-7E2199E6A0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59707" y="3685046"/>
            <a:ext cx="685800" cy="685800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F7A5AE13-4393-769B-FDA8-73816D2B5B04}"/>
              </a:ext>
            </a:extLst>
          </p:cNvPr>
          <p:cNvGrpSpPr/>
          <p:nvPr/>
        </p:nvGrpSpPr>
        <p:grpSpPr>
          <a:xfrm flipH="1">
            <a:off x="6644405" y="1888485"/>
            <a:ext cx="2089330" cy="1109898"/>
            <a:chOff x="7468708" y="1873370"/>
            <a:chExt cx="2926080" cy="1089483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02D704B0-3CC0-FAE0-EF4E-B53231959B0A}"/>
                </a:ext>
              </a:extLst>
            </p:cNvPr>
            <p:cNvSpPr txBox="1"/>
            <p:nvPr/>
          </p:nvSpPr>
          <p:spPr>
            <a:xfrm>
              <a:off x="7468708" y="1873370"/>
              <a:ext cx="2926080" cy="4531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299BEDA3-C99F-2F25-0E4C-76BB913059EC}"/>
                </a:ext>
              </a:extLst>
            </p:cNvPr>
            <p:cNvSpPr txBox="1"/>
            <p:nvPr/>
          </p:nvSpPr>
          <p:spPr>
            <a:xfrm>
              <a:off x="7468708" y="2237776"/>
              <a:ext cx="2926080" cy="7250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129" name="Graphic 128" descr="Rocket with solid fill">
            <a:extLst>
              <a:ext uri="{FF2B5EF4-FFF2-40B4-BE49-F238E27FC236}">
                <a16:creationId xmlns:a16="http://schemas.microsoft.com/office/drawing/2014/main" id="{20DC1631-599B-228C-E1E8-0FE5D3F740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59707" y="2100534"/>
            <a:ext cx="685800" cy="685800"/>
          </a:xfrm>
          <a:prstGeom prst="rect">
            <a:avLst/>
          </a:prstGeom>
        </p:spPr>
      </p:pic>
      <p:grpSp>
        <p:nvGrpSpPr>
          <p:cNvPr id="136" name="Group 135">
            <a:extLst>
              <a:ext uri="{FF2B5EF4-FFF2-40B4-BE49-F238E27FC236}">
                <a16:creationId xmlns:a16="http://schemas.microsoft.com/office/drawing/2014/main" id="{E8884029-9B25-C5A1-3689-3276386EA19E}"/>
              </a:ext>
            </a:extLst>
          </p:cNvPr>
          <p:cNvGrpSpPr/>
          <p:nvPr/>
        </p:nvGrpSpPr>
        <p:grpSpPr>
          <a:xfrm flipH="1">
            <a:off x="411458" y="4265258"/>
            <a:ext cx="2089330" cy="1109898"/>
            <a:chOff x="5136013" y="5138945"/>
            <a:chExt cx="2926080" cy="1089483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40E0C315-17B2-CF84-FFCC-15634E22CDA2}"/>
                </a:ext>
              </a:extLst>
            </p:cNvPr>
            <p:cNvSpPr txBox="1"/>
            <p:nvPr/>
          </p:nvSpPr>
          <p:spPr>
            <a:xfrm>
              <a:off x="5136013" y="5138945"/>
              <a:ext cx="2926080" cy="4531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F0F314B8-79BF-D2BC-0BB4-1D8E0C9E937A}"/>
                </a:ext>
              </a:extLst>
            </p:cNvPr>
            <p:cNvSpPr txBox="1"/>
            <p:nvPr/>
          </p:nvSpPr>
          <p:spPr>
            <a:xfrm>
              <a:off x="5136013" y="5503351"/>
              <a:ext cx="2926080" cy="7250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137" name="Graphic 136" descr="Research with solid fill">
            <a:extLst>
              <a:ext uri="{FF2B5EF4-FFF2-40B4-BE49-F238E27FC236}">
                <a16:creationId xmlns:a16="http://schemas.microsoft.com/office/drawing/2014/main" id="{E00434FF-BA36-E756-4CCB-E700A72040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606661" y="447730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800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10464</TotalTime>
  <Words>312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Stacked Blocks – Slide Template</vt:lpstr>
      <vt:lpstr>Alternating Stacked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Stacked Blocks</dc:title>
  <dc:creator>PresentationGO.com</dc:creator>
  <dc:description>© Copyright PresentationGO.com - Do not distribute or sale without written permission.</dc:description>
  <cp:lastModifiedBy>Christophe Barroche</cp:lastModifiedBy>
  <cp:revision>34</cp:revision>
  <dcterms:created xsi:type="dcterms:W3CDTF">2014-11-26T05:14:11Z</dcterms:created>
  <dcterms:modified xsi:type="dcterms:W3CDTF">2025-05-14T18:00:50Z</dcterms:modified>
  <cp:category>Charts &amp; Diagrams</cp:category>
</cp:coreProperties>
</file>