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4" r:id="rId4"/>
    <p:sldId id="31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1896" y="12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4429D-8634-C25C-BB0F-B6E98070D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4BAC2A-ADAC-4B5D-97F1-56ED4C0B0C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B1D47C-D4F5-CB54-F8B8-959C2B675C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A7A1C8-BF31-6C36-D66E-4017A6507A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01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C4EC9-E19A-4F2B-70D7-FAE1BF3BB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375B8E-959F-1A7B-8462-B56D102863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2A29F0-DDC9-0038-2988-3E803A80CA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465999-0763-4FF0-7ABD-627E42685E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011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8DF8F-C6D9-1B23-8C14-79EE635C0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E3902931-B987-3854-25FF-7E6110CF643F}"/>
              </a:ext>
            </a:extLst>
          </p:cNvPr>
          <p:cNvGrpSpPr/>
          <p:nvPr/>
        </p:nvGrpSpPr>
        <p:grpSpPr>
          <a:xfrm>
            <a:off x="4868523" y="4021816"/>
            <a:ext cx="1976995" cy="1935048"/>
            <a:chOff x="5507965" y="2188726"/>
            <a:chExt cx="1225297" cy="1199299"/>
          </a:xfrm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37AF8E5C-F500-FE45-4CE4-F58F4A05DC08}"/>
                </a:ext>
              </a:extLst>
            </p:cNvPr>
            <p:cNvSpPr/>
            <p:nvPr/>
          </p:nvSpPr>
          <p:spPr>
            <a:xfrm>
              <a:off x="5507965" y="2188726"/>
              <a:ext cx="1225296" cy="827201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80417298-DD84-C2E3-BC4E-88AB2F502556}"/>
                </a:ext>
              </a:extLst>
            </p:cNvPr>
            <p:cNvSpPr/>
            <p:nvPr/>
          </p:nvSpPr>
          <p:spPr>
            <a:xfrm>
              <a:off x="6120614" y="2544099"/>
              <a:ext cx="612648" cy="843926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D98CF49E-620A-3284-5D34-4A34A9F573D5}"/>
                </a:ext>
              </a:extLst>
            </p:cNvPr>
            <p:cNvSpPr/>
            <p:nvPr/>
          </p:nvSpPr>
          <p:spPr>
            <a:xfrm>
              <a:off x="5507966" y="2544099"/>
              <a:ext cx="612648" cy="843926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D7875C25-F01B-FFD6-ECA9-0A09504BCF24}"/>
              </a:ext>
            </a:extLst>
          </p:cNvPr>
          <p:cNvGrpSpPr/>
          <p:nvPr/>
        </p:nvGrpSpPr>
        <p:grpSpPr>
          <a:xfrm>
            <a:off x="5348716" y="2949480"/>
            <a:ext cx="1976995" cy="1935048"/>
            <a:chOff x="5483352" y="3767480"/>
            <a:chExt cx="1225297" cy="1199299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98BA60F2-18AC-B773-E767-5037F29D0642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47834E33-E564-0758-8EB7-DBA7E42889E7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04A756EB-F9B0-2F80-3C40-2D6DD1AD199C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EF89AEDF-8EB1-FF6A-69B9-B1CEABB143DA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25B54A6A-AB46-E8F4-828E-F36E944A53AD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EE8B3718-5D60-FD45-263C-A529AE5DF26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89" name="Oval 288">
                <a:extLst>
                  <a:ext uri="{FF2B5EF4-FFF2-40B4-BE49-F238E27FC236}">
                    <a16:creationId xmlns:a16="http://schemas.microsoft.com/office/drawing/2014/main" id="{409F38D1-6B73-1DAE-1CC5-4FFB4DDC56C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1C96B8BC-B4DC-4AB8-ED14-01650478EDFB}"/>
              </a:ext>
            </a:extLst>
          </p:cNvPr>
          <p:cNvGrpSpPr/>
          <p:nvPr/>
        </p:nvGrpSpPr>
        <p:grpSpPr>
          <a:xfrm>
            <a:off x="4866289" y="2429225"/>
            <a:ext cx="1976995" cy="1935048"/>
            <a:chOff x="5507965" y="2188726"/>
            <a:chExt cx="1225297" cy="1199299"/>
          </a:xfrm>
        </p:grpSpPr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18B92D31-E6D8-B0BB-7ECB-53DF7C307F87}"/>
                </a:ext>
              </a:extLst>
            </p:cNvPr>
            <p:cNvSpPr/>
            <p:nvPr/>
          </p:nvSpPr>
          <p:spPr>
            <a:xfrm>
              <a:off x="5507965" y="2188726"/>
              <a:ext cx="1225296" cy="827201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E6698DEF-6CB8-2F7D-5E06-BD928C59F946}"/>
                </a:ext>
              </a:extLst>
            </p:cNvPr>
            <p:cNvSpPr/>
            <p:nvPr/>
          </p:nvSpPr>
          <p:spPr>
            <a:xfrm>
              <a:off x="6120614" y="2544099"/>
              <a:ext cx="612648" cy="843926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DAC1124A-8CF6-2FE7-71F9-474DB1808326}"/>
                </a:ext>
              </a:extLst>
            </p:cNvPr>
            <p:cNvSpPr/>
            <p:nvPr/>
          </p:nvSpPr>
          <p:spPr>
            <a:xfrm>
              <a:off x="5507966" y="2544099"/>
              <a:ext cx="612648" cy="843926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7DAF452-C8EC-FAD0-0450-E8EEDB5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Stacked Blocks – Slide Template</a:t>
            </a:r>
          </a:p>
        </p:txBody>
      </p: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DDE0A965-3D0E-3CC6-9216-08AF4CFE6B76}"/>
              </a:ext>
            </a:extLst>
          </p:cNvPr>
          <p:cNvGrpSpPr/>
          <p:nvPr/>
        </p:nvGrpSpPr>
        <p:grpSpPr>
          <a:xfrm>
            <a:off x="5348716" y="1291433"/>
            <a:ext cx="1976995" cy="1998090"/>
            <a:chOff x="5483352" y="3728408"/>
            <a:chExt cx="1225297" cy="1238371"/>
          </a:xfrm>
        </p:grpSpPr>
        <p:grpSp>
          <p:nvGrpSpPr>
            <p:cNvPr id="311" name="Group 310">
              <a:extLst>
                <a:ext uri="{FF2B5EF4-FFF2-40B4-BE49-F238E27FC236}">
                  <a16:creationId xmlns:a16="http://schemas.microsoft.com/office/drawing/2014/main" id="{87EBB51C-C39E-A583-5BE6-940BE6D0564A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F5D24205-0AB0-7EA5-FA97-BE249E792EEB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E8199584-4A22-27F0-0DAF-B0D1EB39D8EC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D94DC59B-7B80-367D-2845-D6EA016D290F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2" name="Group 311">
              <a:extLst>
                <a:ext uri="{FF2B5EF4-FFF2-40B4-BE49-F238E27FC236}">
                  <a16:creationId xmlns:a16="http://schemas.microsoft.com/office/drawing/2014/main" id="{7A5825E8-F69A-31AA-FC54-B7589EF66CEB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F9EAB42F-AE28-2BA9-25F7-0816762D3D10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3" name="Oval 322">
                <a:extLst>
                  <a:ext uri="{FF2B5EF4-FFF2-40B4-BE49-F238E27FC236}">
                    <a16:creationId xmlns:a16="http://schemas.microsoft.com/office/drawing/2014/main" id="{2FA6989C-D578-1974-81CF-75273E56EA8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3" name="Group 312">
              <a:extLst>
                <a:ext uri="{FF2B5EF4-FFF2-40B4-BE49-F238E27FC236}">
                  <a16:creationId xmlns:a16="http://schemas.microsoft.com/office/drawing/2014/main" id="{0F1A38F0-76E0-E3BB-DB13-4CB5B1970060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00EE850B-C938-9BB7-E859-918C5EFE2BE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1" name="Oval 320">
                <a:extLst>
                  <a:ext uri="{FF2B5EF4-FFF2-40B4-BE49-F238E27FC236}">
                    <a16:creationId xmlns:a16="http://schemas.microsoft.com/office/drawing/2014/main" id="{EEF27CB7-890F-223A-80A7-D624C60F63E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4" name="Group 313">
              <a:extLst>
                <a:ext uri="{FF2B5EF4-FFF2-40B4-BE49-F238E27FC236}">
                  <a16:creationId xmlns:a16="http://schemas.microsoft.com/office/drawing/2014/main" id="{971A436F-F122-D412-5F9D-B3FB6384EA24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8B23C962-10E2-9C50-5D18-10E30B6FC05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19" name="Oval 318">
                <a:extLst>
                  <a:ext uri="{FF2B5EF4-FFF2-40B4-BE49-F238E27FC236}">
                    <a16:creationId xmlns:a16="http://schemas.microsoft.com/office/drawing/2014/main" id="{E25DD1D1-D9AC-FF4F-0027-AF3CDA88BAA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15E1B0AE-23AA-0E3B-D9C1-70481B029293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07B69478-D545-5C13-5AAF-F098508745E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17" name="Oval 316">
                <a:extLst>
                  <a:ext uri="{FF2B5EF4-FFF2-40B4-BE49-F238E27FC236}">
                    <a16:creationId xmlns:a16="http://schemas.microsoft.com/office/drawing/2014/main" id="{A8D37F2E-739C-B409-69D5-A79202C3815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97" name="Group 296">
            <a:extLst>
              <a:ext uri="{FF2B5EF4-FFF2-40B4-BE49-F238E27FC236}">
                <a16:creationId xmlns:a16="http://schemas.microsoft.com/office/drawing/2014/main" id="{D56E98DC-0E4E-9DA8-2500-AC91C3C92856}"/>
              </a:ext>
            </a:extLst>
          </p:cNvPr>
          <p:cNvGrpSpPr/>
          <p:nvPr/>
        </p:nvGrpSpPr>
        <p:grpSpPr>
          <a:xfrm>
            <a:off x="5640507" y="2884827"/>
            <a:ext cx="428557" cy="473234"/>
            <a:chOff x="7334854" y="3940862"/>
            <a:chExt cx="265610" cy="293300"/>
          </a:xfrm>
        </p:grpSpPr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0EB9CA23-E320-4E74-70D8-4A8061D2289D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84CACB1E-E170-C5B8-D8D6-0BEBF4DCA5DB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A693922E-66BF-7E08-0B44-03A69AB0C8F1}"/>
              </a:ext>
            </a:extLst>
          </p:cNvPr>
          <p:cNvGrpSpPr/>
          <p:nvPr/>
        </p:nvGrpSpPr>
        <p:grpSpPr>
          <a:xfrm>
            <a:off x="5149397" y="2642034"/>
            <a:ext cx="428557" cy="473234"/>
            <a:chOff x="7334854" y="3940862"/>
            <a:chExt cx="265610" cy="293300"/>
          </a:xfrm>
        </p:grpSpPr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A618404E-4E56-6C9D-30E5-FFFE111AD248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72AEB3EE-FBD4-356D-C01F-D917119F6E9E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C0E27CD-49C0-38A0-939D-F5AA4E7F66DB}"/>
              </a:ext>
            </a:extLst>
          </p:cNvPr>
          <p:cNvGrpSpPr/>
          <p:nvPr/>
        </p:nvGrpSpPr>
        <p:grpSpPr>
          <a:xfrm>
            <a:off x="5642741" y="4477418"/>
            <a:ext cx="428557" cy="473234"/>
            <a:chOff x="7334854" y="3940862"/>
            <a:chExt cx="265610" cy="293300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2B121C9-EB34-690B-513E-E6B7342F217D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5F57AC70-9973-3E14-BB16-2A07138FD077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0592A04-9A13-F087-D476-C447426F7D2D}"/>
              </a:ext>
            </a:extLst>
          </p:cNvPr>
          <p:cNvGrpSpPr/>
          <p:nvPr/>
        </p:nvGrpSpPr>
        <p:grpSpPr>
          <a:xfrm>
            <a:off x="5151631" y="4234625"/>
            <a:ext cx="428557" cy="473234"/>
            <a:chOff x="7334854" y="3940862"/>
            <a:chExt cx="265610" cy="293300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9A45844-6300-298B-FC34-94C456AAD259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0EABA8A-2149-A842-7973-0D031991296F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EDFCCE8-F40C-7CAC-8921-D17EA051C688}"/>
              </a:ext>
            </a:extLst>
          </p:cNvPr>
          <p:cNvGrpSpPr/>
          <p:nvPr/>
        </p:nvGrpSpPr>
        <p:grpSpPr>
          <a:xfrm flipH="1">
            <a:off x="8856369" y="3537907"/>
            <a:ext cx="2925322" cy="1019227"/>
            <a:chOff x="5913578" y="4041929"/>
            <a:chExt cx="2926080" cy="101922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42EFC41-1D6D-0414-9A6D-45316F441DCF}"/>
                </a:ext>
              </a:extLst>
            </p:cNvPr>
            <p:cNvSpPr txBox="1"/>
            <p:nvPr/>
          </p:nvSpPr>
          <p:spPr>
            <a:xfrm>
              <a:off x="5913578" y="404192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7494229-DC67-70F6-6F5B-62CBF1D13164}"/>
                </a:ext>
              </a:extLst>
            </p:cNvPr>
            <p:cNvSpPr txBox="1"/>
            <p:nvPr/>
          </p:nvSpPr>
          <p:spPr>
            <a:xfrm>
              <a:off x="5913578" y="441482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BC42660-AB9C-3224-5685-1B3BBD0076ED}"/>
              </a:ext>
            </a:extLst>
          </p:cNvPr>
          <p:cNvGrpSpPr/>
          <p:nvPr/>
        </p:nvGrpSpPr>
        <p:grpSpPr>
          <a:xfrm flipH="1">
            <a:off x="410310" y="2634775"/>
            <a:ext cx="2925322" cy="1019227"/>
            <a:chOff x="6691143" y="2953404"/>
            <a:chExt cx="2926080" cy="101922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7751698-53A4-4A02-969F-446528D5A758}"/>
                </a:ext>
              </a:extLst>
            </p:cNvPr>
            <p:cNvSpPr txBox="1"/>
            <p:nvPr/>
          </p:nvSpPr>
          <p:spPr>
            <a:xfrm>
              <a:off x="6691143" y="295340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B3FC09B-CCEB-72D7-421E-B75881D24A1A}"/>
                </a:ext>
              </a:extLst>
            </p:cNvPr>
            <p:cNvSpPr txBox="1"/>
            <p:nvPr/>
          </p:nvSpPr>
          <p:spPr>
            <a:xfrm>
              <a:off x="6691143" y="33263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ED81C61-EF44-B180-0100-3333AE412C78}"/>
              </a:ext>
            </a:extLst>
          </p:cNvPr>
          <p:cNvGrpSpPr/>
          <p:nvPr/>
        </p:nvGrpSpPr>
        <p:grpSpPr>
          <a:xfrm flipH="1">
            <a:off x="8856369" y="1731643"/>
            <a:ext cx="2925322" cy="1019227"/>
            <a:chOff x="7468708" y="1864879"/>
            <a:chExt cx="2926080" cy="101922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364B870-65EE-8B39-AA8B-79506A4DC3C6}"/>
                </a:ext>
              </a:extLst>
            </p:cNvPr>
            <p:cNvSpPr txBox="1"/>
            <p:nvPr/>
          </p:nvSpPr>
          <p:spPr>
            <a:xfrm>
              <a:off x="7468708" y="1864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F6EC7F3-AEF5-A52A-E417-A77223503E77}"/>
                </a:ext>
              </a:extLst>
            </p:cNvPr>
            <p:cNvSpPr txBox="1"/>
            <p:nvPr/>
          </p:nvSpPr>
          <p:spPr>
            <a:xfrm>
              <a:off x="7468708" y="223777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C33CD80-45B5-0B10-4A0A-A0F6E86688D3}"/>
              </a:ext>
            </a:extLst>
          </p:cNvPr>
          <p:cNvGrpSpPr/>
          <p:nvPr/>
        </p:nvGrpSpPr>
        <p:grpSpPr>
          <a:xfrm flipH="1">
            <a:off x="410310" y="4441038"/>
            <a:ext cx="2925322" cy="1019227"/>
            <a:chOff x="5136013" y="5130454"/>
            <a:chExt cx="2926080" cy="101922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31B97EC-7AAD-783F-4FCC-661B631DC4D1}"/>
                </a:ext>
              </a:extLst>
            </p:cNvPr>
            <p:cNvSpPr txBox="1"/>
            <p:nvPr/>
          </p:nvSpPr>
          <p:spPr>
            <a:xfrm>
              <a:off x="5136013" y="513045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CD7DAE-649D-2D56-9CF4-5DDEBCA17F76}"/>
                </a:ext>
              </a:extLst>
            </p:cNvPr>
            <p:cNvSpPr txBox="1"/>
            <p:nvPr/>
          </p:nvSpPr>
          <p:spPr>
            <a:xfrm>
              <a:off x="5136013" y="550335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20" name="Graphic 19" descr="Gears with solid fill">
            <a:extLst>
              <a:ext uri="{FF2B5EF4-FFF2-40B4-BE49-F238E27FC236}">
                <a16:creationId xmlns:a16="http://schemas.microsoft.com/office/drawing/2014/main" id="{FC3EFF69-DF26-03DE-1889-1161D761E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3484350" y="2752306"/>
            <a:ext cx="914163" cy="914400"/>
          </a:xfrm>
          <a:prstGeom prst="rect">
            <a:avLst/>
          </a:prstGeom>
        </p:spPr>
      </p:pic>
      <p:pic>
        <p:nvPicPr>
          <p:cNvPr id="21" name="Graphic 20" descr="Bar chart with solid fill">
            <a:extLst>
              <a:ext uri="{FF2B5EF4-FFF2-40B4-BE49-F238E27FC236}">
                <a16:creationId xmlns:a16="http://schemas.microsoft.com/office/drawing/2014/main" id="{724B6687-6796-9F35-A0EE-9102904BB5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793251" y="3644037"/>
            <a:ext cx="914400" cy="914400"/>
          </a:xfrm>
          <a:prstGeom prst="rect">
            <a:avLst/>
          </a:prstGeom>
        </p:spPr>
      </p:pic>
      <p:pic>
        <p:nvPicPr>
          <p:cNvPr id="22" name="Graphic 21" descr="Rocket with solid fill">
            <a:extLst>
              <a:ext uri="{FF2B5EF4-FFF2-40B4-BE49-F238E27FC236}">
                <a16:creationId xmlns:a16="http://schemas.microsoft.com/office/drawing/2014/main" id="{45D66FAE-8662-842B-B8DD-302E78202B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793251" y="1860575"/>
            <a:ext cx="914400" cy="914400"/>
          </a:xfrm>
          <a:prstGeom prst="rect">
            <a:avLst/>
          </a:prstGeom>
        </p:spPr>
      </p:pic>
      <p:pic>
        <p:nvPicPr>
          <p:cNvPr id="23" name="Graphic 22" descr="Research with solid fill">
            <a:extLst>
              <a:ext uri="{FF2B5EF4-FFF2-40B4-BE49-F238E27FC236}">
                <a16:creationId xmlns:a16="http://schemas.microsoft.com/office/drawing/2014/main" id="{DDEFA570-8FD7-B226-68BE-0BCCF5BBC5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484350" y="453576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C752A-5AF9-02E3-FEAB-153AF3130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30E2215D-A5F6-09C9-E367-5EA5FDCABE55}"/>
              </a:ext>
            </a:extLst>
          </p:cNvPr>
          <p:cNvGrpSpPr/>
          <p:nvPr/>
        </p:nvGrpSpPr>
        <p:grpSpPr>
          <a:xfrm>
            <a:off x="4868523" y="4021816"/>
            <a:ext cx="1976995" cy="1935048"/>
            <a:chOff x="5507965" y="2188726"/>
            <a:chExt cx="1225297" cy="1199299"/>
          </a:xfrm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E845BDAD-82F3-3C01-A785-1D82D73FDAFD}"/>
                </a:ext>
              </a:extLst>
            </p:cNvPr>
            <p:cNvSpPr/>
            <p:nvPr/>
          </p:nvSpPr>
          <p:spPr>
            <a:xfrm>
              <a:off x="5507965" y="2188726"/>
              <a:ext cx="1225296" cy="827201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30712C6-ED28-AE01-AA3A-158801A3E5D3}"/>
                </a:ext>
              </a:extLst>
            </p:cNvPr>
            <p:cNvSpPr/>
            <p:nvPr/>
          </p:nvSpPr>
          <p:spPr>
            <a:xfrm>
              <a:off x="6120614" y="2544099"/>
              <a:ext cx="612648" cy="843926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8D5E8644-F42A-F78C-DDE7-F958627299C3}"/>
                </a:ext>
              </a:extLst>
            </p:cNvPr>
            <p:cNvSpPr/>
            <p:nvPr/>
          </p:nvSpPr>
          <p:spPr>
            <a:xfrm>
              <a:off x="5507966" y="2544099"/>
              <a:ext cx="612648" cy="843926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010D41B3-5ED1-57A4-82B8-00AA08019B08}"/>
              </a:ext>
            </a:extLst>
          </p:cNvPr>
          <p:cNvGrpSpPr/>
          <p:nvPr/>
        </p:nvGrpSpPr>
        <p:grpSpPr>
          <a:xfrm>
            <a:off x="5348716" y="2949480"/>
            <a:ext cx="1976995" cy="1935048"/>
            <a:chOff x="5483352" y="3767480"/>
            <a:chExt cx="1225297" cy="1199299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CB581BD2-5138-1182-2A8D-8D4106BB2455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447FB3FC-010A-AB82-615D-B189B537E284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27B54EE5-5C46-5863-E257-CC7E8D589BA6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9F37EA1E-2850-15D1-11EF-A95815D1877C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9" name="Group 258">
              <a:extLst>
                <a:ext uri="{FF2B5EF4-FFF2-40B4-BE49-F238E27FC236}">
                  <a16:creationId xmlns:a16="http://schemas.microsoft.com/office/drawing/2014/main" id="{5493010E-880C-83A2-A8E6-5682813BFA97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AC06D8E6-09B0-EDF5-AE8D-4087BC47FEE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89" name="Oval 288">
                <a:extLst>
                  <a:ext uri="{FF2B5EF4-FFF2-40B4-BE49-F238E27FC236}">
                    <a16:creationId xmlns:a16="http://schemas.microsoft.com/office/drawing/2014/main" id="{832F5640-2F4B-6EDF-C0F6-48ADDE57A0E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BE314D1C-FF47-9B43-FDFA-E3ECF7C983B9}"/>
              </a:ext>
            </a:extLst>
          </p:cNvPr>
          <p:cNvGrpSpPr/>
          <p:nvPr/>
        </p:nvGrpSpPr>
        <p:grpSpPr>
          <a:xfrm>
            <a:off x="4866289" y="2429225"/>
            <a:ext cx="1976995" cy="1935048"/>
            <a:chOff x="5507965" y="2188726"/>
            <a:chExt cx="1225297" cy="1199299"/>
          </a:xfrm>
        </p:grpSpPr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09ED6968-FEC0-C4A1-F5EF-12CFE3D2806D}"/>
                </a:ext>
              </a:extLst>
            </p:cNvPr>
            <p:cNvSpPr/>
            <p:nvPr/>
          </p:nvSpPr>
          <p:spPr>
            <a:xfrm>
              <a:off x="5507965" y="2188726"/>
              <a:ext cx="1225296" cy="827201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0D5CF973-5C30-96B9-5BE4-C3BF61DDEC65}"/>
                </a:ext>
              </a:extLst>
            </p:cNvPr>
            <p:cNvSpPr/>
            <p:nvPr/>
          </p:nvSpPr>
          <p:spPr>
            <a:xfrm>
              <a:off x="6120614" y="2544099"/>
              <a:ext cx="612648" cy="843926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D7E3FD6C-B8AB-9A01-7D6C-BA64BAA7668E}"/>
                </a:ext>
              </a:extLst>
            </p:cNvPr>
            <p:cNvSpPr/>
            <p:nvPr/>
          </p:nvSpPr>
          <p:spPr>
            <a:xfrm>
              <a:off x="5507966" y="2544099"/>
              <a:ext cx="612648" cy="843926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EF74EF8-F55D-ED7C-A4C3-1B2558C87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Stacked Blocks – Slide Template</a:t>
            </a:r>
          </a:p>
        </p:txBody>
      </p: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CE9AA173-81F0-1D94-49BD-3A879D40C0F8}"/>
              </a:ext>
            </a:extLst>
          </p:cNvPr>
          <p:cNvGrpSpPr/>
          <p:nvPr/>
        </p:nvGrpSpPr>
        <p:grpSpPr>
          <a:xfrm>
            <a:off x="5348716" y="1291433"/>
            <a:ext cx="1976995" cy="1998090"/>
            <a:chOff x="5483352" y="3728408"/>
            <a:chExt cx="1225297" cy="1238371"/>
          </a:xfrm>
        </p:grpSpPr>
        <p:grpSp>
          <p:nvGrpSpPr>
            <p:cNvPr id="311" name="Group 310">
              <a:extLst>
                <a:ext uri="{FF2B5EF4-FFF2-40B4-BE49-F238E27FC236}">
                  <a16:creationId xmlns:a16="http://schemas.microsoft.com/office/drawing/2014/main" id="{099F836D-0893-A238-8878-09B391F971D0}"/>
                </a:ext>
              </a:extLst>
            </p:cNvPr>
            <p:cNvGrpSpPr/>
            <p:nvPr/>
          </p:nvGrpSpPr>
          <p:grpSpPr>
            <a:xfrm>
              <a:off x="5483352" y="3767480"/>
              <a:ext cx="1225297" cy="1199299"/>
              <a:chOff x="5507965" y="2188726"/>
              <a:chExt cx="1225297" cy="1199299"/>
            </a:xfrm>
          </p:grpSpPr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206020F3-3DC8-C8EC-4F53-558103CD77A9}"/>
                  </a:ext>
                </a:extLst>
              </p:cNvPr>
              <p:cNvSpPr/>
              <p:nvPr/>
            </p:nvSpPr>
            <p:spPr>
              <a:xfrm>
                <a:off x="5507965" y="2188726"/>
                <a:ext cx="1225296" cy="827201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87D7A270-09D7-B396-2483-1EF99147B697}"/>
                  </a:ext>
                </a:extLst>
              </p:cNvPr>
              <p:cNvSpPr/>
              <p:nvPr/>
            </p:nvSpPr>
            <p:spPr>
              <a:xfrm>
                <a:off x="6120614" y="2544099"/>
                <a:ext cx="612648" cy="843926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C1D710C0-3D2B-269A-F8A4-90D0EA17C3DD}"/>
                  </a:ext>
                </a:extLst>
              </p:cNvPr>
              <p:cNvSpPr/>
              <p:nvPr/>
            </p:nvSpPr>
            <p:spPr>
              <a:xfrm>
                <a:off x="5507966" y="2544099"/>
                <a:ext cx="612648" cy="843926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2" name="Group 311">
              <a:extLst>
                <a:ext uri="{FF2B5EF4-FFF2-40B4-BE49-F238E27FC236}">
                  <a16:creationId xmlns:a16="http://schemas.microsoft.com/office/drawing/2014/main" id="{81221C5F-8CEA-123E-A7BA-D5842B7C9838}"/>
                </a:ext>
              </a:extLst>
            </p:cNvPr>
            <p:cNvGrpSpPr/>
            <p:nvPr/>
          </p:nvGrpSpPr>
          <p:grpSpPr>
            <a:xfrm>
              <a:off x="6267575" y="3899374"/>
              <a:ext cx="265610" cy="293300"/>
              <a:chOff x="7334854" y="3940862"/>
              <a:chExt cx="265610" cy="293300"/>
            </a:xfrm>
          </p:grpSpPr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CBD31998-DEE9-9778-A4BC-F480D1F0E02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3" name="Oval 322">
                <a:extLst>
                  <a:ext uri="{FF2B5EF4-FFF2-40B4-BE49-F238E27FC236}">
                    <a16:creationId xmlns:a16="http://schemas.microsoft.com/office/drawing/2014/main" id="{59B767A6-B7ED-BAD5-486F-D90886A637C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3" name="Group 312">
              <a:extLst>
                <a:ext uri="{FF2B5EF4-FFF2-40B4-BE49-F238E27FC236}">
                  <a16:creationId xmlns:a16="http://schemas.microsoft.com/office/drawing/2014/main" id="{2A02C224-4C3A-DDCC-3538-490F17BFD1E5}"/>
                </a:ext>
              </a:extLst>
            </p:cNvPr>
            <p:cNvGrpSpPr/>
            <p:nvPr/>
          </p:nvGrpSpPr>
          <p:grpSpPr>
            <a:xfrm>
              <a:off x="5963195" y="3728408"/>
              <a:ext cx="265610" cy="293300"/>
              <a:chOff x="7334854" y="3940862"/>
              <a:chExt cx="265610" cy="293300"/>
            </a:xfrm>
          </p:grpSpPr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7630AE93-9B17-05ED-EB1C-84201F926D2C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1" name="Oval 320">
                <a:extLst>
                  <a:ext uri="{FF2B5EF4-FFF2-40B4-BE49-F238E27FC236}">
                    <a16:creationId xmlns:a16="http://schemas.microsoft.com/office/drawing/2014/main" id="{C8EC8FD9-635A-7547-5467-D48AC5CE5F5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4" name="Group 313">
              <a:extLst>
                <a:ext uri="{FF2B5EF4-FFF2-40B4-BE49-F238E27FC236}">
                  <a16:creationId xmlns:a16="http://schemas.microsoft.com/office/drawing/2014/main" id="{F3563102-2263-D906-652E-45443E0D857C}"/>
                </a:ext>
              </a:extLst>
            </p:cNvPr>
            <p:cNvGrpSpPr/>
            <p:nvPr/>
          </p:nvGrpSpPr>
          <p:grpSpPr>
            <a:xfrm>
              <a:off x="5963195" y="4049852"/>
              <a:ext cx="265610" cy="293300"/>
              <a:chOff x="7334854" y="3940862"/>
              <a:chExt cx="265610" cy="293300"/>
            </a:xfrm>
          </p:grpSpPr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0B4CCD45-74A8-676B-4B61-4A60D4E9810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19" name="Oval 318">
                <a:extLst>
                  <a:ext uri="{FF2B5EF4-FFF2-40B4-BE49-F238E27FC236}">
                    <a16:creationId xmlns:a16="http://schemas.microsoft.com/office/drawing/2014/main" id="{44F8BAAB-B8EA-BDF5-0E66-B3EDF00006A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1D39FD2B-384A-F04A-7379-20CCBA6F2A3D}"/>
                </a:ext>
              </a:extLst>
            </p:cNvPr>
            <p:cNvGrpSpPr/>
            <p:nvPr/>
          </p:nvGrpSpPr>
          <p:grpSpPr>
            <a:xfrm>
              <a:off x="5658816" y="3899374"/>
              <a:ext cx="265610" cy="293300"/>
              <a:chOff x="7334854" y="3940862"/>
              <a:chExt cx="265610" cy="293300"/>
            </a:xfrm>
          </p:grpSpPr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F4C26900-C534-EB92-A0FD-D4251F8952A5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17" name="Oval 316">
                <a:extLst>
                  <a:ext uri="{FF2B5EF4-FFF2-40B4-BE49-F238E27FC236}">
                    <a16:creationId xmlns:a16="http://schemas.microsoft.com/office/drawing/2014/main" id="{9EA3C7C7-2DB7-04C1-5668-52432C7911C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1190C261-4525-17FB-8D51-AB51E1C2505A}"/>
              </a:ext>
            </a:extLst>
          </p:cNvPr>
          <p:cNvGrpSpPr/>
          <p:nvPr/>
        </p:nvGrpSpPr>
        <p:grpSpPr>
          <a:xfrm flipH="1">
            <a:off x="8856369" y="3537907"/>
            <a:ext cx="2925322" cy="1019227"/>
            <a:chOff x="5913578" y="4041929"/>
            <a:chExt cx="2926080" cy="1019227"/>
          </a:xfrm>
        </p:grpSpPr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5880AE09-B335-BC31-7FB2-4471E5286C92}"/>
                </a:ext>
              </a:extLst>
            </p:cNvPr>
            <p:cNvSpPr txBox="1"/>
            <p:nvPr/>
          </p:nvSpPr>
          <p:spPr>
            <a:xfrm>
              <a:off x="5913578" y="404192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423BA1FA-DA8C-1EB9-6F73-179A9DB32678}"/>
                </a:ext>
              </a:extLst>
            </p:cNvPr>
            <p:cNvSpPr txBox="1"/>
            <p:nvPr/>
          </p:nvSpPr>
          <p:spPr>
            <a:xfrm>
              <a:off x="5913578" y="441482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DD6C0CFD-E07E-8E35-F773-6A8CA7479870}"/>
              </a:ext>
            </a:extLst>
          </p:cNvPr>
          <p:cNvGrpSpPr/>
          <p:nvPr/>
        </p:nvGrpSpPr>
        <p:grpSpPr>
          <a:xfrm flipH="1">
            <a:off x="410310" y="2634775"/>
            <a:ext cx="2925322" cy="1019227"/>
            <a:chOff x="6691143" y="2953404"/>
            <a:chExt cx="2926080" cy="1019227"/>
          </a:xfrm>
        </p:grpSpPr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41082FA1-B453-B57B-3B1B-5F407FC3DAA9}"/>
                </a:ext>
              </a:extLst>
            </p:cNvPr>
            <p:cNvSpPr txBox="1"/>
            <p:nvPr/>
          </p:nvSpPr>
          <p:spPr>
            <a:xfrm>
              <a:off x="6691143" y="295340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94F7FB7B-8373-9702-3526-D210047CCCA8}"/>
                </a:ext>
              </a:extLst>
            </p:cNvPr>
            <p:cNvSpPr txBox="1"/>
            <p:nvPr/>
          </p:nvSpPr>
          <p:spPr>
            <a:xfrm>
              <a:off x="6691143" y="33263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E9B1AEA8-4F93-1FE0-23F1-DC9EEE136BE8}"/>
              </a:ext>
            </a:extLst>
          </p:cNvPr>
          <p:cNvGrpSpPr/>
          <p:nvPr/>
        </p:nvGrpSpPr>
        <p:grpSpPr>
          <a:xfrm flipH="1">
            <a:off x="8856369" y="1731643"/>
            <a:ext cx="2925322" cy="1019227"/>
            <a:chOff x="7468708" y="1864879"/>
            <a:chExt cx="2926080" cy="1019227"/>
          </a:xfrm>
        </p:grpSpPr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423551D7-A64F-C33C-A7B5-01380267BE60}"/>
                </a:ext>
              </a:extLst>
            </p:cNvPr>
            <p:cNvSpPr txBox="1"/>
            <p:nvPr/>
          </p:nvSpPr>
          <p:spPr>
            <a:xfrm>
              <a:off x="7468708" y="1864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F19BB5FB-FAF5-86E2-03E0-618480C68092}"/>
                </a:ext>
              </a:extLst>
            </p:cNvPr>
            <p:cNvSpPr txBox="1"/>
            <p:nvPr/>
          </p:nvSpPr>
          <p:spPr>
            <a:xfrm>
              <a:off x="7468708" y="223777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4" name="Group 343">
            <a:extLst>
              <a:ext uri="{FF2B5EF4-FFF2-40B4-BE49-F238E27FC236}">
                <a16:creationId xmlns:a16="http://schemas.microsoft.com/office/drawing/2014/main" id="{C6A59219-8D87-538F-C3E8-84CD4853D8B7}"/>
              </a:ext>
            </a:extLst>
          </p:cNvPr>
          <p:cNvGrpSpPr/>
          <p:nvPr/>
        </p:nvGrpSpPr>
        <p:grpSpPr>
          <a:xfrm flipH="1">
            <a:off x="410310" y="4441038"/>
            <a:ext cx="2925322" cy="1019227"/>
            <a:chOff x="5136013" y="5130454"/>
            <a:chExt cx="2926080" cy="1019227"/>
          </a:xfrm>
        </p:grpSpPr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B7247C20-7BE3-3A5B-014F-DD9A398EDA41}"/>
                </a:ext>
              </a:extLst>
            </p:cNvPr>
            <p:cNvSpPr txBox="1"/>
            <p:nvPr/>
          </p:nvSpPr>
          <p:spPr>
            <a:xfrm>
              <a:off x="5136013" y="513045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10C967F5-0D3D-A53B-72BB-41D06DFB8DEA}"/>
                </a:ext>
              </a:extLst>
            </p:cNvPr>
            <p:cNvSpPr txBox="1"/>
            <p:nvPr/>
          </p:nvSpPr>
          <p:spPr>
            <a:xfrm>
              <a:off x="5136013" y="550335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" name="Graphic 2" descr="Gears with solid fill">
            <a:extLst>
              <a:ext uri="{FF2B5EF4-FFF2-40B4-BE49-F238E27FC236}">
                <a16:creationId xmlns:a16="http://schemas.microsoft.com/office/drawing/2014/main" id="{9A6CE3B0-A6E4-9287-AF44-4BFCD8F3B0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3484350" y="2752306"/>
            <a:ext cx="914163" cy="914400"/>
          </a:xfrm>
          <a:prstGeom prst="rect">
            <a:avLst/>
          </a:prstGeom>
        </p:spPr>
      </p:pic>
      <p:pic>
        <p:nvPicPr>
          <p:cNvPr id="4" name="Graphic 3" descr="Bar chart with solid fill">
            <a:extLst>
              <a:ext uri="{FF2B5EF4-FFF2-40B4-BE49-F238E27FC236}">
                <a16:creationId xmlns:a16="http://schemas.microsoft.com/office/drawing/2014/main" id="{D9D9F5AF-117E-7630-A6AF-155F154E45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793251" y="3644037"/>
            <a:ext cx="914400" cy="914400"/>
          </a:xfrm>
          <a:prstGeom prst="rect">
            <a:avLst/>
          </a:prstGeom>
        </p:spPr>
      </p:pic>
      <p:pic>
        <p:nvPicPr>
          <p:cNvPr id="5" name="Graphic 4" descr="Rocket with solid fill">
            <a:extLst>
              <a:ext uri="{FF2B5EF4-FFF2-40B4-BE49-F238E27FC236}">
                <a16:creationId xmlns:a16="http://schemas.microsoft.com/office/drawing/2014/main" id="{57734A61-F024-1C90-E27E-022C97D156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793251" y="1860575"/>
            <a:ext cx="914400" cy="914400"/>
          </a:xfrm>
          <a:prstGeom prst="rect">
            <a:avLst/>
          </a:prstGeom>
        </p:spPr>
      </p:pic>
      <p:pic>
        <p:nvPicPr>
          <p:cNvPr id="6" name="Graphic 5" descr="Research with solid fill">
            <a:extLst>
              <a:ext uri="{FF2B5EF4-FFF2-40B4-BE49-F238E27FC236}">
                <a16:creationId xmlns:a16="http://schemas.microsoft.com/office/drawing/2014/main" id="{D7F39D01-2221-27D5-3990-3F99DE02FA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484350" y="4535768"/>
            <a:ext cx="914400" cy="914400"/>
          </a:xfrm>
          <a:prstGeom prst="rect">
            <a:avLst/>
          </a:prstGeom>
        </p:spPr>
      </p:pic>
      <p:grpSp>
        <p:nvGrpSpPr>
          <p:cNvPr id="297" name="Group 296">
            <a:extLst>
              <a:ext uri="{FF2B5EF4-FFF2-40B4-BE49-F238E27FC236}">
                <a16:creationId xmlns:a16="http://schemas.microsoft.com/office/drawing/2014/main" id="{F6C61B35-6857-E2C5-C142-9DED93F4460A}"/>
              </a:ext>
            </a:extLst>
          </p:cNvPr>
          <p:cNvGrpSpPr/>
          <p:nvPr/>
        </p:nvGrpSpPr>
        <p:grpSpPr>
          <a:xfrm>
            <a:off x="5640507" y="2884827"/>
            <a:ext cx="428557" cy="473234"/>
            <a:chOff x="7334854" y="3940862"/>
            <a:chExt cx="265610" cy="293300"/>
          </a:xfrm>
        </p:grpSpPr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C1975506-85C6-3591-7799-99FBAD7A4B02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4780607A-133F-881A-B483-162EBCA0E2F1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78B958E6-4E82-51CA-0B06-8EB1B3267BED}"/>
              </a:ext>
            </a:extLst>
          </p:cNvPr>
          <p:cNvGrpSpPr/>
          <p:nvPr/>
        </p:nvGrpSpPr>
        <p:grpSpPr>
          <a:xfrm>
            <a:off x="5149397" y="2642034"/>
            <a:ext cx="428557" cy="473234"/>
            <a:chOff x="7334854" y="3940862"/>
            <a:chExt cx="265610" cy="293300"/>
          </a:xfrm>
        </p:grpSpPr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DF5AF75B-5ABD-DD64-3CA7-0F457D1C4C39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0" name="Oval 299">
              <a:extLst>
                <a:ext uri="{FF2B5EF4-FFF2-40B4-BE49-F238E27FC236}">
                  <a16:creationId xmlns:a16="http://schemas.microsoft.com/office/drawing/2014/main" id="{09D5D112-927D-42D7-E078-52C3C1C5B675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4402909-91FF-8246-A14A-136F37CA1B73}"/>
              </a:ext>
            </a:extLst>
          </p:cNvPr>
          <p:cNvGrpSpPr/>
          <p:nvPr/>
        </p:nvGrpSpPr>
        <p:grpSpPr>
          <a:xfrm>
            <a:off x="5642741" y="4477418"/>
            <a:ext cx="428557" cy="473234"/>
            <a:chOff x="7334854" y="3940862"/>
            <a:chExt cx="265610" cy="293300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4C342BE-9161-E1D6-F44A-9851A3844363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DC24F4CF-874E-E229-2956-B5C791C6CAEB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B959991-2573-B1E4-A285-2C5EBE3F15B6}"/>
              </a:ext>
            </a:extLst>
          </p:cNvPr>
          <p:cNvGrpSpPr/>
          <p:nvPr/>
        </p:nvGrpSpPr>
        <p:grpSpPr>
          <a:xfrm>
            <a:off x="5151631" y="4234625"/>
            <a:ext cx="428557" cy="473234"/>
            <a:chOff x="7334854" y="3940862"/>
            <a:chExt cx="265610" cy="293300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1A2DC31-437C-3D23-B085-750629485BDE}"/>
                </a:ext>
              </a:extLst>
            </p:cNvPr>
            <p:cNvSpPr/>
            <p:nvPr/>
          </p:nvSpPr>
          <p:spPr>
            <a:xfrm>
              <a:off x="7334854" y="3941597"/>
              <a:ext cx="265610" cy="292565"/>
            </a:xfrm>
            <a:custGeom>
              <a:avLst/>
              <a:gdLst>
                <a:gd name="connsiteX0" fmla="*/ 132805 w 265610"/>
                <a:gd name="connsiteY0" fmla="*/ 0 h 292565"/>
                <a:gd name="connsiteX1" fmla="*/ 265610 w 265610"/>
                <a:gd name="connsiteY1" fmla="*/ 73141 h 292565"/>
                <a:gd name="connsiteX2" fmla="*/ 265610 w 265610"/>
                <a:gd name="connsiteY2" fmla="*/ 219424 h 292565"/>
                <a:gd name="connsiteX3" fmla="*/ 132805 w 265610"/>
                <a:gd name="connsiteY3" fmla="*/ 292565 h 292565"/>
                <a:gd name="connsiteX4" fmla="*/ 0 w 265610"/>
                <a:gd name="connsiteY4" fmla="*/ 219424 h 292565"/>
                <a:gd name="connsiteX5" fmla="*/ 0 w 265610"/>
                <a:gd name="connsiteY5" fmla="*/ 73141 h 292565"/>
                <a:gd name="connsiteX6" fmla="*/ 132805 w 265610"/>
                <a:gd name="connsiteY6" fmla="*/ 0 h 29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610" h="292565">
                  <a:moveTo>
                    <a:pt x="132805" y="0"/>
                  </a:moveTo>
                  <a:cubicBezTo>
                    <a:pt x="206151" y="0"/>
                    <a:pt x="265610" y="32746"/>
                    <a:pt x="265610" y="73141"/>
                  </a:cubicBezTo>
                  <a:lnTo>
                    <a:pt x="265610" y="219424"/>
                  </a:lnTo>
                  <a:cubicBezTo>
                    <a:pt x="265610" y="259819"/>
                    <a:pt x="206151" y="292565"/>
                    <a:pt x="132805" y="292565"/>
                  </a:cubicBezTo>
                  <a:cubicBezTo>
                    <a:pt x="59459" y="292565"/>
                    <a:pt x="0" y="259819"/>
                    <a:pt x="0" y="219424"/>
                  </a:cubicBezTo>
                  <a:lnTo>
                    <a:pt x="0" y="73141"/>
                  </a:lnTo>
                  <a:cubicBezTo>
                    <a:pt x="0" y="32746"/>
                    <a:pt x="59459" y="0"/>
                    <a:pt x="132805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96B655FD-8B78-8E84-5A95-239751393792}"/>
                </a:ext>
              </a:extLst>
            </p:cNvPr>
            <p:cNvSpPr/>
            <p:nvPr/>
          </p:nvSpPr>
          <p:spPr>
            <a:xfrm>
              <a:off x="7334854" y="3940862"/>
              <a:ext cx="265610" cy="1470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69778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9470</TotalTime>
  <Words>312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Alternating Stacked Blocks – Slide Template</vt:lpstr>
      <vt:lpstr>Alternating Stacked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Stacked Blocks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2025-05-14T18:00:57Z</dcterms:modified>
  <cp:category>Charts &amp; Diagrams</cp:category>
</cp:coreProperties>
</file>