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B7212-4B22-F00D-3D65-C016CDFE0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468FF9-89EF-A3F3-AF57-E28F96BE1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1FA6EB-2522-2FF4-ADB2-7C585B3D5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EC567-C25B-588E-D23F-8DACA0269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91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BDFD6-4820-D908-1917-8C407AC5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A273D8-965C-0972-0594-556E30F08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B02B1E-BB49-1A60-D5BA-8BAC325A6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E9206-B286-493B-4C77-2476A6BEC6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6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E0474-BF27-5243-A640-5B55567E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D7C2-3596-B56A-0FC9-62D36C698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Stacked Blocks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B210FAD-C3DF-ED4E-6CAD-3EF4FA825B4F}"/>
              </a:ext>
            </a:extLst>
          </p:cNvPr>
          <p:cNvGrpSpPr/>
          <p:nvPr/>
        </p:nvGrpSpPr>
        <p:grpSpPr>
          <a:xfrm>
            <a:off x="3278591" y="3183431"/>
            <a:ext cx="1016226" cy="1027070"/>
            <a:chOff x="5483352" y="3728408"/>
            <a:chExt cx="1225297" cy="123837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E7AB382-7394-5C97-901D-09212E0112B5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6811332-CF9C-E105-9972-0211FA761DE0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BB0AAF1E-2B50-615F-666D-7127F66D51C7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824C4AC0-280A-15A3-8B89-7E46876CCFB5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A87180F-C15E-C09A-7A57-88AF2E689B80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6BA706B-1ABC-CC68-3F3B-56F867B5FE8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7AC8AC41-CD6E-26DC-2E00-728B082D547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1972E87-9E54-4FF6-0438-1EADF0552702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1484E0B1-AFD6-25B6-B410-BF4BD57D8BD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15BDFEA-F21F-E406-2054-5A7883C7312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0159269-2F1A-3C9C-BFD0-96A9162A6814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F1EB32B7-66C6-BD1C-0E14-B3A4EB7A939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D0050FE3-EB15-842B-3E12-9536ADCB058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5035B81D-222F-3144-BBBB-8F3B2AFE0D3C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7FBAF40-9463-F807-8D0F-1F36C62131D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3702CEE-7C83-08BC-0080-F4CB8ACFD60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A06313E-E905-BB27-D673-BE9D83AABC9A}"/>
              </a:ext>
            </a:extLst>
          </p:cNvPr>
          <p:cNvGrpSpPr/>
          <p:nvPr/>
        </p:nvGrpSpPr>
        <p:grpSpPr>
          <a:xfrm>
            <a:off x="3278591" y="2726980"/>
            <a:ext cx="1016226" cy="1027070"/>
            <a:chOff x="5483352" y="3728408"/>
            <a:chExt cx="1225297" cy="123837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484A3873-560A-8C0E-52EA-DCFB1BC64570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9852EF84-54B9-B031-193C-761DCDD360AE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82CCC7B6-58BA-3FCD-0544-B6C481BE934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556AFBD0-3CF1-FD0A-0315-656282BAA641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D9633BB2-85F0-9498-973E-B7DEBCBB0CC4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3E0AB8FD-6A67-5AE6-D879-CEF82D9CB2A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37C59F58-A9F3-61EC-B4D0-82A6DCEE05E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6D6B70EF-B777-0805-CE6E-ADBF791B133A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095D6E5D-8E49-C1A2-3BE8-2E25C21B92B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2CCD3523-7545-4FA1-20AB-446BA9740C9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967FAA6A-2C22-317D-05D5-B27078CE016F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151AA3B-DD4B-E30C-4D07-8260ADAF64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D83ECFE0-27BA-C3F4-692F-5D119141A6F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743E38F1-6FF8-9B0F-1509-A8E941ECC9B7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6E57C89B-B2A3-DB7F-C1E8-AFBED958341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9EEE0EFC-320F-49B3-B3BE-84BA4666453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BEE8176C-FADF-96D6-1C2A-B15036637D28}"/>
              </a:ext>
            </a:extLst>
          </p:cNvPr>
          <p:cNvGrpSpPr/>
          <p:nvPr/>
        </p:nvGrpSpPr>
        <p:grpSpPr>
          <a:xfrm>
            <a:off x="3278591" y="2270527"/>
            <a:ext cx="1016226" cy="1027070"/>
            <a:chOff x="5483352" y="3728408"/>
            <a:chExt cx="1225297" cy="1238371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BFAAD7FB-F1B8-DFEB-7B5F-94A55F11BC36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2302AED1-A50F-2872-10E0-77311B6454AE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D60658D1-B7A6-BBCB-FB77-0383F3A8CD13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5D74CB4E-C23D-D445-6EB1-865E7F696CEA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2E9C84BD-5A2B-EB71-06A9-CB0254C84E36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4C828155-724A-72B9-04A4-9DF4F2FE5EC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7749F5AB-D7D4-D0DE-633E-8F0C465ACD1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8938381B-6F24-904B-E0E8-367DBB12A8A4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C5294355-43B1-D47B-9DED-5B566AA956D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A53DA7CB-92EB-BDAB-7ED3-7CE4494C966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ACA57E5D-A64C-DE1C-E48E-175078187925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D668B9CB-2C5B-674C-2200-3E5277E54A0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7D4C7141-6C21-0A08-F434-5129F38A958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6F461969-66C0-0261-2EDD-DAF0189B9192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2244812A-3F86-5A26-3022-BB0CD067EDD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E69B3BF5-A077-7332-EAD0-466C7674A15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6AD79A64-22BE-0550-BC91-26B4C2471C59}"/>
              </a:ext>
            </a:extLst>
          </p:cNvPr>
          <p:cNvGrpSpPr/>
          <p:nvPr/>
        </p:nvGrpSpPr>
        <p:grpSpPr>
          <a:xfrm>
            <a:off x="3278591" y="1814074"/>
            <a:ext cx="1016226" cy="1027070"/>
            <a:chOff x="5483352" y="3728408"/>
            <a:chExt cx="1225297" cy="1238371"/>
          </a:xfrm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73040E6C-A60D-E8FF-AE8F-92B590766E0B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5BDA9F53-8695-593D-6DBD-7D51417CD09A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82ADD68A-907E-8F46-9FCE-9D02C61A636E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DDF1511-0424-AA9B-0C41-8F82AAF3A627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19893949-6658-2872-D18A-C8C388FCB35E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1A0E0D7-FFF4-2FC9-DA00-73B9F9DDD5A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B5E493D9-066C-7493-FA53-586E9738D9B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D7D41A45-3F85-8BA9-E2FD-43500FE3F5E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0BDF994A-4C6A-181B-0431-EE713D5DFEC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9B50CF0F-B2F5-2833-F5EC-FD9F8D1491B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8FDAE9F4-B5E6-0570-0B6E-7CF00C1B3B5A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18BCB6C1-1360-B87D-EF62-C773F6C6BA1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03062E2C-8106-83AB-39EC-1B7635FFD99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AFCD1EF5-3D89-0471-C150-7C26D0B76274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E1A4CE01-184D-DE1F-7CBB-34BFD8A6993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BF047AE4-5BBD-1298-6A33-6234F374742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4D694B9-D7AB-3D4A-A502-96E9C3B327B7}"/>
              </a:ext>
            </a:extLst>
          </p:cNvPr>
          <p:cNvGrpSpPr/>
          <p:nvPr/>
        </p:nvGrpSpPr>
        <p:grpSpPr>
          <a:xfrm>
            <a:off x="2395277" y="3691290"/>
            <a:ext cx="1016226" cy="1027070"/>
            <a:chOff x="5483352" y="3728408"/>
            <a:chExt cx="1225297" cy="1238371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9ABA05EE-DEEB-35C9-6041-F36322A0A1C6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846A73C9-F6CB-4A8F-2A87-A735F5237776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A1DAF672-38CE-9A64-6DEC-BB1F3D59B73E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84FB8BA6-69E4-9D5E-F861-9402A89FB66D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39C49C68-5DFC-D611-DE74-C210C895CA83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60D59AF3-48A9-5D78-F850-DFB2A543231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D4C9C422-B2B8-CF4B-640B-933D0F5C8B8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222810A1-5D0E-80B7-D741-FCC60CA209CA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2EFB50F3-5321-EBD1-B788-95FC8C4DCC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6" name="Oval 325">
                <a:extLst>
                  <a:ext uri="{FF2B5EF4-FFF2-40B4-BE49-F238E27FC236}">
                    <a16:creationId xmlns:a16="http://schemas.microsoft.com/office/drawing/2014/main" id="{CB14262E-DAFE-F0B2-28CA-C216EB461D1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F23CFB1F-C64B-DE98-72CD-6E68C3954CBC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E4481A77-FB17-D354-A862-4E24EDEF981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4" name="Oval 323">
                <a:extLst>
                  <a:ext uri="{FF2B5EF4-FFF2-40B4-BE49-F238E27FC236}">
                    <a16:creationId xmlns:a16="http://schemas.microsoft.com/office/drawing/2014/main" id="{58F3A4C6-DA8C-882B-1632-412C5206B58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E3B976DC-CDAA-D1BC-4BDC-7154F8F2EAD9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C3CFBB3F-1983-8835-C23E-CE7F7F7708A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8EB42AA9-94C4-08EA-E3AA-641A44E1902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90D9D995-0634-A422-6556-A860026C9010}"/>
              </a:ext>
            </a:extLst>
          </p:cNvPr>
          <p:cNvGrpSpPr/>
          <p:nvPr/>
        </p:nvGrpSpPr>
        <p:grpSpPr>
          <a:xfrm>
            <a:off x="1511964" y="4197775"/>
            <a:ext cx="1016227" cy="1027070"/>
            <a:chOff x="5483352" y="3728408"/>
            <a:chExt cx="1225297" cy="1238371"/>
          </a:xfrm>
        </p:grpSpPr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39BF41EF-7762-A381-973B-1672EF3437B1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E7BF2077-891B-7B39-5B61-FB3E4610B4EC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705BCC23-3097-14A9-DEA7-F972971E7BED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B1E42F09-AB36-54F3-79C7-76EEBDEC2F55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6D0ED2E8-EFD8-1886-1D08-E9DB07B8C155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42D643B6-B60B-370F-BF33-980D8888117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875CCCA2-6E2C-5095-6728-D1358404C08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298564C7-BBC1-F9D7-F3B6-859C66AF6D89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16E58D90-4FF6-E322-EAD7-0B38E78E298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6855761C-A20F-3D89-2E18-34E4F7CAFB4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027863B2-3CA5-7F6A-6CE1-DC339F4F2C9B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A461E346-3D39-B40E-BDC5-8230D418B6F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78D4ADB7-A871-44D0-BF58-034FA4C3BE0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FA9CDA9C-2044-A18D-C88A-E216DF69320B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9B9156A5-D528-A996-ABAC-CA1882966AC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CAD57D1F-A625-60CC-6E1A-8F250B1C980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0EA6CCB0-7AA1-F9AE-76A5-829634D765C2}"/>
              </a:ext>
            </a:extLst>
          </p:cNvPr>
          <p:cNvGrpSpPr/>
          <p:nvPr/>
        </p:nvGrpSpPr>
        <p:grpSpPr>
          <a:xfrm>
            <a:off x="628650" y="4699603"/>
            <a:ext cx="1016227" cy="1027070"/>
            <a:chOff x="5483352" y="3728408"/>
            <a:chExt cx="1225297" cy="1238371"/>
          </a:xfrm>
        </p:grpSpPr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E7A41539-398C-57CA-160B-6C021B72F020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88E1A600-8AAA-5625-65DE-C325424F6D5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5E4571E-A630-1246-797E-651D6F081F63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C1DA8E78-D022-5C21-4F7D-7D7235C9BE5E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1F21BC96-BAFD-BA4F-C73A-2763DFD895D9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F717253D-B2A9-1979-95CF-8CBF08F9425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0D98FF5C-462B-7E49-DEDE-7C844D42BC6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0679DBDD-D845-68DB-3554-A876132FDBEE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786EA72B-0648-5F93-8CDE-2D3E3A561AC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2" name="Oval 371">
                <a:extLst>
                  <a:ext uri="{FF2B5EF4-FFF2-40B4-BE49-F238E27FC236}">
                    <a16:creationId xmlns:a16="http://schemas.microsoft.com/office/drawing/2014/main" id="{DEBA3953-A71E-033A-5267-FFAA37C5E50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C4D19B99-6C50-D267-C10A-147D3DCA0DC1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2D835399-76B6-EA0B-10C8-004AAB4A386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0" name="Oval 369">
                <a:extLst>
                  <a:ext uri="{FF2B5EF4-FFF2-40B4-BE49-F238E27FC236}">
                    <a16:creationId xmlns:a16="http://schemas.microsoft.com/office/drawing/2014/main" id="{8985F1AE-2314-F7E7-590F-12ED39144FD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D8F9031A-FE3A-D7F1-3C84-03685F701145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155C706B-5478-04D6-955D-CDF8EBE8640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F671676A-FED7-B5FB-0B84-FB7349E165F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E60D669C-3D66-2E8D-BFDC-725903C51627}"/>
              </a:ext>
            </a:extLst>
          </p:cNvPr>
          <p:cNvGrpSpPr/>
          <p:nvPr/>
        </p:nvGrpSpPr>
        <p:grpSpPr>
          <a:xfrm>
            <a:off x="1511963" y="3737561"/>
            <a:ext cx="1016227" cy="1027070"/>
            <a:chOff x="5483352" y="3728408"/>
            <a:chExt cx="1225297" cy="1238371"/>
          </a:xfrm>
        </p:grpSpPr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1705E58C-E08E-998D-9F24-5BD9229AA41B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8B4E95DF-B856-8666-67FE-6F585C95494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CBB981BE-CFD7-AC1F-3801-A6E993BB084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69381D50-4D79-69A4-9859-86C6F762ABF3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BAD617BA-8D2E-EEE2-938D-99B87C6F885E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910C5BB3-C98C-A629-CA8A-08ED44BB4F5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F76B8AFE-0AAD-1C53-D658-7E916565D9D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A7E981F9-EE83-99CC-4F26-2BB2E00EE225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0282732F-7D4E-7075-1308-E0720B771D6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D68766A3-7254-BCD3-91A4-A81C3A1AF85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B8B2D865-896F-50C1-D88B-7AAA63174578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799B9B00-FCDE-8D75-A9A6-B57081ADFEC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170832C1-2B98-F638-6D0F-D9486924885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37777414-9073-2E5E-B1EC-F35CBF6951CB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6E756C61-1899-B814-DCA5-9B32529F846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DA019798-25D0-A3FD-83A1-1FAA9EE75FD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AEC28B64-777F-F603-9C29-F8F4F1653137}"/>
              </a:ext>
            </a:extLst>
          </p:cNvPr>
          <p:cNvGrpSpPr/>
          <p:nvPr/>
        </p:nvGrpSpPr>
        <p:grpSpPr>
          <a:xfrm>
            <a:off x="2395276" y="3234838"/>
            <a:ext cx="1016227" cy="1027070"/>
            <a:chOff x="5483351" y="3728408"/>
            <a:chExt cx="1225298" cy="1238371"/>
          </a:xfrm>
        </p:grpSpPr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30102A6E-F712-ABD4-8428-B06B120823DE}"/>
                </a:ext>
              </a:extLst>
            </p:cNvPr>
            <p:cNvGrpSpPr/>
            <p:nvPr/>
          </p:nvGrpSpPr>
          <p:grpSpPr>
            <a:xfrm>
              <a:off x="5483351" y="3767480"/>
              <a:ext cx="1225298" cy="1199299"/>
              <a:chOff x="5507964" y="2188726"/>
              <a:chExt cx="1225298" cy="1199299"/>
            </a:xfrm>
          </p:grpSpPr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8220E2E3-2903-8135-595A-D455EB307BF8}"/>
                  </a:ext>
                </a:extLst>
              </p:cNvPr>
              <p:cNvSpPr/>
              <p:nvPr/>
            </p:nvSpPr>
            <p:spPr>
              <a:xfrm>
                <a:off x="5507964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5AD3341D-BEDC-7C3E-9475-C456297C3C5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791205A6-E7C3-F921-B818-CBB067A9D93D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D6026E38-7EA5-CB88-DEDB-4AF423A1346C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11C73B2C-69CC-C604-8FA5-339EF2671C0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08" name="Oval 407">
                <a:extLst>
                  <a:ext uri="{FF2B5EF4-FFF2-40B4-BE49-F238E27FC236}">
                    <a16:creationId xmlns:a16="http://schemas.microsoft.com/office/drawing/2014/main" id="{3FEBD231-4EAD-A658-022A-5D417C1E9A5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5E621462-A78D-FFE8-37DB-BEB7A105C8F5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552E04CC-1693-1561-66C7-CE5E9088B7E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5F2734DA-9C3D-EA72-9646-9CFA9E8D09A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D6DA4EE6-434C-8665-C044-4CC2265EC80D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88D3D394-D8E9-6FC4-1B49-93AF93A4D14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13D124AB-7708-D7A7-4A9D-215366F2246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93FEE8B2-66D7-C7BB-91A5-C9B60D3F6728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66A29082-3963-037F-5E35-1AF43F87239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73E14577-D7AC-B5BB-EBB1-F1B35EE26CF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96376651-A638-1710-7B69-A6949512FC82}"/>
              </a:ext>
            </a:extLst>
          </p:cNvPr>
          <p:cNvGrpSpPr/>
          <p:nvPr/>
        </p:nvGrpSpPr>
        <p:grpSpPr>
          <a:xfrm>
            <a:off x="2395276" y="2778385"/>
            <a:ext cx="1016226" cy="1027070"/>
            <a:chOff x="5483352" y="3728408"/>
            <a:chExt cx="1225297" cy="1238371"/>
          </a:xfrm>
        </p:grpSpPr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5AA5936D-4C41-13CD-2652-3145C408CE31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A63A1690-17E0-5199-1287-CCC34E21D885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7011228F-9E13-5E5B-E4AC-FAA5A985E459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9A1D00B6-7D4C-53B8-BAAF-237A7713DAD4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6182120E-6D89-93D1-FBAF-F7DEF11EEB9E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B36366C5-E94E-5D85-E097-EA9A4489DF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F514BC2F-4E55-10DF-7390-226E01C51D6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D8FCA7C5-3F9F-9F59-2239-A395E5F77C76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B76F12F6-2A14-EC41-3006-942FCAC6867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80CA7C16-BF81-6A15-0552-A9AFFAA8018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906F7FB0-CFAF-CC86-B791-91C8FE36A86D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25785F77-348E-DEFB-1B83-2F250DD2590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8A15490C-F207-D5DE-CD25-248FEF713DF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F27D9420-6EEA-73C3-F510-E3614C9B414B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449087BF-4D07-CCCF-4408-007DAE07EF6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072B8066-7C68-DF9E-0AB9-3F3C5F61075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669716F-EDB9-72ED-A1E1-522F4932460C}"/>
              </a:ext>
            </a:extLst>
          </p:cNvPr>
          <p:cNvGrpSpPr/>
          <p:nvPr/>
        </p:nvGrpSpPr>
        <p:grpSpPr>
          <a:xfrm flipH="1">
            <a:off x="5864601" y="2555364"/>
            <a:ext cx="2955011" cy="972168"/>
            <a:chOff x="6691143" y="2799518"/>
            <a:chExt cx="2926080" cy="12962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480B8C-949F-61D0-69E7-4F4D99204DA6}"/>
                </a:ext>
              </a:extLst>
            </p:cNvPr>
            <p:cNvSpPr txBox="1"/>
            <p:nvPr/>
          </p:nvSpPr>
          <p:spPr>
            <a:xfrm>
              <a:off x="6691143" y="279951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19BAB3-C7B4-55D4-8BF0-F951739348BD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B5D3DBA7-CB6E-C073-2215-7DB5B980D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4898999" y="2698548"/>
            <a:ext cx="685622" cy="6858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9A9358C-D24F-0435-4F1B-85160A4BEC07}"/>
              </a:ext>
            </a:extLst>
          </p:cNvPr>
          <p:cNvGrpSpPr/>
          <p:nvPr/>
        </p:nvGrpSpPr>
        <p:grpSpPr>
          <a:xfrm flipH="1">
            <a:off x="5864601" y="3767604"/>
            <a:ext cx="2955011" cy="972168"/>
            <a:chOff x="5913578" y="3888043"/>
            <a:chExt cx="2926080" cy="129622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DA1394A-A48B-A9C5-31A0-01E8B7592882}"/>
                </a:ext>
              </a:extLst>
            </p:cNvPr>
            <p:cNvSpPr txBox="1"/>
            <p:nvPr/>
          </p:nvSpPr>
          <p:spPr>
            <a:xfrm>
              <a:off x="5913578" y="3888043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751A0D-CFE3-8E18-4307-1B5FC9420331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4" name="Graphic 13" descr="Bar chart with solid fill">
            <a:extLst>
              <a:ext uri="{FF2B5EF4-FFF2-40B4-BE49-F238E27FC236}">
                <a16:creationId xmlns:a16="http://schemas.microsoft.com/office/drawing/2014/main" id="{07D57397-9C25-7A2A-DA34-A1B4B61FB8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98821" y="3910788"/>
            <a:ext cx="685800" cy="685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09A98EE-B9B7-CEE5-54C7-28B4F13B7A21}"/>
              </a:ext>
            </a:extLst>
          </p:cNvPr>
          <p:cNvGrpSpPr/>
          <p:nvPr/>
        </p:nvGrpSpPr>
        <p:grpSpPr>
          <a:xfrm flipH="1">
            <a:off x="5864601" y="1343124"/>
            <a:ext cx="2955011" cy="972168"/>
            <a:chOff x="7468708" y="1710993"/>
            <a:chExt cx="2926080" cy="129622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EFFEE1-64EC-5078-A98A-D67D42DAE44D}"/>
                </a:ext>
              </a:extLst>
            </p:cNvPr>
            <p:cNvSpPr txBox="1"/>
            <p:nvPr/>
          </p:nvSpPr>
          <p:spPr>
            <a:xfrm>
              <a:off x="7468708" y="1710993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FA6967-7A18-A057-6019-D0B4E8996ABF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760DC5E2-BB3F-FBE5-333D-4EDA36BF4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98821" y="1486308"/>
            <a:ext cx="685800" cy="6858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5A40B5A-BCC4-1AD9-E351-129B37BF9A3D}"/>
              </a:ext>
            </a:extLst>
          </p:cNvPr>
          <p:cNvGrpSpPr/>
          <p:nvPr/>
        </p:nvGrpSpPr>
        <p:grpSpPr>
          <a:xfrm flipH="1">
            <a:off x="5864601" y="4979843"/>
            <a:ext cx="2955011" cy="972168"/>
            <a:chOff x="5136013" y="4976568"/>
            <a:chExt cx="2926080" cy="129622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3B057B-712B-663A-0E23-BCBB7B627806}"/>
                </a:ext>
              </a:extLst>
            </p:cNvPr>
            <p:cNvSpPr txBox="1"/>
            <p:nvPr/>
          </p:nvSpPr>
          <p:spPr>
            <a:xfrm>
              <a:off x="5136013" y="497656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B4DC83-632D-F296-9744-699008D01551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2" name="Graphic 21" descr="Research with solid fill">
            <a:extLst>
              <a:ext uri="{FF2B5EF4-FFF2-40B4-BE49-F238E27FC236}">
                <a16:creationId xmlns:a16="http://schemas.microsoft.com/office/drawing/2014/main" id="{7BEC649D-2D37-2FC2-086A-DF832B5D4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98821" y="512302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7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9C29D-0A24-F4CF-62AA-05839DBBD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0ACB9-E6C3-1B10-C47A-88D193E68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Stacked Blocks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B716738-733F-CBC0-330B-8AC493D4E661}"/>
              </a:ext>
            </a:extLst>
          </p:cNvPr>
          <p:cNvGrpSpPr/>
          <p:nvPr/>
        </p:nvGrpSpPr>
        <p:grpSpPr>
          <a:xfrm>
            <a:off x="3278591" y="3183431"/>
            <a:ext cx="1016226" cy="1027070"/>
            <a:chOff x="5483352" y="3728408"/>
            <a:chExt cx="1225297" cy="123837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E3041C9-42CD-75EC-5857-BB6044641AC7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E3ADB98A-556B-228A-1469-E45AC772331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B1CADD7B-03C0-871C-6C6A-F61CFA27EFD3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B94A2CF9-5272-926A-523E-0D9AE969869B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14E091E-A430-7582-F116-C2C8EB08D28A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17A1F909-7B90-7C02-9090-EFA5C156247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E216C04D-F163-E7BD-221B-7DF6C58E67F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2E21268-A317-7042-228F-BDD98EAD422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0E5B95B0-A876-26C9-E970-3A6E8A7BB4E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801011C-18D5-4B76-7D96-6E395457504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BCE76DD1-7F6B-FD53-8BAE-4E82FBD2D827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3B4E7FC-E564-0130-C5EC-8DA93291A65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60D492D2-6C1A-471F-967B-40DC54A043C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4A2884C-FA70-2C45-7AE7-C438B83F9190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47F1B03C-9588-C6A8-A58C-3B0D5D70E7C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23F9F5A6-71D0-9BDB-A0B5-5B57CFFDA39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EF7861E3-8964-F047-6CE2-FE45E4F55071}"/>
              </a:ext>
            </a:extLst>
          </p:cNvPr>
          <p:cNvGrpSpPr/>
          <p:nvPr/>
        </p:nvGrpSpPr>
        <p:grpSpPr>
          <a:xfrm>
            <a:off x="3278591" y="2726980"/>
            <a:ext cx="1016226" cy="1027070"/>
            <a:chOff x="5483352" y="3728408"/>
            <a:chExt cx="1225297" cy="123837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79015E94-B728-5A14-027F-DD147199DD4D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A6E21FBE-0848-7537-5960-50F076A0C03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6EA02CB8-BB7B-4EEC-F325-06BDE93ECA9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828CDD1B-0941-4020-B175-6AF5FF2EA160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13BCE08A-B564-27C1-E077-17C276E1665C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684DC3FF-78A9-543E-9EA0-B8120880144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1EF541BF-9D43-C55E-A36F-3B5A6218203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00937B02-BA27-9CDC-5383-2ADB23F1C65B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38A9D1E4-04BE-4CD2-71C7-BA6A1218759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9B27CA69-B020-1475-20CD-A3F4C1E5A32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AEFA7BF8-E029-B8F3-C082-7BF01805C1A7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5D6D5E89-D996-B30D-2C01-C28CABB4F37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1C554E39-6798-FC9A-2D57-75D8020DA66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E70E9BF2-8FA1-F195-1DD8-5CA4249CAB26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CC6A23B6-B56E-EDCE-CD66-6DEF84D76D5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8421ECF3-E57A-E481-6E64-6C107F65AAD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567CC2C-BB74-9574-74A4-0969EF863169}"/>
              </a:ext>
            </a:extLst>
          </p:cNvPr>
          <p:cNvGrpSpPr/>
          <p:nvPr/>
        </p:nvGrpSpPr>
        <p:grpSpPr>
          <a:xfrm>
            <a:off x="3278591" y="2270527"/>
            <a:ext cx="1016226" cy="1027070"/>
            <a:chOff x="5483352" y="3728408"/>
            <a:chExt cx="1225297" cy="1238371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B7FCAD78-14ED-CD14-ED78-C3AB0EBC9411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8FF802FE-6841-2E1D-A533-5DDA18822BF6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AE03BA20-D4F3-1D99-FADC-B1C71B17368B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90297529-FA8F-E54F-0F4F-A370E0A6264D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4150F7DE-3745-4F1A-A7D9-319FEAE91F1D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F2B1D9EB-609F-EF4A-15FF-284397EABC0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853EACB7-03E8-7601-F900-5FB03A21D2E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C26BC70D-0255-E6A6-B438-0687AF974F14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F26CC047-194F-E205-D11C-027C2D8BE0E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F876BC30-6BF1-A6B4-E90D-1F3E9A852B9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DCF6B1C3-1AE2-26E6-DC03-6E85029B96D6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FBA1E3BB-6FB6-91CC-9F21-554BD2FCF2F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186AF295-0A85-2CBF-5E86-C1DFDBF2367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4DBCFBEF-001F-A0DA-5E08-41840C1A809A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6A5090D5-857F-2878-65F0-3320DC0CB2A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C2A38E5F-822B-6F41-099F-8D4E70ED6B2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C827BE84-7594-E608-2436-FBE173B8DA2F}"/>
              </a:ext>
            </a:extLst>
          </p:cNvPr>
          <p:cNvGrpSpPr/>
          <p:nvPr/>
        </p:nvGrpSpPr>
        <p:grpSpPr>
          <a:xfrm>
            <a:off x="3278591" y="1814074"/>
            <a:ext cx="1016226" cy="1027070"/>
            <a:chOff x="5483352" y="3728408"/>
            <a:chExt cx="1225297" cy="1238371"/>
          </a:xfrm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53F8171E-3A62-B9E8-A63E-0035EF7177BE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CE79D043-F623-4195-1290-1CED2115DF2E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48EBEE33-69BC-5D4D-5D89-DFC25532C514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A95DCBD9-75A4-A905-09AF-6E2EBCCD1B96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CA2714EC-A3C3-F20E-B447-4782C15FA628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FB7E1901-4A4A-EE37-2EB3-2E09CE897EC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A695FD29-62DB-E5CC-7C67-A41E5D90CAE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BD85DFCA-3D96-62DE-9FAC-B78EB4671DCE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79719C77-E7B7-2293-6540-B55B2D83E55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74BAB5EB-F368-ED8C-08DF-424A4782AA0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CC3E7A84-1F0C-2D8F-A7BA-997B8A80D85D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299C6257-68D2-5E5C-A252-E1782E33338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671381F3-26EC-6A21-722F-4EDA47C405A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A3F96CE4-8728-6A5D-545D-EB9328D662F6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9A4E9782-4014-F547-DB42-9A822AA8BA5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723653C6-9D63-DDC1-5CD7-23372496708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2A3ED950-C7AD-1E01-4200-45B33300E7C0}"/>
              </a:ext>
            </a:extLst>
          </p:cNvPr>
          <p:cNvGrpSpPr/>
          <p:nvPr/>
        </p:nvGrpSpPr>
        <p:grpSpPr>
          <a:xfrm>
            <a:off x="2395277" y="3691290"/>
            <a:ext cx="1016226" cy="1027070"/>
            <a:chOff x="5483352" y="3728408"/>
            <a:chExt cx="1225297" cy="1238371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88BE20AA-6343-A5DE-3421-B719C9ADE8F6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8BD556CA-4D54-0D20-CACE-06BB5C8D9378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0FBED665-0B4A-E19E-8FF0-BC4719068A9D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D4A4B2A7-E446-C206-0D22-1E14482F45C9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C464DCA5-86BB-B55C-9205-3552BED00726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33807048-9F85-8C20-75C9-8BF48013FD0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539AE621-6B7C-8F3F-C52E-BE01EC0142F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1AD0AEC9-5EC0-1F22-F984-2CD0C4A69DB2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EA8C70A0-3C96-E931-8C5C-EF332B2CAD1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6" name="Oval 325">
                <a:extLst>
                  <a:ext uri="{FF2B5EF4-FFF2-40B4-BE49-F238E27FC236}">
                    <a16:creationId xmlns:a16="http://schemas.microsoft.com/office/drawing/2014/main" id="{FA3657EC-00B5-1FA2-8A50-1FFD860D1E0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8B9BECEF-5E5B-CFD7-C924-BFF15FD9444D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2B21F715-7C06-8B54-0B00-563A0928497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4" name="Oval 323">
                <a:extLst>
                  <a:ext uri="{FF2B5EF4-FFF2-40B4-BE49-F238E27FC236}">
                    <a16:creationId xmlns:a16="http://schemas.microsoft.com/office/drawing/2014/main" id="{200BECE5-8F2A-0440-3DBD-A91EFDE9A88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B118054C-0E2F-3485-BAE4-1E8C7E9B3258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000E37CD-C164-2B37-C576-88C84162401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313E78D6-E322-FA78-4C2A-A4E9D63FDA0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9F692285-E2BE-F85F-5A50-FFF5E3EBF214}"/>
              </a:ext>
            </a:extLst>
          </p:cNvPr>
          <p:cNvGrpSpPr/>
          <p:nvPr/>
        </p:nvGrpSpPr>
        <p:grpSpPr>
          <a:xfrm>
            <a:off x="1511964" y="4197775"/>
            <a:ext cx="1016227" cy="1027070"/>
            <a:chOff x="5483352" y="3728408"/>
            <a:chExt cx="1225297" cy="1238371"/>
          </a:xfrm>
        </p:grpSpPr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22186CED-1FF0-B7C3-49B4-5F06631BFA08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6C1AACA4-AEFF-70C7-5716-21F8FA98EC6A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27B7DD0B-13C6-ECAA-3425-ACD07F63C53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F0057404-4D9A-B8F3-1E08-108539DA01B5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75EFC720-8FFD-0B73-04B7-59870C68B2C5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FF4716E7-DB10-4EFC-0EA2-DDECD61925A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1DF94104-CC70-EBA6-7514-57FC92A45A7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109096BB-20BA-19ED-2551-F6F12CC97728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57934AE9-2D5F-67C0-CED4-257024D95F3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AC0A62D8-80BF-2319-9751-1DD75CAC222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099828A7-407B-45C2-7A1E-9DC8BE636AB7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CDF6F853-97C6-D6BB-893F-2B7D10D8B06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E127E2F2-7970-62BB-8B7A-DCE3024000C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7C3D8B2C-4314-3731-C688-D3FFC9BD62D7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B60970B1-2969-F370-FA12-D28A3953AF7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B87D5906-CD48-7B7B-0F0A-4BCEDC79240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BE83B0D6-0ABD-9BD4-3D98-9FE77B37B858}"/>
              </a:ext>
            </a:extLst>
          </p:cNvPr>
          <p:cNvGrpSpPr/>
          <p:nvPr/>
        </p:nvGrpSpPr>
        <p:grpSpPr>
          <a:xfrm>
            <a:off x="628650" y="4699603"/>
            <a:ext cx="1016227" cy="1027070"/>
            <a:chOff x="5483352" y="3728408"/>
            <a:chExt cx="1225297" cy="1238371"/>
          </a:xfrm>
        </p:grpSpPr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2EA94053-165B-2052-75F6-BB87CAAE2A56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2DF119A1-0281-C786-6380-DB59E8EB0AD8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EC218242-452D-E255-2490-E0AF9C04D777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CF9574B2-BEEE-21D2-A519-F75B2E4251A1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0E1D8794-4818-2066-6B96-0D57DF130B65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4D3BFB1B-4C5F-FF7F-3355-8B27C36F034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48BA9237-6F68-F378-F68B-87E3B215B60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13B563DA-5195-A6FA-50C7-B4B581B48493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26839FBE-4CBB-AED4-7841-CC1ED6BD9B5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2" name="Oval 371">
                <a:extLst>
                  <a:ext uri="{FF2B5EF4-FFF2-40B4-BE49-F238E27FC236}">
                    <a16:creationId xmlns:a16="http://schemas.microsoft.com/office/drawing/2014/main" id="{1AC2DCD5-6AA6-5C03-0BBB-0371C652032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D4460E98-2B95-725E-F51F-BEA0382166CC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9A9329C1-FC42-131C-90A2-8D972E8DA7F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0" name="Oval 369">
                <a:extLst>
                  <a:ext uri="{FF2B5EF4-FFF2-40B4-BE49-F238E27FC236}">
                    <a16:creationId xmlns:a16="http://schemas.microsoft.com/office/drawing/2014/main" id="{F7D9620B-1F97-5C0D-8496-23FC84E330A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C04993F0-1AB0-8243-E83C-C42E35F42431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532A7015-4191-4A1F-033F-8690611796D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54895C64-0343-FDC6-6345-F799BE415FC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B42C13C1-9824-65E0-2FFD-B0A841D39506}"/>
              </a:ext>
            </a:extLst>
          </p:cNvPr>
          <p:cNvGrpSpPr/>
          <p:nvPr/>
        </p:nvGrpSpPr>
        <p:grpSpPr>
          <a:xfrm>
            <a:off x="1511963" y="3737561"/>
            <a:ext cx="1016227" cy="1027070"/>
            <a:chOff x="5483352" y="3728408"/>
            <a:chExt cx="1225297" cy="1238371"/>
          </a:xfrm>
        </p:grpSpPr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937813DD-4F30-1F15-BB04-434AE507A1C1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928D7488-221E-FB37-212E-F4F2788E2E6A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E1595625-B483-6CF8-AE05-2E53FB68C47A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C31823E6-8337-2A69-BB27-34A28EF9641A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F5AF7AEE-6D9C-7F40-1003-C62B969725E7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CF69024E-EAE0-8251-7570-3028464BE21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9FE62694-EFFD-310C-629F-44EBE03EF89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E2129522-DC78-E67A-FEAF-7BB66A1C8D49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5DAA8EF5-106D-30A3-5C7A-11D342A475D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434B50DA-B415-B88B-6639-4C019FDD905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8B9B1008-7B70-6DD0-45AA-2B73D6DF6A68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2C984212-F764-081E-9852-662D8D98C2A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0CA5A6EE-1DD1-E167-A1BA-ECA8A4E39C2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0F6A12A8-5903-7865-DA67-94513DF6DF8D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78E31606-4970-9D99-9E65-B57E92932B7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D76DCE10-9FB3-D86F-9FE1-3BB54FEDCB7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633FC1D3-A1DC-13EC-9FA6-EF2F05DCC0E1}"/>
              </a:ext>
            </a:extLst>
          </p:cNvPr>
          <p:cNvGrpSpPr/>
          <p:nvPr/>
        </p:nvGrpSpPr>
        <p:grpSpPr>
          <a:xfrm>
            <a:off x="2395276" y="3234838"/>
            <a:ext cx="1016227" cy="1027070"/>
            <a:chOff x="5483351" y="3728408"/>
            <a:chExt cx="1225298" cy="1238371"/>
          </a:xfrm>
        </p:grpSpPr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AE57B4EA-1764-12D0-8FDE-F84365351856}"/>
                </a:ext>
              </a:extLst>
            </p:cNvPr>
            <p:cNvGrpSpPr/>
            <p:nvPr/>
          </p:nvGrpSpPr>
          <p:grpSpPr>
            <a:xfrm>
              <a:off x="5483351" y="3767480"/>
              <a:ext cx="1225298" cy="1199299"/>
              <a:chOff x="5507964" y="2188726"/>
              <a:chExt cx="1225298" cy="1199299"/>
            </a:xfrm>
          </p:grpSpPr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4E48151B-18B3-E8CD-57ED-C6D555815EE3}"/>
                  </a:ext>
                </a:extLst>
              </p:cNvPr>
              <p:cNvSpPr/>
              <p:nvPr/>
            </p:nvSpPr>
            <p:spPr>
              <a:xfrm>
                <a:off x="5507964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624F5133-9391-299C-FB63-5CC9D5BEB77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0527DEAA-9C93-58F7-004D-E58EE9338D36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F77F1708-260E-9E12-6AB8-428A86AFD879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9AD90048-449B-FCC4-0498-718C367353F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08" name="Oval 407">
                <a:extLst>
                  <a:ext uri="{FF2B5EF4-FFF2-40B4-BE49-F238E27FC236}">
                    <a16:creationId xmlns:a16="http://schemas.microsoft.com/office/drawing/2014/main" id="{F1045A0D-B797-A27A-840F-454C50A2C7C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8A0B9A7F-20EE-CEBC-FB8D-F70D1D3352FC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D18BAFC4-2F7C-392D-AB90-3C0952E367C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23E220EF-DA58-A920-A730-FD6F3A59BB4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994D5FE5-C500-5FBE-37F1-E65A27D0AFAA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74907040-2B13-3063-D8D8-278077D0176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E61945E9-486F-534F-63D5-5AB1B6B4AD4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F65309E1-9F1A-CD7C-4D9F-7AF18AD24981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97F3CBFE-FC83-3EAB-A26A-1C4725CDA0E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7C3B32B1-03F7-B130-D38D-6D622C058FC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96EE5937-C727-A641-F04E-ADAD9734DFDF}"/>
              </a:ext>
            </a:extLst>
          </p:cNvPr>
          <p:cNvGrpSpPr/>
          <p:nvPr/>
        </p:nvGrpSpPr>
        <p:grpSpPr>
          <a:xfrm>
            <a:off x="2395276" y="2778385"/>
            <a:ext cx="1016226" cy="1027070"/>
            <a:chOff x="5483352" y="3728408"/>
            <a:chExt cx="1225297" cy="1238371"/>
          </a:xfrm>
        </p:grpSpPr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0FB6F0DC-55E6-8CEA-8E2A-5568E8935CF9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50F7B59D-A816-EA97-BA4B-DC82B80B0026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EAB90458-869B-E2BD-0CB5-6D2D821190C0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66B735A7-A9A9-91CF-64DA-D1D64B432AA1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43E5C8D1-D1BA-DC3C-2CFB-B8F4F592CA6C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3E370EE3-2F21-16DF-0C19-BE0F51C9A63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C1F59CA1-A199-62B8-FE5C-4F4C4349496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54761047-D2A0-0B90-0C90-FB711A8977CA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7C7BFA44-0972-2C4E-9FC9-43A676BB49E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A664060D-6A35-C1C5-FAEE-134A687E6B4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EE4AC705-EFA5-2B14-1E31-4D99B64E0554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5B338177-F4CD-13F7-0FD6-3ACF8035C74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EF225216-9DA1-5C75-D27B-4E4C20B4BC2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D20C85BD-9128-C313-9ACC-30217FD873ED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9781BC77-E2A0-FC8E-BC9B-964C95CF769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6977A1E1-F526-24CB-3099-311B0F52590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6AE9594-9B87-5F8F-1BA5-5FC35643F567}"/>
              </a:ext>
            </a:extLst>
          </p:cNvPr>
          <p:cNvGrpSpPr/>
          <p:nvPr/>
        </p:nvGrpSpPr>
        <p:grpSpPr>
          <a:xfrm flipH="1">
            <a:off x="5864601" y="2555364"/>
            <a:ext cx="2955011" cy="972168"/>
            <a:chOff x="6691143" y="2799518"/>
            <a:chExt cx="2926080" cy="12962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FC8AF7B-3E02-DFBD-51A4-486A375DCA9C}"/>
                </a:ext>
              </a:extLst>
            </p:cNvPr>
            <p:cNvSpPr txBox="1"/>
            <p:nvPr/>
          </p:nvSpPr>
          <p:spPr>
            <a:xfrm>
              <a:off x="6691143" y="279951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6E6AFA-0340-760B-15F5-21BF1A01B1E8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06633AC5-1925-97FB-D6F2-29608F3A4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4898999" y="2698548"/>
            <a:ext cx="685622" cy="6858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98C70B6-FC89-A8A1-66E2-EF0E4EDC4899}"/>
              </a:ext>
            </a:extLst>
          </p:cNvPr>
          <p:cNvGrpSpPr/>
          <p:nvPr/>
        </p:nvGrpSpPr>
        <p:grpSpPr>
          <a:xfrm flipH="1">
            <a:off x="5864601" y="3767604"/>
            <a:ext cx="2955011" cy="972168"/>
            <a:chOff x="5913578" y="3888043"/>
            <a:chExt cx="2926080" cy="129622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E2CB9D-B3B7-BA01-EABD-2BF28C508EDA}"/>
                </a:ext>
              </a:extLst>
            </p:cNvPr>
            <p:cNvSpPr txBox="1"/>
            <p:nvPr/>
          </p:nvSpPr>
          <p:spPr>
            <a:xfrm>
              <a:off x="5913578" y="3888043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F41684-C826-86E1-27C1-081A3F06ED4A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4" name="Graphic 13" descr="Bar chart with solid fill">
            <a:extLst>
              <a:ext uri="{FF2B5EF4-FFF2-40B4-BE49-F238E27FC236}">
                <a16:creationId xmlns:a16="http://schemas.microsoft.com/office/drawing/2014/main" id="{DFC015E5-C4B1-1F33-37FD-BA8AAE5AC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98821" y="3910788"/>
            <a:ext cx="685800" cy="685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CF71C6C-E568-2F70-42EB-D9A41D58B1BA}"/>
              </a:ext>
            </a:extLst>
          </p:cNvPr>
          <p:cNvGrpSpPr/>
          <p:nvPr/>
        </p:nvGrpSpPr>
        <p:grpSpPr>
          <a:xfrm flipH="1">
            <a:off x="5864601" y="1343124"/>
            <a:ext cx="2955011" cy="972168"/>
            <a:chOff x="7468708" y="1710993"/>
            <a:chExt cx="2926080" cy="129622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FFB6205-AE47-3F82-16B5-08D4775C7A6D}"/>
                </a:ext>
              </a:extLst>
            </p:cNvPr>
            <p:cNvSpPr txBox="1"/>
            <p:nvPr/>
          </p:nvSpPr>
          <p:spPr>
            <a:xfrm>
              <a:off x="7468708" y="1710993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859E59-EEF4-A318-5BA6-6E7BD4E4BEF7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86B503CF-72BB-701B-7AAA-2AACD2CAA6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98821" y="1486308"/>
            <a:ext cx="685800" cy="6858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6FFBC24-C593-B01F-BC19-53EFD969BCB5}"/>
              </a:ext>
            </a:extLst>
          </p:cNvPr>
          <p:cNvGrpSpPr/>
          <p:nvPr/>
        </p:nvGrpSpPr>
        <p:grpSpPr>
          <a:xfrm flipH="1">
            <a:off x="5864601" y="4979843"/>
            <a:ext cx="2955011" cy="972168"/>
            <a:chOff x="5136013" y="4976568"/>
            <a:chExt cx="2926080" cy="129622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40133E-94C8-B9AB-A681-43180E87D128}"/>
                </a:ext>
              </a:extLst>
            </p:cNvPr>
            <p:cNvSpPr txBox="1"/>
            <p:nvPr/>
          </p:nvSpPr>
          <p:spPr>
            <a:xfrm>
              <a:off x="5136013" y="497656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22450C-BA0D-2E30-D95C-DC9BF3DDA5F5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2" name="Graphic 21" descr="Research with solid fill">
            <a:extLst>
              <a:ext uri="{FF2B5EF4-FFF2-40B4-BE49-F238E27FC236}">
                <a16:creationId xmlns:a16="http://schemas.microsoft.com/office/drawing/2014/main" id="{1A934A4A-A030-B44F-AB16-FE7665D357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98821" y="512302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20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10465</TotalTime>
  <Words>312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Stacked Blocks – Slide Template</vt:lpstr>
      <vt:lpstr>Increasing Stacked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Stacked Blocks</dc:title>
  <dc:creator>PresentationGO.com</dc:creator>
  <dc:description>© Copyright PresentationGO.com - Do not distribute or sale without written permission.</dc:description>
  <cp:lastModifiedBy>Christophe Barroche</cp:lastModifiedBy>
  <cp:revision>35</cp:revision>
  <dcterms:created xsi:type="dcterms:W3CDTF">2014-11-26T05:14:11Z</dcterms:created>
  <dcterms:modified xsi:type="dcterms:W3CDTF">2025-05-14T17:43:45Z</dcterms:modified>
  <cp:category>Charts &amp; Diagrams</cp:category>
</cp:coreProperties>
</file>