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8" r:id="rId4"/>
    <p:sldId id="3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896" y="1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B7212-4B22-F00D-3D65-C016CDFE0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468FF9-89EF-A3F3-AF57-E28F96BE1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1FA6EB-2522-2FF4-ADB2-7C585B3D5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EC567-C25B-588E-D23F-8DACA0269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91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3BF50-7A1C-B735-1404-FB3335ECD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BF3A6-2375-2DC8-3797-4BF283F64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A38042-1F9F-CCA4-5CB5-81B46D60C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0631B-8048-CB97-33BF-762B55026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58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E0474-BF27-5243-A640-5B55567E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D7C2-3596-B56A-0FC9-62D36C69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Stacked Blocks – Slide Template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6B956371-DD24-70B3-4E19-C7EA9B27FB1D}"/>
              </a:ext>
            </a:extLst>
          </p:cNvPr>
          <p:cNvGrpSpPr/>
          <p:nvPr/>
        </p:nvGrpSpPr>
        <p:grpSpPr>
          <a:xfrm flipH="1">
            <a:off x="7913888" y="2639909"/>
            <a:ext cx="2925322" cy="1019227"/>
            <a:chOff x="6691143" y="2953404"/>
            <a:chExt cx="2926080" cy="101922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9A74DB19-0E9B-EA62-880E-6619CE5EAD3B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92581D9F-06D9-185E-8621-8FDF55946EC5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A626B837-CC96-57F9-8721-E703A0411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6719870" y="2692322"/>
            <a:ext cx="914163" cy="914400"/>
          </a:xfrm>
          <a:prstGeom prst="rect">
            <a:avLst/>
          </a:prstGeom>
        </p:spPr>
      </p:pic>
      <p:grpSp>
        <p:nvGrpSpPr>
          <p:cNvPr id="335" name="Group 334">
            <a:extLst>
              <a:ext uri="{FF2B5EF4-FFF2-40B4-BE49-F238E27FC236}">
                <a16:creationId xmlns:a16="http://schemas.microsoft.com/office/drawing/2014/main" id="{86EC4FC8-CAA0-2BDD-FEF8-1359F11FF809}"/>
              </a:ext>
            </a:extLst>
          </p:cNvPr>
          <p:cNvGrpSpPr/>
          <p:nvPr/>
        </p:nvGrpSpPr>
        <p:grpSpPr>
          <a:xfrm flipH="1">
            <a:off x="7913888" y="3847751"/>
            <a:ext cx="2925322" cy="1019227"/>
            <a:chOff x="5913578" y="4041929"/>
            <a:chExt cx="2926080" cy="101922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A6018156-A4AC-C056-846E-C6AD18F2F5C4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250578A9-FA23-5EA6-1E95-EB6D4801B8DF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85097AB4-CE00-F182-9873-18027D572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19633" y="3900164"/>
            <a:ext cx="914400" cy="914400"/>
          </a:xfrm>
          <a:prstGeom prst="rect">
            <a:avLst/>
          </a:prstGeom>
        </p:spPr>
      </p:pic>
      <p:grpSp>
        <p:nvGrpSpPr>
          <p:cNvPr id="341" name="Group 340">
            <a:extLst>
              <a:ext uri="{FF2B5EF4-FFF2-40B4-BE49-F238E27FC236}">
                <a16:creationId xmlns:a16="http://schemas.microsoft.com/office/drawing/2014/main" id="{71C5E0AA-0093-F73A-A199-0EB94F0A9F1F}"/>
              </a:ext>
            </a:extLst>
          </p:cNvPr>
          <p:cNvGrpSpPr/>
          <p:nvPr/>
        </p:nvGrpSpPr>
        <p:grpSpPr>
          <a:xfrm flipH="1">
            <a:off x="7913888" y="1432067"/>
            <a:ext cx="2925322" cy="1019227"/>
            <a:chOff x="7468708" y="1864879"/>
            <a:chExt cx="2926080" cy="1019227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85114050-A04F-2744-0125-C017D473F871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6DECF659-172F-43BA-C8E8-7A518A3091F3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5E5C6CEC-1F23-7F6B-60F9-5EE0F664BE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19633" y="1484480"/>
            <a:ext cx="914400" cy="914400"/>
          </a:xfrm>
          <a:prstGeom prst="rect">
            <a:avLst/>
          </a:prstGeom>
        </p:spPr>
      </p:pic>
      <p:grpSp>
        <p:nvGrpSpPr>
          <p:cNvPr id="344" name="Group 343">
            <a:extLst>
              <a:ext uri="{FF2B5EF4-FFF2-40B4-BE49-F238E27FC236}">
                <a16:creationId xmlns:a16="http://schemas.microsoft.com/office/drawing/2014/main" id="{740D48F8-E19F-6B98-D836-96B70CCEB610}"/>
              </a:ext>
            </a:extLst>
          </p:cNvPr>
          <p:cNvGrpSpPr/>
          <p:nvPr/>
        </p:nvGrpSpPr>
        <p:grpSpPr>
          <a:xfrm flipH="1">
            <a:off x="7913888" y="5055593"/>
            <a:ext cx="2925322" cy="1019227"/>
            <a:chOff x="5136013" y="5130454"/>
            <a:chExt cx="2926080" cy="1019227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F02B11BD-8AF9-F645-7DAD-600418900B86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F29DA5BF-907F-B579-1625-83E326B66968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547D00CF-F2DB-213B-8B32-33A80B6472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19633" y="5108006"/>
            <a:ext cx="914400" cy="9144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CB210FAD-C3DF-ED4E-6CAD-3EF4FA825B4F}"/>
              </a:ext>
            </a:extLst>
          </p:cNvPr>
          <p:cNvGrpSpPr/>
          <p:nvPr/>
        </p:nvGrpSpPr>
        <p:grpSpPr>
          <a:xfrm>
            <a:off x="4371455" y="3101574"/>
            <a:ext cx="1354968" cy="1369427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E7AB382-7394-5C97-901D-09212E0112B5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6811332-CF9C-E105-9972-0211FA761DE0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BB0AAF1E-2B50-615F-666D-7127F66D51C7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824C4AC0-280A-15A3-8B89-7E46876CCFB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A87180F-C15E-C09A-7A57-88AF2E689B80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6BA706B-1ABC-CC68-3F3B-56F867B5FE8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7AC8AC41-CD6E-26DC-2E00-728B082D547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1972E87-9E54-4FF6-0438-1EADF0552702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484E0B1-AFD6-25B6-B410-BF4BD57D8BD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15BDFEA-F21F-E406-2054-5A7883C7312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0159269-2F1A-3C9C-BFD0-96A9162A6814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F1EB32B7-66C6-BD1C-0E14-B3A4EB7A939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D0050FE3-EB15-842B-3E12-9536ADCB058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5035B81D-222F-3144-BBBB-8F3B2AFE0D3C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7FBAF40-9463-F807-8D0F-1F36C62131D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3702CEE-7C83-08BC-0080-F4CB8ACFD60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A06313E-E905-BB27-D673-BE9D83AABC9A}"/>
              </a:ext>
            </a:extLst>
          </p:cNvPr>
          <p:cNvGrpSpPr/>
          <p:nvPr/>
        </p:nvGrpSpPr>
        <p:grpSpPr>
          <a:xfrm>
            <a:off x="4371455" y="2492972"/>
            <a:ext cx="1354968" cy="1369427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484A3873-560A-8C0E-52EA-DCFB1BC64570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9852EF84-54B9-B031-193C-761DCDD360AE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82CCC7B6-58BA-3FCD-0544-B6C481BE934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556AFBD0-3CF1-FD0A-0315-656282BAA641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D9633BB2-85F0-9498-973E-B7DEBCBB0CC4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3E0AB8FD-6A67-5AE6-D879-CEF82D9CB2A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37C59F58-A9F3-61EC-B4D0-82A6DCEE05E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6D6B70EF-B777-0805-CE6E-ADBF791B133A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095D6E5D-8E49-C1A2-3BE8-2E25C21B92B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2CCD3523-7545-4FA1-20AB-446BA9740C9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967FAA6A-2C22-317D-05D5-B27078CE016F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B151AA3B-DD4B-E30C-4D07-8260ADAF64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D83ECFE0-27BA-C3F4-692F-5D119141A6F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743E38F1-6FF8-9B0F-1509-A8E941ECC9B7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6E57C89B-B2A3-DB7F-C1E8-AFBED958341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9EEE0EFC-320F-49B3-B3BE-84BA4666453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BEE8176C-FADF-96D6-1C2A-B15036637D28}"/>
              </a:ext>
            </a:extLst>
          </p:cNvPr>
          <p:cNvGrpSpPr/>
          <p:nvPr/>
        </p:nvGrpSpPr>
        <p:grpSpPr>
          <a:xfrm>
            <a:off x="4371455" y="1884368"/>
            <a:ext cx="1354968" cy="1369427"/>
            <a:chOff x="5483352" y="3728408"/>
            <a:chExt cx="1225297" cy="1238371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BFAAD7FB-F1B8-DFEB-7B5F-94A55F11BC36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2302AED1-A50F-2872-10E0-77311B6454AE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D60658D1-B7A6-BBCB-FB77-0383F3A8CD13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5D74CB4E-C23D-D445-6EB1-865E7F696CEA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2E9C84BD-5A2B-EB71-06A9-CB0254C84E36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4C828155-724A-72B9-04A4-9DF4F2FE5EC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7749F5AB-D7D4-D0DE-633E-8F0C465ACD1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8938381B-6F24-904B-E0E8-367DBB12A8A4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C5294355-43B1-D47B-9DED-5B566AA956D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A53DA7CB-92EB-BDAB-7ED3-7CE4494C966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ACA57E5D-A64C-DE1C-E48E-175078187925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D668B9CB-2C5B-674C-2200-3E5277E54A0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7D4C7141-6C21-0A08-F434-5129F38A958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6F461969-66C0-0261-2EDD-DAF0189B9192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2244812A-3F86-5A26-3022-BB0CD067EDD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E69B3BF5-A077-7332-EAD0-466C7674A15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6AD79A64-22BE-0550-BC91-26B4C2471C59}"/>
              </a:ext>
            </a:extLst>
          </p:cNvPr>
          <p:cNvGrpSpPr/>
          <p:nvPr/>
        </p:nvGrpSpPr>
        <p:grpSpPr>
          <a:xfrm>
            <a:off x="4371455" y="1275765"/>
            <a:ext cx="1354968" cy="1369427"/>
            <a:chOff x="5483352" y="3728408"/>
            <a:chExt cx="1225297" cy="1238371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73040E6C-A60D-E8FF-AE8F-92B590766E0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5BDA9F53-8695-593D-6DBD-7D51417CD09A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82ADD68A-907E-8F46-9FCE-9D02C61A636E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3DDF1511-0424-AA9B-0C41-8F82AAF3A627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19893949-6658-2872-D18A-C8C388FCB35E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61A0E0D7-FFF4-2FC9-DA00-73B9F9DDD5A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B5E493D9-066C-7493-FA53-586E9738D9B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D7D41A45-3F85-8BA9-E2FD-43500FE3F5E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0BDF994A-4C6A-181B-0431-EE713D5DFEC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9B50CF0F-B2F5-2833-F5EC-FD9F8D1491B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8FDAE9F4-B5E6-0570-0B6E-7CF00C1B3B5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18BCB6C1-1360-B87D-EF62-C773F6C6BA1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03062E2C-8106-83AB-39EC-1B7635FFD99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AFCD1EF5-3D89-0471-C150-7C26D0B76274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E1A4CE01-184D-DE1F-7CBB-34BFD8A6993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BF047AE4-5BBD-1298-6A33-6234F374742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4D694B9-D7AB-3D4A-A502-96E9C3B327B7}"/>
              </a:ext>
            </a:extLst>
          </p:cNvPr>
          <p:cNvGrpSpPr/>
          <p:nvPr/>
        </p:nvGrpSpPr>
        <p:grpSpPr>
          <a:xfrm>
            <a:off x="3193703" y="3778719"/>
            <a:ext cx="1354968" cy="1369427"/>
            <a:chOff x="5483352" y="3728408"/>
            <a:chExt cx="1225297" cy="1238371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9ABA05EE-DEEB-35C9-6041-F36322A0A1C6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846A73C9-F6CB-4A8F-2A87-A735F5237776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A1DAF672-38CE-9A64-6DEC-BB1F3D59B73E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84FB8BA6-69E4-9D5E-F861-9402A89FB66D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39C49C68-5DFC-D611-DE74-C210C895CA83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60D59AF3-48A9-5D78-F850-DFB2A543231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D4C9C422-B2B8-CF4B-640B-933D0F5C8B8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222810A1-5D0E-80B7-D741-FCC60CA209CA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2EFB50F3-5321-EBD1-B788-95FC8C4DCC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6" name="Oval 325">
                <a:extLst>
                  <a:ext uri="{FF2B5EF4-FFF2-40B4-BE49-F238E27FC236}">
                    <a16:creationId xmlns:a16="http://schemas.microsoft.com/office/drawing/2014/main" id="{CB14262E-DAFE-F0B2-28CA-C216EB461D1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F23CFB1F-C64B-DE98-72CD-6E68C3954CBC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E4481A77-FB17-D354-A862-4E24EDEF981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4" name="Oval 323">
                <a:extLst>
                  <a:ext uri="{FF2B5EF4-FFF2-40B4-BE49-F238E27FC236}">
                    <a16:creationId xmlns:a16="http://schemas.microsoft.com/office/drawing/2014/main" id="{58F3A4C6-DA8C-882B-1632-412C5206B58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E3B976DC-CDAA-D1BC-4BDC-7154F8F2EAD9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C3CFBB3F-1983-8835-C23E-CE7F7F7708A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8EB42AA9-94C4-08EA-E3AA-641A44E1902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90D9D995-0634-A422-6556-A860026C9010}"/>
              </a:ext>
            </a:extLst>
          </p:cNvPr>
          <p:cNvGrpSpPr/>
          <p:nvPr/>
        </p:nvGrpSpPr>
        <p:grpSpPr>
          <a:xfrm>
            <a:off x="2015951" y="4454032"/>
            <a:ext cx="1354969" cy="1369427"/>
            <a:chOff x="5483352" y="3728408"/>
            <a:chExt cx="1225297" cy="1238371"/>
          </a:xfrm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39BF41EF-7762-A381-973B-1672EF3437B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E7BF2077-891B-7B39-5B61-FB3E4610B4EC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705BCC23-3097-14A9-DEA7-F972971E7BED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B1E42F09-AB36-54F3-79C7-76EEBDEC2F55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D0ED2E8-EFD8-1886-1D08-E9DB07B8C155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42D643B6-B60B-370F-BF33-980D8888117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875CCCA2-6E2C-5095-6728-D1358404C08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298564C7-BBC1-F9D7-F3B6-859C66AF6D89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16E58D90-4FF6-E322-EAD7-0B38E78E298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6855761C-A20F-3D89-2E18-34E4F7CAFB4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027863B2-3CA5-7F6A-6CE1-DC339F4F2C9B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A461E346-3D39-B40E-BDC5-8230D418B6F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78D4ADB7-A871-44D0-BF58-034FA4C3BE0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FA9CDA9C-2044-A18D-C88A-E216DF69320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9B9156A5-D528-A996-ABAC-CA1882966AC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CAD57D1F-A625-60CC-6E1A-8F250B1C980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0EA6CCB0-7AA1-F9AE-76A5-829634D765C2}"/>
              </a:ext>
            </a:extLst>
          </p:cNvPr>
          <p:cNvGrpSpPr/>
          <p:nvPr/>
        </p:nvGrpSpPr>
        <p:grpSpPr>
          <a:xfrm>
            <a:off x="838200" y="5123136"/>
            <a:ext cx="1354969" cy="1369427"/>
            <a:chOff x="5483352" y="3728408"/>
            <a:chExt cx="1225297" cy="1238371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E7A41539-398C-57CA-160B-6C021B72F020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8E1A600-8AAA-5625-65DE-C325424F6D5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15E4571E-A630-1246-797E-651D6F081F63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C1DA8E78-D022-5C21-4F7D-7D7235C9BE5E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1F21BC96-BAFD-BA4F-C73A-2763DFD895D9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F717253D-B2A9-1979-95CF-8CBF08F9425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0D98FF5C-462B-7E49-DEDE-7C844D42BC6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0679DBDD-D845-68DB-3554-A876132FDBEE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786EA72B-0648-5F93-8CDE-2D3E3A561AC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DEBA3953-A71E-033A-5267-FFAA37C5E5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C4D19B99-6C50-D267-C10A-147D3DCA0DC1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2D835399-76B6-EA0B-10C8-004AAB4A386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id="{8985F1AE-2314-F7E7-590F-12ED39144FD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D8F9031A-FE3A-D7F1-3C84-03685F701145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155C706B-5478-04D6-955D-CDF8EBE8640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F671676A-FED7-B5FB-0B84-FB7349E165F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E60D669C-3D66-2E8D-BFDC-725903C51627}"/>
              </a:ext>
            </a:extLst>
          </p:cNvPr>
          <p:cNvGrpSpPr/>
          <p:nvPr/>
        </p:nvGrpSpPr>
        <p:grpSpPr>
          <a:xfrm>
            <a:off x="2015950" y="3840414"/>
            <a:ext cx="1354969" cy="1369427"/>
            <a:chOff x="5483352" y="3728408"/>
            <a:chExt cx="1225297" cy="1238371"/>
          </a:xfrm>
        </p:grpSpPr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1705E58C-E08E-998D-9F24-5BD9229AA41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8B4E95DF-B856-8666-67FE-6F585C95494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CBB981BE-CFD7-AC1F-3801-A6E993BB084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69381D50-4D79-69A4-9859-86C6F762ABF3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BAD617BA-8D2E-EEE2-938D-99B87C6F885E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910C5BB3-C98C-A629-CA8A-08ED44BB4F5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F76B8AFE-0AAD-1C53-D658-7E916565D9D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A7E981F9-EE83-99CC-4F26-2BB2E00EE225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0282732F-7D4E-7075-1308-E0720B771D6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D68766A3-7254-BCD3-91A4-A81C3A1AF85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B8B2D865-896F-50C1-D88B-7AAA63174578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799B9B00-FCDE-8D75-A9A6-B57081ADFEC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170832C1-2B98-F638-6D0F-D948692488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37777414-9073-2E5E-B1EC-F35CBF6951C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6E756C61-1899-B814-DCA5-9B32529F846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DA019798-25D0-A3FD-83A1-1FAA9EE75FD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AEC28B64-777F-F603-9C29-F8F4F1653137}"/>
              </a:ext>
            </a:extLst>
          </p:cNvPr>
          <p:cNvGrpSpPr/>
          <p:nvPr/>
        </p:nvGrpSpPr>
        <p:grpSpPr>
          <a:xfrm>
            <a:off x="3193701" y="3170117"/>
            <a:ext cx="1354969" cy="1369427"/>
            <a:chOff x="5483351" y="3728408"/>
            <a:chExt cx="1225298" cy="1238371"/>
          </a:xfrm>
        </p:grpSpPr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30102A6E-F712-ABD4-8428-B06B120823DE}"/>
                </a:ext>
              </a:extLst>
            </p:cNvPr>
            <p:cNvGrpSpPr/>
            <p:nvPr/>
          </p:nvGrpSpPr>
          <p:grpSpPr>
            <a:xfrm>
              <a:off x="5483351" y="3767480"/>
              <a:ext cx="1225298" cy="1199299"/>
              <a:chOff x="5507964" y="2188726"/>
              <a:chExt cx="1225298" cy="1199299"/>
            </a:xfrm>
          </p:grpSpPr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8220E2E3-2903-8135-595A-D455EB307BF8}"/>
                  </a:ext>
                </a:extLst>
              </p:cNvPr>
              <p:cNvSpPr/>
              <p:nvPr/>
            </p:nvSpPr>
            <p:spPr>
              <a:xfrm>
                <a:off x="5507964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5AD3341D-BEDC-7C3E-9475-C456297C3C5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791205A6-E7C3-F921-B818-CBB067A9D93D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D6026E38-7EA5-CB88-DEDB-4AF423A1346C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11C73B2C-69CC-C604-8FA5-339EF2671C0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3FEBD231-4EAD-A658-022A-5D417C1E9A5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5E621462-A78D-FFE8-37DB-BEB7A105C8F5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552E04CC-1693-1561-66C7-CE5E9088B7E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5F2734DA-9C3D-EA72-9646-9CFA9E8D09A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D6DA4EE6-434C-8665-C044-4CC2265EC80D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88D3D394-D8E9-6FC4-1B49-93AF93A4D14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13D124AB-7708-D7A7-4A9D-215366F2246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93FEE8B2-66D7-C7BB-91A5-C9B60D3F6728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66A29082-3963-037F-5E35-1AF43F87239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73E14577-D7AC-B5BB-EBB1-F1B35EE26CF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96376651-A638-1710-7B69-A6949512FC82}"/>
              </a:ext>
            </a:extLst>
          </p:cNvPr>
          <p:cNvGrpSpPr/>
          <p:nvPr/>
        </p:nvGrpSpPr>
        <p:grpSpPr>
          <a:xfrm>
            <a:off x="3193701" y="2561513"/>
            <a:ext cx="1354968" cy="1369427"/>
            <a:chOff x="5483352" y="3728408"/>
            <a:chExt cx="1225297" cy="1238371"/>
          </a:xfrm>
        </p:grpSpPr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5AA5936D-4C41-13CD-2652-3145C408CE3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A63A1690-17E0-5199-1287-CCC34E21D885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7011228F-9E13-5E5B-E4AC-FAA5A985E459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9A1D00B6-7D4C-53B8-BAAF-237A7713DAD4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6182120E-6D89-93D1-FBAF-F7DEF11EEB9E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B36366C5-E94E-5D85-E097-EA9A4489DF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F514BC2F-4E55-10DF-7390-226E01C51D6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D8FCA7C5-3F9F-9F59-2239-A395E5F77C76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B76F12F6-2A14-EC41-3006-942FCAC6867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80CA7C16-BF81-6A15-0552-A9AFFAA8018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906F7FB0-CFAF-CC86-B791-91C8FE36A86D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25785F77-348E-DEFB-1B83-2F250DD2590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8A15490C-F207-D5DE-CD25-248FEF713DF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F27D9420-6EEA-73C3-F510-E3614C9B414B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449087BF-4D07-CCCF-4408-007DAE07EF6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072B8066-7C68-DF9E-0AB9-3F3C5F6107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85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BB859-2F96-CB0C-3725-45F50DF61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5D24C-25D8-3DD8-B9A8-BBF3CF4C9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Stacked Blocks – Slide Template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3C44DD6B-C2B2-5E7A-EDFE-2D7B06F0C751}"/>
              </a:ext>
            </a:extLst>
          </p:cNvPr>
          <p:cNvGrpSpPr/>
          <p:nvPr/>
        </p:nvGrpSpPr>
        <p:grpSpPr>
          <a:xfrm flipH="1">
            <a:off x="7913888" y="2639909"/>
            <a:ext cx="2925322" cy="1019227"/>
            <a:chOff x="6691143" y="2953404"/>
            <a:chExt cx="2926080" cy="101922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D1B63278-6D6B-77EA-13AA-AA5FC7FF3B92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F16767F5-E535-C3F8-F220-904A73DE0AB7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90BBDF98-70CB-5667-F37E-6D4F4BE84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6719870" y="2692322"/>
            <a:ext cx="914163" cy="914400"/>
          </a:xfrm>
          <a:prstGeom prst="rect">
            <a:avLst/>
          </a:prstGeom>
        </p:spPr>
      </p:pic>
      <p:grpSp>
        <p:nvGrpSpPr>
          <p:cNvPr id="335" name="Group 334">
            <a:extLst>
              <a:ext uri="{FF2B5EF4-FFF2-40B4-BE49-F238E27FC236}">
                <a16:creationId xmlns:a16="http://schemas.microsoft.com/office/drawing/2014/main" id="{29031F49-4072-AEAF-2098-FCF392ED85D9}"/>
              </a:ext>
            </a:extLst>
          </p:cNvPr>
          <p:cNvGrpSpPr/>
          <p:nvPr/>
        </p:nvGrpSpPr>
        <p:grpSpPr>
          <a:xfrm flipH="1">
            <a:off x="7913888" y="3847751"/>
            <a:ext cx="2925322" cy="1019227"/>
            <a:chOff x="5913578" y="4041929"/>
            <a:chExt cx="2926080" cy="101922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8EF481DF-CAC0-5961-AF3F-81719140559E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7EC95D98-B9FD-5EA2-EE70-296EAAD2A051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ACBEF78C-B8A9-8DBE-A371-0CE41A6AE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19633" y="3900164"/>
            <a:ext cx="914400" cy="914400"/>
          </a:xfrm>
          <a:prstGeom prst="rect">
            <a:avLst/>
          </a:prstGeom>
        </p:spPr>
      </p:pic>
      <p:grpSp>
        <p:nvGrpSpPr>
          <p:cNvPr id="341" name="Group 340">
            <a:extLst>
              <a:ext uri="{FF2B5EF4-FFF2-40B4-BE49-F238E27FC236}">
                <a16:creationId xmlns:a16="http://schemas.microsoft.com/office/drawing/2014/main" id="{14E2769D-2840-0298-3543-EF18B02472E6}"/>
              </a:ext>
            </a:extLst>
          </p:cNvPr>
          <p:cNvGrpSpPr/>
          <p:nvPr/>
        </p:nvGrpSpPr>
        <p:grpSpPr>
          <a:xfrm flipH="1">
            <a:off x="7913888" y="1432067"/>
            <a:ext cx="2925322" cy="1019227"/>
            <a:chOff x="7468708" y="1864879"/>
            <a:chExt cx="2926080" cy="1019227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B4FEEA9E-113D-DE8B-16BA-648245D2607E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2033E41D-2016-FD95-2E50-B69180A1031A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8622BA9F-1363-AE6C-3442-ED2701F123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19633" y="1484480"/>
            <a:ext cx="914400" cy="914400"/>
          </a:xfrm>
          <a:prstGeom prst="rect">
            <a:avLst/>
          </a:prstGeom>
        </p:spPr>
      </p:pic>
      <p:grpSp>
        <p:nvGrpSpPr>
          <p:cNvPr id="344" name="Group 343">
            <a:extLst>
              <a:ext uri="{FF2B5EF4-FFF2-40B4-BE49-F238E27FC236}">
                <a16:creationId xmlns:a16="http://schemas.microsoft.com/office/drawing/2014/main" id="{939B1460-E22D-A4B0-2229-3178D1487B3B}"/>
              </a:ext>
            </a:extLst>
          </p:cNvPr>
          <p:cNvGrpSpPr/>
          <p:nvPr/>
        </p:nvGrpSpPr>
        <p:grpSpPr>
          <a:xfrm flipH="1">
            <a:off x="7913888" y="5055593"/>
            <a:ext cx="2925322" cy="1019227"/>
            <a:chOff x="5136013" y="5130454"/>
            <a:chExt cx="2926080" cy="1019227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FA2792D0-4091-78A5-7ED5-2D539854E235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FF20FE7-ABA2-D427-0536-26010F81B244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0DC8498D-30B7-30B4-7D75-1B93A511B6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19633" y="5108006"/>
            <a:ext cx="914400" cy="9144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DF4D4904-D606-372C-86AE-E48D81414E5B}"/>
              </a:ext>
            </a:extLst>
          </p:cNvPr>
          <p:cNvGrpSpPr/>
          <p:nvPr/>
        </p:nvGrpSpPr>
        <p:grpSpPr>
          <a:xfrm>
            <a:off x="4371455" y="3101574"/>
            <a:ext cx="1354968" cy="1369427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24A6256-F1C8-B978-9DF2-EF0F4C8BE1C8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DEB054B0-ABF0-5336-2DFD-631FAE0426D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8D0EDE6B-8C29-419A-F7EE-4478E36601F7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B056D18-CEBD-530C-3DF9-C9A989373A82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C15C944-2268-DE52-1542-1A6FDE377E70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5082BB1-135A-BBFB-549A-B2EC5E5115A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42464719-B760-E3A5-E7A4-5DA4F010B59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AD1E770-3BA9-0D52-27C9-31506C8DB8EF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C4544772-E87D-2EF4-4EA4-D92F55EEB62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2587D95D-5151-3CF3-6F0C-92BBF94FFCD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CE0F852D-C1A8-CD67-6921-ECBE7316D87C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7BEE9002-79DC-5045-B90B-B638CC943B5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A792926E-DC5F-319D-63EF-E2D01E7EAC6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5CA49EB-E5D5-DF00-88E4-FC3960426046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05458A53-42DD-D2BA-FB02-9EFCB28B9DD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DA4BCC5-020C-B70F-798E-635A88A4716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C3D15EB8-6A4E-C867-49AF-D4754A7008CF}"/>
              </a:ext>
            </a:extLst>
          </p:cNvPr>
          <p:cNvGrpSpPr/>
          <p:nvPr/>
        </p:nvGrpSpPr>
        <p:grpSpPr>
          <a:xfrm>
            <a:off x="4371455" y="2492972"/>
            <a:ext cx="1354968" cy="1369427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1186726A-30D7-44F3-A9A8-FA52846B450D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6F04A343-979E-FD9D-426F-D4A2BE62B2E6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34772A1E-3BC6-C3E0-3A70-9865A4800EBD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981EF7D4-DEB5-3C8D-2EB2-EC11D2057ACF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6C4818BA-4405-B602-51D7-FAA469DF2C46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04C5E7F4-2855-BD24-26C7-8CEE18118D0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8885B088-E09D-5BCB-9B08-82B6DC3A3DA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CB4D185C-6B87-07AF-2437-F711FE43E469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C96CC3D6-2523-31C5-83EC-F4FEE54CEDB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AEF53383-F45E-FF35-D9B5-A44BE0DF589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9DB67143-4C1A-43FE-0FBC-2B347067A6F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2C942631-EB6D-4C1C-E6FE-B22C20C4AA8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9E648AF9-3AC1-5794-27FA-15CEAE5B065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A3EE3481-71F8-A25F-874F-1C13BA3F8BC3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4ED04CA7-D790-4764-F2DE-C526A16A43D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5F263C7E-8DDD-E46E-B69B-F9431475431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FA2F9C5B-EBEC-EA35-EED6-4C1F2F584F0B}"/>
              </a:ext>
            </a:extLst>
          </p:cNvPr>
          <p:cNvGrpSpPr/>
          <p:nvPr/>
        </p:nvGrpSpPr>
        <p:grpSpPr>
          <a:xfrm>
            <a:off x="4371455" y="1884368"/>
            <a:ext cx="1354968" cy="1369427"/>
            <a:chOff x="5483352" y="3728408"/>
            <a:chExt cx="1225297" cy="1238371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2A12CE2C-8869-AC1D-2ED2-3B5F1C76776D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838723A3-2F68-12D8-ACD0-ED8D14D8A3E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2DC11E97-8DE2-2971-6372-61F0345FC6F5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E5227428-4C37-97EE-6BB9-EBDB41A1FFD7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3973AFB4-13E2-E1FF-5BA5-1262AB5FE86B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8BDE976F-4E70-3355-A3E5-829F4132703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152BD800-8F8A-1A26-FB97-B8BAD9FC9D2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29B5FB67-6D61-BE66-5748-2FDFAA6433C7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DB552F21-E3FE-4EF1-EF54-A9B0C319B39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C69A9651-7ABB-973E-E88F-3A050F0F782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E1054579-0AC8-D8FE-9EDF-AAEE5E63F00C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92E676F6-E71F-9EEE-6FBA-19F090F3723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2369F1EB-2F10-F56C-B384-62495D2729D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9D7B1818-63D0-A0D5-D6BF-AF028903E6A7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3E55A4A6-E8AD-D7A0-6B88-5311CE1C06C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F7C39964-F995-1375-8BE1-9EC20314DD9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58A966BB-D775-430F-BA7D-E8934BA32B87}"/>
              </a:ext>
            </a:extLst>
          </p:cNvPr>
          <p:cNvGrpSpPr/>
          <p:nvPr/>
        </p:nvGrpSpPr>
        <p:grpSpPr>
          <a:xfrm>
            <a:off x="4371455" y="1275765"/>
            <a:ext cx="1354968" cy="1369427"/>
            <a:chOff x="5483352" y="3728408"/>
            <a:chExt cx="1225297" cy="1238371"/>
          </a:xfrm>
        </p:grpSpPr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B8BBEA26-5078-280E-C886-1F231DA6FC21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324D8550-FFDA-01B3-9851-F390D351DC5D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DC12F17F-51F9-04FC-FD47-FAF9AC5873CD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53D46ACD-C3BE-DC38-494D-E4CD3CFB426C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3A94627E-9DA7-356B-7FC6-62D85504CDAA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AAF20710-0E2F-05C0-CB61-589C610BFBA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36BE1964-D5E3-333B-A3B3-F42B33C8EEE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C9D203B0-F0BA-044E-B523-A9F3EC812E3E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904371EF-F027-66E2-1AFB-2F4812151A2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E1A8AF46-156F-FCC5-AE4A-1310ACAD6B5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73DC941D-97CC-1BD0-2BEF-CF46CCB24E74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C5950AD8-E178-990B-A9A0-F0D518F6DB3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A766C78C-2BF9-809B-F91D-3275ED89E51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8E35BEAD-E45A-1A71-2915-6B6BA50AA8FA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C3F043B0-E51D-68EA-1330-FB4F89634D5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DF4D8BFA-9E20-0C49-C064-9F3259094D6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D3D7EBC-072B-1DFF-9064-3113912FD4DC}"/>
              </a:ext>
            </a:extLst>
          </p:cNvPr>
          <p:cNvGrpSpPr/>
          <p:nvPr/>
        </p:nvGrpSpPr>
        <p:grpSpPr>
          <a:xfrm>
            <a:off x="3193703" y="3778719"/>
            <a:ext cx="1354968" cy="1369427"/>
            <a:chOff x="5483352" y="3728408"/>
            <a:chExt cx="1225297" cy="1238371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A52DC48F-DF2F-093B-D917-B31D655ED2E8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CD634025-2B53-2D15-88E6-94E349BF7D10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8B042CC7-ED1C-8B3D-C6D4-4ADDFAB6875A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995BD05B-CEB6-F821-C948-C922C405B6D3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D6065308-5067-2B56-CC6F-35943B6226FF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A52E3A25-ABC9-FF92-FADB-EFBCDBABB3A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74F217A8-F4FE-8075-9AFC-92911BE877B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79F72F7D-E024-9593-5C00-C1196EA273BB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1C3F3E45-01D5-3394-5486-6DF28AAF4DC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6" name="Oval 325">
                <a:extLst>
                  <a:ext uri="{FF2B5EF4-FFF2-40B4-BE49-F238E27FC236}">
                    <a16:creationId xmlns:a16="http://schemas.microsoft.com/office/drawing/2014/main" id="{FD17B0E1-A2F2-E443-2A98-AF6D32DAF53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64AC39A9-4F54-40CB-52EA-90B7BD8396D6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2B183E2A-59D1-2480-2FE7-5880E98E84B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4" name="Oval 323">
                <a:extLst>
                  <a:ext uri="{FF2B5EF4-FFF2-40B4-BE49-F238E27FC236}">
                    <a16:creationId xmlns:a16="http://schemas.microsoft.com/office/drawing/2014/main" id="{9357C901-A421-DBD9-1F90-4ABA3E95913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A00315A2-D598-0E05-D6F5-E1B20B43D097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2D5234A2-3BD5-4562-2370-E7161DDE539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2" name="Oval 321">
                <a:extLst>
                  <a:ext uri="{FF2B5EF4-FFF2-40B4-BE49-F238E27FC236}">
                    <a16:creationId xmlns:a16="http://schemas.microsoft.com/office/drawing/2014/main" id="{FB637A7B-A762-758C-FC51-7C14F1DAE50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4CCD62EC-6AB3-0FA4-E232-193EF6081909}"/>
              </a:ext>
            </a:extLst>
          </p:cNvPr>
          <p:cNvGrpSpPr/>
          <p:nvPr/>
        </p:nvGrpSpPr>
        <p:grpSpPr>
          <a:xfrm>
            <a:off x="2015951" y="4454032"/>
            <a:ext cx="1354969" cy="1369427"/>
            <a:chOff x="5483352" y="3728408"/>
            <a:chExt cx="1225297" cy="1238371"/>
          </a:xfrm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EB458642-73CE-7E15-6F97-B29415B6BBC3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9D93D552-198B-9C9A-5CE2-BEA7150DFFA0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03FA6C21-2EA2-C73F-C1A8-2BCBD63C3E12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8B2340F6-B3C2-7870-BCC8-3774F4BDADF1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FA41EC65-FE90-5674-5633-6AD194CEF0D9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11FCB3B8-ABB7-4464-D652-6C052BBD4B2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35FF3982-4AD0-5162-0ADA-613FF577251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7" name="Group 346">
              <a:extLst>
                <a:ext uri="{FF2B5EF4-FFF2-40B4-BE49-F238E27FC236}">
                  <a16:creationId xmlns:a16="http://schemas.microsoft.com/office/drawing/2014/main" id="{A3CB921D-805F-C095-2D6A-95B4BE885BF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B792CF4B-6EF2-189A-E125-31482506089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D18255AF-2DF2-A54F-EA07-20155827299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12A217F2-16D0-8572-BB3E-BB3ECB9F9CF3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FB955ECF-D7AF-1A89-21E1-6B2D75CF773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EBC79F1C-C535-1163-704A-731755CFAE5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E8F02488-D2F1-4536-CD73-3A5D6663CC6C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E5EB717E-6B9C-73A0-FBB8-3E6F79D806A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B21C0ABF-46E4-60B5-524A-C5FE3ED3241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ABDA81C2-7D05-BDCB-16CA-FC1CF0B2061C}"/>
              </a:ext>
            </a:extLst>
          </p:cNvPr>
          <p:cNvGrpSpPr/>
          <p:nvPr/>
        </p:nvGrpSpPr>
        <p:grpSpPr>
          <a:xfrm>
            <a:off x="838200" y="5123136"/>
            <a:ext cx="1354969" cy="1369427"/>
            <a:chOff x="5483352" y="3728408"/>
            <a:chExt cx="1225297" cy="1238371"/>
          </a:xfrm>
        </p:grpSpPr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F95EB84A-23B6-E769-5D3F-37F958F83D20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3220A053-CA7F-C34B-0293-40561EC9B474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7D44947F-3C09-B0D2-AA25-F0B38206A4E1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424B189E-A783-817A-C93E-E407701C7D28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D47E76BB-9CD5-0170-48F8-A89D8D4DF188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92980156-BEC7-5329-C851-32FD9DAE3EF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BABF96EB-ABCF-1397-73B2-B5E7DF4F4F6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8DD2ADAE-D8C0-D579-05B1-415C067DF1A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E5CD7420-2D14-87DA-18F8-8704606357E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2" name="Oval 371">
                <a:extLst>
                  <a:ext uri="{FF2B5EF4-FFF2-40B4-BE49-F238E27FC236}">
                    <a16:creationId xmlns:a16="http://schemas.microsoft.com/office/drawing/2014/main" id="{AC40E5CE-459B-3E59-3468-4CBF7F3CE54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5" name="Group 364">
              <a:extLst>
                <a:ext uri="{FF2B5EF4-FFF2-40B4-BE49-F238E27FC236}">
                  <a16:creationId xmlns:a16="http://schemas.microsoft.com/office/drawing/2014/main" id="{B8C2C2A4-E2BD-F188-BF1E-C808F26E49C6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319A7D73-890C-8D3D-E2AF-1CADD085DA2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0" name="Oval 369">
                <a:extLst>
                  <a:ext uri="{FF2B5EF4-FFF2-40B4-BE49-F238E27FC236}">
                    <a16:creationId xmlns:a16="http://schemas.microsoft.com/office/drawing/2014/main" id="{DFA0BA7B-44C1-ED9F-3EB7-A6E00444298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9FCAA8BF-416B-9559-73C4-1F36DCA27F39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F34A119C-9EBC-092D-B3A9-38DCB70751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2B68EB03-D0EF-E055-C927-ECC6A28A410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5FC15D7B-E361-BFE1-CED3-B7A023CB480F}"/>
              </a:ext>
            </a:extLst>
          </p:cNvPr>
          <p:cNvGrpSpPr/>
          <p:nvPr/>
        </p:nvGrpSpPr>
        <p:grpSpPr>
          <a:xfrm>
            <a:off x="2015950" y="3840414"/>
            <a:ext cx="1354969" cy="1369427"/>
            <a:chOff x="5483352" y="3728408"/>
            <a:chExt cx="1225297" cy="1238371"/>
          </a:xfrm>
        </p:grpSpPr>
        <p:grpSp>
          <p:nvGrpSpPr>
            <p:cNvPr id="379" name="Group 378">
              <a:extLst>
                <a:ext uri="{FF2B5EF4-FFF2-40B4-BE49-F238E27FC236}">
                  <a16:creationId xmlns:a16="http://schemas.microsoft.com/office/drawing/2014/main" id="{37E0BD53-3F5A-1B4E-F3E4-814D526D156E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40FCCE18-DCDA-A009-9A24-6F38EF1B97A3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B975C75B-2339-D15A-C2D5-3115C7E66B3A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4" name="Freeform: Shape 393">
                <a:extLst>
                  <a:ext uri="{FF2B5EF4-FFF2-40B4-BE49-F238E27FC236}">
                    <a16:creationId xmlns:a16="http://schemas.microsoft.com/office/drawing/2014/main" id="{A6226622-AE4D-C8C1-E542-EC0D562E02B6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48EA8895-9BC6-1216-E091-55734D1A8056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1A4EDCC3-2F1B-7B7F-8CC7-AF780A9BD2C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712A3590-AAFF-3AEA-193F-0B9784F9219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0E522109-CCE2-7311-E905-1B94EDC28E4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33F1A687-80D5-8EA2-8011-FD190A48500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D48A8D36-D7A1-F78E-EF31-3B6CE07FEDA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5F7E582A-3A6E-EA91-3F53-4CEEEBC5CF3A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CEE52885-6CC1-C6BD-B239-5BF3B314CD1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09015144-BFA7-B076-069C-610FE379735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7405E69A-03F0-5222-88F5-552BDB2163AD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4CFDE33B-3BEA-519C-9F3C-29D868F18E7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03B4A875-D4F7-B8E5-E587-D2D01DD55F1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BFC1D6EE-8634-E120-D580-00F5083D418E}"/>
              </a:ext>
            </a:extLst>
          </p:cNvPr>
          <p:cNvGrpSpPr/>
          <p:nvPr/>
        </p:nvGrpSpPr>
        <p:grpSpPr>
          <a:xfrm>
            <a:off x="3193701" y="3170117"/>
            <a:ext cx="1354969" cy="1369427"/>
            <a:chOff x="5483351" y="3728408"/>
            <a:chExt cx="1225298" cy="1238371"/>
          </a:xfrm>
        </p:grpSpPr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79C69D9C-2B23-B97F-67FA-0198BDA6EFA8}"/>
                </a:ext>
              </a:extLst>
            </p:cNvPr>
            <p:cNvGrpSpPr/>
            <p:nvPr/>
          </p:nvGrpSpPr>
          <p:grpSpPr>
            <a:xfrm>
              <a:off x="5483351" y="3767480"/>
              <a:ext cx="1225298" cy="1199299"/>
              <a:chOff x="5507964" y="2188726"/>
              <a:chExt cx="1225298" cy="1199299"/>
            </a:xfrm>
          </p:grpSpPr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335A7F7A-BCD9-9679-0F6D-F994341E7521}"/>
                  </a:ext>
                </a:extLst>
              </p:cNvPr>
              <p:cNvSpPr/>
              <p:nvPr/>
            </p:nvSpPr>
            <p:spPr>
              <a:xfrm>
                <a:off x="5507964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C21103C7-4CD8-B492-639C-EAFD5F7E2D3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474409EE-0643-08E7-B0E5-EFD650BC0D9C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7" name="Group 396">
              <a:extLst>
                <a:ext uri="{FF2B5EF4-FFF2-40B4-BE49-F238E27FC236}">
                  <a16:creationId xmlns:a16="http://schemas.microsoft.com/office/drawing/2014/main" id="{87C2079D-622A-B284-928E-BFE2FDA87580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6554FDA2-F318-D80F-3CA8-D0C3005E757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8" name="Oval 407">
                <a:extLst>
                  <a:ext uri="{FF2B5EF4-FFF2-40B4-BE49-F238E27FC236}">
                    <a16:creationId xmlns:a16="http://schemas.microsoft.com/office/drawing/2014/main" id="{0C086EF8-14AE-5444-4A36-54799883DE2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233A66C3-C90D-F657-509B-17E0EBE9AEF8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98CA154E-EF79-9B1B-AB00-5F59B26D6FF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DA244870-6157-C79F-AD87-3E4A9290760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4AD2446D-B68D-B0E5-C757-801D0FF7A449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03" name="Freeform: Shape 402">
                <a:extLst>
                  <a:ext uri="{FF2B5EF4-FFF2-40B4-BE49-F238E27FC236}">
                    <a16:creationId xmlns:a16="http://schemas.microsoft.com/office/drawing/2014/main" id="{A65EA381-64AB-87DF-1BC4-06AB22152516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A847F5CA-F7B3-B904-1E31-D5CC89FAA2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10A42173-4931-0EA6-BEBF-5760CA264B34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675C13C2-4510-B39C-614F-B2AB101A01C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D61EF2FB-04CB-7438-1438-25E6AB79686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63CE6F88-7DFD-903E-0185-84E223B861B7}"/>
              </a:ext>
            </a:extLst>
          </p:cNvPr>
          <p:cNvGrpSpPr/>
          <p:nvPr/>
        </p:nvGrpSpPr>
        <p:grpSpPr>
          <a:xfrm>
            <a:off x="3193701" y="2561513"/>
            <a:ext cx="1354968" cy="1369427"/>
            <a:chOff x="5483352" y="3728408"/>
            <a:chExt cx="1225297" cy="1238371"/>
          </a:xfrm>
        </p:grpSpPr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DEE3D79C-2E28-B94A-2C60-846A49F8BC9D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E6AA44D4-6F00-44B6-A03C-3A4768F656E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DB1F1D24-FEDB-BDF9-7179-F8F550A0684B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DE1B3DBE-0B92-94EB-E8CF-A8A4F8E344D2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0D6EE99C-6755-001C-69A5-F836342F0B66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CCE14373-74A2-62E0-DE5E-1264B5232E9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3EC9A0AD-7E05-BAAB-0D08-66525AE0229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5" name="Group 414">
              <a:extLst>
                <a:ext uri="{FF2B5EF4-FFF2-40B4-BE49-F238E27FC236}">
                  <a16:creationId xmlns:a16="http://schemas.microsoft.com/office/drawing/2014/main" id="{C1AF66A8-1189-A4B7-223C-DF803563D906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D6759BF0-A6C1-7430-2B1C-AF9CA8B0CA2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3" name="Oval 422">
                <a:extLst>
                  <a:ext uri="{FF2B5EF4-FFF2-40B4-BE49-F238E27FC236}">
                    <a16:creationId xmlns:a16="http://schemas.microsoft.com/office/drawing/2014/main" id="{7DB98580-BBA2-299B-E848-F063178E228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EBC4A85-DD97-DF68-CD6C-61AC6C90B31F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CD9CB473-B114-0558-5ED3-DDA6320238A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1" name="Oval 420">
                <a:extLst>
                  <a:ext uri="{FF2B5EF4-FFF2-40B4-BE49-F238E27FC236}">
                    <a16:creationId xmlns:a16="http://schemas.microsoft.com/office/drawing/2014/main" id="{9A62CFC3-1FBB-55D7-1BBD-82FC816157A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41A662BF-AA7B-3C70-9565-D070DB7C5864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A7F3AAAE-11B1-3C55-888D-3BECFABD832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ECCAA69A-EC4D-9524-CC33-ACDAEB49E17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5495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9463</TotalTime>
  <Words>312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Increasing Stacked Blocks – Slide Template</vt:lpstr>
      <vt:lpstr>Increasing Stacked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Stacked Blocks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2025-05-14T17:43:32Z</dcterms:modified>
  <cp:category>Charts &amp; Diagrams</cp:category>
</cp:coreProperties>
</file>