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4" r:id="rId4"/>
    <p:sldId id="31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663" y="2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4429D-8634-C25C-BB0F-B6E98070D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4BAC2A-ADAC-4B5D-97F1-56ED4C0B0C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B1D47C-D4F5-CB54-F8B8-959C2B675C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A7A1C8-BF31-6C36-D66E-4017A6507A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701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389B4-409C-5F99-8D80-0B90F7A8E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5E26E7-3E0F-48A3-D4B9-0A891311FA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865CF2-C771-2F93-47F1-841B10918C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714ADD-64E2-1637-E948-2A615B85E6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04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8DF8F-C6D9-1B23-8C14-79EE635C0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AF452-C8EC-FAD0-0450-E8EEDB5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Blocks Pyramid – Slide Template</a:t>
            </a:r>
          </a:p>
        </p:txBody>
      </p: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06B2C5CE-DD58-97F4-1023-01C51FBD22A1}"/>
              </a:ext>
            </a:extLst>
          </p:cNvPr>
          <p:cNvGrpSpPr/>
          <p:nvPr/>
        </p:nvGrpSpPr>
        <p:grpSpPr>
          <a:xfrm flipH="1">
            <a:off x="5864601" y="2555364"/>
            <a:ext cx="2955011" cy="972168"/>
            <a:chOff x="6691143" y="2799518"/>
            <a:chExt cx="2926080" cy="1296222"/>
          </a:xfrm>
        </p:grpSpPr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11CC6B51-E46E-8C41-B39E-F818C2138553}"/>
                </a:ext>
              </a:extLst>
            </p:cNvPr>
            <p:cNvSpPr txBox="1"/>
            <p:nvPr/>
          </p:nvSpPr>
          <p:spPr>
            <a:xfrm>
              <a:off x="6691143" y="279951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3F34516A-73B3-6301-7421-B11226A2FD5C}"/>
                </a:ext>
              </a:extLst>
            </p:cNvPr>
            <p:cNvSpPr txBox="1"/>
            <p:nvPr/>
          </p:nvSpPr>
          <p:spPr>
            <a:xfrm>
              <a:off x="6691143" y="3326300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" name="Graphic 2" descr="Gears with solid fill">
            <a:extLst>
              <a:ext uri="{FF2B5EF4-FFF2-40B4-BE49-F238E27FC236}">
                <a16:creationId xmlns:a16="http://schemas.microsoft.com/office/drawing/2014/main" id="{DEFBA203-ABE1-127C-58B6-108B8A98EC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 flipH="1">
            <a:off x="4898999" y="2698548"/>
            <a:ext cx="685622" cy="685800"/>
          </a:xfrm>
          <a:prstGeom prst="rect">
            <a:avLst/>
          </a:prstGeom>
        </p:spPr>
      </p:pic>
      <p:grpSp>
        <p:nvGrpSpPr>
          <p:cNvPr id="335" name="Group 334">
            <a:extLst>
              <a:ext uri="{FF2B5EF4-FFF2-40B4-BE49-F238E27FC236}">
                <a16:creationId xmlns:a16="http://schemas.microsoft.com/office/drawing/2014/main" id="{E2EAFF95-88EA-D59F-363D-04FD2A6BD5BD}"/>
              </a:ext>
            </a:extLst>
          </p:cNvPr>
          <p:cNvGrpSpPr/>
          <p:nvPr/>
        </p:nvGrpSpPr>
        <p:grpSpPr>
          <a:xfrm flipH="1">
            <a:off x="5864601" y="3767604"/>
            <a:ext cx="2955011" cy="972168"/>
            <a:chOff x="5913578" y="3888043"/>
            <a:chExt cx="2926080" cy="1296222"/>
          </a:xfrm>
        </p:grpSpPr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208A7F90-6A5F-52F8-3370-216BCBD55957}"/>
                </a:ext>
              </a:extLst>
            </p:cNvPr>
            <p:cNvSpPr txBox="1"/>
            <p:nvPr/>
          </p:nvSpPr>
          <p:spPr>
            <a:xfrm>
              <a:off x="5913578" y="3888043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A8FEAE40-149D-7B44-5FD3-E99A54ED448C}"/>
                </a:ext>
              </a:extLst>
            </p:cNvPr>
            <p:cNvSpPr txBox="1"/>
            <p:nvPr/>
          </p:nvSpPr>
          <p:spPr>
            <a:xfrm>
              <a:off x="5913578" y="4414825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4" name="Graphic 3" descr="Bar chart with solid fill">
            <a:extLst>
              <a:ext uri="{FF2B5EF4-FFF2-40B4-BE49-F238E27FC236}">
                <a16:creationId xmlns:a16="http://schemas.microsoft.com/office/drawing/2014/main" id="{D0DD580F-1630-6016-6429-FC8148C07B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898821" y="3910788"/>
            <a:ext cx="685800" cy="685800"/>
          </a:xfrm>
          <a:prstGeom prst="rect">
            <a:avLst/>
          </a:prstGeom>
        </p:spPr>
      </p:pic>
      <p:grpSp>
        <p:nvGrpSpPr>
          <p:cNvPr id="341" name="Group 340">
            <a:extLst>
              <a:ext uri="{FF2B5EF4-FFF2-40B4-BE49-F238E27FC236}">
                <a16:creationId xmlns:a16="http://schemas.microsoft.com/office/drawing/2014/main" id="{93F47737-798D-DB46-FF5E-8CB83EB51112}"/>
              </a:ext>
            </a:extLst>
          </p:cNvPr>
          <p:cNvGrpSpPr/>
          <p:nvPr/>
        </p:nvGrpSpPr>
        <p:grpSpPr>
          <a:xfrm flipH="1">
            <a:off x="5864601" y="1343124"/>
            <a:ext cx="2955011" cy="972168"/>
            <a:chOff x="7468708" y="1710993"/>
            <a:chExt cx="2926080" cy="1296222"/>
          </a:xfrm>
        </p:grpSpPr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7C91DDD5-3684-A4E9-921D-50E629ED04B6}"/>
                </a:ext>
              </a:extLst>
            </p:cNvPr>
            <p:cNvSpPr txBox="1"/>
            <p:nvPr/>
          </p:nvSpPr>
          <p:spPr>
            <a:xfrm>
              <a:off x="7468708" y="1710993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526DD71A-44DC-40A4-EE3A-073984E53191}"/>
                </a:ext>
              </a:extLst>
            </p:cNvPr>
            <p:cNvSpPr txBox="1"/>
            <p:nvPr/>
          </p:nvSpPr>
          <p:spPr>
            <a:xfrm>
              <a:off x="7468708" y="2237775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5" name="Graphic 4" descr="Rocket with solid fill">
            <a:extLst>
              <a:ext uri="{FF2B5EF4-FFF2-40B4-BE49-F238E27FC236}">
                <a16:creationId xmlns:a16="http://schemas.microsoft.com/office/drawing/2014/main" id="{7E0792A0-D9A7-38C1-5A54-759E097388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898821" y="1486308"/>
            <a:ext cx="685800" cy="685800"/>
          </a:xfrm>
          <a:prstGeom prst="rect">
            <a:avLst/>
          </a:prstGeom>
        </p:spPr>
      </p:pic>
      <p:grpSp>
        <p:nvGrpSpPr>
          <p:cNvPr id="344" name="Group 343">
            <a:extLst>
              <a:ext uri="{FF2B5EF4-FFF2-40B4-BE49-F238E27FC236}">
                <a16:creationId xmlns:a16="http://schemas.microsoft.com/office/drawing/2014/main" id="{B650D793-270F-C780-4653-4C49AAB7F65F}"/>
              </a:ext>
            </a:extLst>
          </p:cNvPr>
          <p:cNvGrpSpPr/>
          <p:nvPr/>
        </p:nvGrpSpPr>
        <p:grpSpPr>
          <a:xfrm flipH="1">
            <a:off x="5864601" y="4979843"/>
            <a:ext cx="2955011" cy="972168"/>
            <a:chOff x="5136013" y="4976568"/>
            <a:chExt cx="2926080" cy="1296222"/>
          </a:xfrm>
        </p:grpSpPr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5E33BA97-0140-6309-641F-1E6542AEA2B2}"/>
                </a:ext>
              </a:extLst>
            </p:cNvPr>
            <p:cNvSpPr txBox="1"/>
            <p:nvPr/>
          </p:nvSpPr>
          <p:spPr>
            <a:xfrm>
              <a:off x="5136013" y="497656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EEB34579-2FDC-DB44-1689-C358CB323DBC}"/>
                </a:ext>
              </a:extLst>
            </p:cNvPr>
            <p:cNvSpPr txBox="1"/>
            <p:nvPr/>
          </p:nvSpPr>
          <p:spPr>
            <a:xfrm>
              <a:off x="5136013" y="5503350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6" name="Graphic 5" descr="Research with solid fill">
            <a:extLst>
              <a:ext uri="{FF2B5EF4-FFF2-40B4-BE49-F238E27FC236}">
                <a16:creationId xmlns:a16="http://schemas.microsoft.com/office/drawing/2014/main" id="{9B7E25D5-169E-7021-5421-D0F1449ABE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898821" y="5123027"/>
            <a:ext cx="685800" cy="685800"/>
          </a:xfrm>
          <a:prstGeom prst="rect">
            <a:avLst/>
          </a:prstGeom>
        </p:spPr>
      </p:pic>
      <p:grpSp>
        <p:nvGrpSpPr>
          <p:cNvPr id="195" name="Group 194">
            <a:extLst>
              <a:ext uri="{FF2B5EF4-FFF2-40B4-BE49-F238E27FC236}">
                <a16:creationId xmlns:a16="http://schemas.microsoft.com/office/drawing/2014/main" id="{8995E8E9-F319-9585-E3FC-5031E95550B4}"/>
              </a:ext>
            </a:extLst>
          </p:cNvPr>
          <p:cNvGrpSpPr/>
          <p:nvPr/>
        </p:nvGrpSpPr>
        <p:grpSpPr>
          <a:xfrm>
            <a:off x="709255" y="1633501"/>
            <a:ext cx="3611029" cy="3832426"/>
            <a:chOff x="709255" y="1633501"/>
            <a:chExt cx="3611029" cy="3832426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48944D8-2537-CD8B-A478-3F66C76A2811}"/>
                </a:ext>
              </a:extLst>
            </p:cNvPr>
            <p:cNvSpPr/>
            <p:nvPr/>
          </p:nvSpPr>
          <p:spPr>
            <a:xfrm>
              <a:off x="2875217" y="2813029"/>
              <a:ext cx="1445066" cy="975568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F61E249-82FF-2959-D68A-D0DA8B74F23C}"/>
                </a:ext>
              </a:extLst>
            </p:cNvPr>
            <p:cNvSpPr/>
            <p:nvPr/>
          </p:nvSpPr>
          <p:spPr>
            <a:xfrm>
              <a:off x="3597751" y="3232142"/>
              <a:ext cx="722533" cy="995293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7A9A5A-C789-DBAF-2215-36B00B612376}"/>
                </a:ext>
              </a:extLst>
            </p:cNvPr>
            <p:cNvSpPr/>
            <p:nvPr/>
          </p:nvSpPr>
          <p:spPr>
            <a:xfrm>
              <a:off x="2875218" y="3232142"/>
              <a:ext cx="722533" cy="995293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CBAE3B8-2F01-2AA6-8FAF-02EF596A2A27}"/>
                </a:ext>
              </a:extLst>
            </p:cNvPr>
            <p:cNvGrpSpPr/>
            <p:nvPr/>
          </p:nvGrpSpPr>
          <p:grpSpPr>
            <a:xfrm>
              <a:off x="3800099" y="2968580"/>
              <a:ext cx="313250" cy="345907"/>
              <a:chOff x="7334854" y="3940862"/>
              <a:chExt cx="265610" cy="293300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347810DE-B404-D9A5-DFB0-D48550F15EAD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B8B75234-9C6C-0D70-43E7-709CE31F7187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6C095A1-C43C-47F7-81CE-2BD00B9225E6}"/>
                </a:ext>
              </a:extLst>
            </p:cNvPr>
            <p:cNvSpPr/>
            <p:nvPr/>
          </p:nvSpPr>
          <p:spPr>
            <a:xfrm>
              <a:off x="709255" y="4051521"/>
              <a:ext cx="1445066" cy="975568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5067919-4BE7-E0D4-ABC7-90473211E9A2}"/>
                </a:ext>
              </a:extLst>
            </p:cNvPr>
            <p:cNvSpPr/>
            <p:nvPr/>
          </p:nvSpPr>
          <p:spPr>
            <a:xfrm>
              <a:off x="1431789" y="4470634"/>
              <a:ext cx="722533" cy="995293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45BAE62-DA3D-D9D9-A847-AAF044A94770}"/>
                </a:ext>
              </a:extLst>
            </p:cNvPr>
            <p:cNvSpPr/>
            <p:nvPr/>
          </p:nvSpPr>
          <p:spPr>
            <a:xfrm>
              <a:off x="709256" y="4470634"/>
              <a:ext cx="722533" cy="995293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32D9EAA-3A58-9802-5457-3B3D7AA80963}"/>
                </a:ext>
              </a:extLst>
            </p:cNvPr>
            <p:cNvSpPr/>
            <p:nvPr/>
          </p:nvSpPr>
          <p:spPr>
            <a:xfrm>
              <a:off x="2524424" y="2432329"/>
              <a:ext cx="1445066" cy="975568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49EA1C2-2FA8-D6DA-2882-8A07B27C5928}"/>
                </a:ext>
              </a:extLst>
            </p:cNvPr>
            <p:cNvSpPr/>
            <p:nvPr/>
          </p:nvSpPr>
          <p:spPr>
            <a:xfrm>
              <a:off x="3246958" y="2851442"/>
              <a:ext cx="722534" cy="995293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15D840C-6ED9-E91A-0ECA-1D19DE73B91E}"/>
                </a:ext>
              </a:extLst>
            </p:cNvPr>
            <p:cNvSpPr/>
            <p:nvPr/>
          </p:nvSpPr>
          <p:spPr>
            <a:xfrm>
              <a:off x="2524425" y="2851443"/>
              <a:ext cx="722534" cy="995293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BD74794-59D2-D181-B56D-DA8C0A614981}"/>
                </a:ext>
              </a:extLst>
            </p:cNvPr>
            <p:cNvGrpSpPr/>
            <p:nvPr/>
          </p:nvGrpSpPr>
          <p:grpSpPr>
            <a:xfrm>
              <a:off x="3449306" y="2587881"/>
              <a:ext cx="313250" cy="345907"/>
              <a:chOff x="7334854" y="3940862"/>
              <a:chExt cx="265610" cy="293300"/>
            </a:xfrm>
          </p:grpSpPr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9AEE9CAA-4BFA-7EAD-C49A-A8085BE097BA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62BB2B3C-D2C6-88DC-A590-55C09C0EB35C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31F87408-6D42-E7D8-76F6-E1242EE6B005}"/>
                </a:ext>
              </a:extLst>
            </p:cNvPr>
            <p:cNvGrpSpPr/>
            <p:nvPr/>
          </p:nvGrpSpPr>
          <p:grpSpPr>
            <a:xfrm>
              <a:off x="1076086" y="3259353"/>
              <a:ext cx="1445067" cy="1414406"/>
              <a:chOff x="1076086" y="3259353"/>
              <a:chExt cx="1445067" cy="1414406"/>
            </a:xfrm>
          </p:grpSpPr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F633352A-B63C-B7E5-9177-DA06391CB5C5}"/>
                  </a:ext>
                </a:extLst>
              </p:cNvPr>
              <p:cNvSpPr/>
              <p:nvPr/>
            </p:nvSpPr>
            <p:spPr>
              <a:xfrm>
                <a:off x="1076086" y="3259353"/>
                <a:ext cx="1445066" cy="975568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C4C110DF-4972-2D7A-8A9A-506BB0A5F7EF}"/>
                  </a:ext>
                </a:extLst>
              </p:cNvPr>
              <p:cNvSpPr/>
              <p:nvPr/>
            </p:nvSpPr>
            <p:spPr>
              <a:xfrm>
                <a:off x="1798620" y="3678466"/>
                <a:ext cx="722533" cy="995293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6359F2B7-CB29-1B40-A445-31446AE28055}"/>
                  </a:ext>
                </a:extLst>
              </p:cNvPr>
              <p:cNvSpPr/>
              <p:nvPr/>
            </p:nvSpPr>
            <p:spPr>
              <a:xfrm>
                <a:off x="1076087" y="3678466"/>
                <a:ext cx="722533" cy="995293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BCEC965B-0B50-7FB8-6848-540CD91165ED}"/>
                </a:ext>
              </a:extLst>
            </p:cNvPr>
            <p:cNvSpPr/>
            <p:nvPr/>
          </p:nvSpPr>
          <p:spPr>
            <a:xfrm>
              <a:off x="2159341" y="2058178"/>
              <a:ext cx="1445066" cy="975568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F456043A-15E6-32F0-105D-EFB5A7A241A2}"/>
                </a:ext>
              </a:extLst>
            </p:cNvPr>
            <p:cNvSpPr/>
            <p:nvPr/>
          </p:nvSpPr>
          <p:spPr>
            <a:xfrm>
              <a:off x="2881875" y="2477291"/>
              <a:ext cx="722533" cy="995293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44BF382D-C100-B807-976E-3C8C9B9B0F30}"/>
                </a:ext>
              </a:extLst>
            </p:cNvPr>
            <p:cNvSpPr/>
            <p:nvPr/>
          </p:nvSpPr>
          <p:spPr>
            <a:xfrm>
              <a:off x="2159342" y="2477291"/>
              <a:ext cx="722533" cy="995293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7FF03151-5A7D-D379-9733-413B28643BD2}"/>
                </a:ext>
              </a:extLst>
            </p:cNvPr>
            <p:cNvGrpSpPr/>
            <p:nvPr/>
          </p:nvGrpSpPr>
          <p:grpSpPr>
            <a:xfrm>
              <a:off x="3084223" y="2213729"/>
              <a:ext cx="313250" cy="345907"/>
              <a:chOff x="7334854" y="3940862"/>
              <a:chExt cx="265610" cy="293300"/>
            </a:xfrm>
          </p:grpSpPr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0ABEDABC-C0CF-990F-AA0F-3A5D975A3C27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6CB96462-9580-01A8-270E-D30FBE447B97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FFD1F48F-E605-C8C6-DBDD-97F1B3B3CA99}"/>
                </a:ext>
              </a:extLst>
            </p:cNvPr>
            <p:cNvGrpSpPr/>
            <p:nvPr/>
          </p:nvGrpSpPr>
          <p:grpSpPr>
            <a:xfrm>
              <a:off x="2725249" y="2012098"/>
              <a:ext cx="313250" cy="345907"/>
              <a:chOff x="7334854" y="3940862"/>
              <a:chExt cx="265610" cy="293300"/>
            </a:xfrm>
          </p:grpSpPr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7E8911D0-53ED-C84F-2522-B5CFB7199665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F3BBC3C5-B2CA-B6AA-BDE7-B1EDFBC1A46C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FF15EEB9-DA1F-67F4-4986-8C90D4D5BE00}"/>
                </a:ext>
              </a:extLst>
            </p:cNvPr>
            <p:cNvSpPr/>
            <p:nvPr/>
          </p:nvSpPr>
          <p:spPr>
            <a:xfrm>
              <a:off x="1435773" y="2471749"/>
              <a:ext cx="1445066" cy="975568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73E9C257-64B3-99C1-0AA3-645BA62B00CB}"/>
                </a:ext>
              </a:extLst>
            </p:cNvPr>
            <p:cNvSpPr/>
            <p:nvPr/>
          </p:nvSpPr>
          <p:spPr>
            <a:xfrm>
              <a:off x="2158307" y="2890862"/>
              <a:ext cx="722533" cy="995293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CE532B69-134D-DBB8-6789-40D373FF1A4D}"/>
                </a:ext>
              </a:extLst>
            </p:cNvPr>
            <p:cNvSpPr/>
            <p:nvPr/>
          </p:nvSpPr>
          <p:spPr>
            <a:xfrm>
              <a:off x="1435774" y="2890862"/>
              <a:ext cx="722533" cy="995293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939928B0-A6B1-FAFC-F379-C476056BA6C3}"/>
                </a:ext>
              </a:extLst>
            </p:cNvPr>
            <p:cNvGrpSpPr/>
            <p:nvPr/>
          </p:nvGrpSpPr>
          <p:grpSpPr>
            <a:xfrm>
              <a:off x="1275163" y="4384540"/>
              <a:ext cx="313250" cy="345907"/>
              <a:chOff x="7334854" y="3940862"/>
              <a:chExt cx="265610" cy="293300"/>
            </a:xfrm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7B1EF69B-8935-9C77-FA17-A031C2F4A873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14942E15-DEA6-015C-2643-21A2E02000F2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14B2DAA-7945-9DDE-7BE1-2891C71D1B0E}"/>
                </a:ext>
              </a:extLst>
            </p:cNvPr>
            <p:cNvGrpSpPr/>
            <p:nvPr/>
          </p:nvGrpSpPr>
          <p:grpSpPr>
            <a:xfrm>
              <a:off x="916190" y="4207072"/>
              <a:ext cx="313250" cy="345907"/>
              <a:chOff x="7334854" y="3940862"/>
              <a:chExt cx="265610" cy="293300"/>
            </a:xfrm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C1CEBCCE-6877-C40C-9B05-9509ABB2EA8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133ED39C-9699-5C34-C33E-AA147F95AB7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D3BCF8A5-B286-F69D-622F-F199AF10B0C4}"/>
                </a:ext>
              </a:extLst>
            </p:cNvPr>
            <p:cNvGrpSpPr/>
            <p:nvPr/>
          </p:nvGrpSpPr>
          <p:grpSpPr>
            <a:xfrm>
              <a:off x="1641994" y="3592372"/>
              <a:ext cx="313250" cy="345907"/>
              <a:chOff x="7334854" y="3940862"/>
              <a:chExt cx="265610" cy="293300"/>
            </a:xfrm>
          </p:grpSpPr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EC04F452-2586-031F-F29E-9B37E2541CD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DF3BFF02-697D-7376-D276-6737AF6FD79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95255996-4FB3-D2EC-259E-CF61CD2813EA}"/>
                </a:ext>
              </a:extLst>
            </p:cNvPr>
            <p:cNvGrpSpPr/>
            <p:nvPr/>
          </p:nvGrpSpPr>
          <p:grpSpPr>
            <a:xfrm>
              <a:off x="1283021" y="3414904"/>
              <a:ext cx="313250" cy="345907"/>
              <a:chOff x="7334854" y="3940862"/>
              <a:chExt cx="265610" cy="293300"/>
            </a:xfrm>
          </p:grpSpPr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1AE0D805-A6C4-53FD-4E62-85783B52303A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45" name="Oval 144">
                <a:extLst>
                  <a:ext uri="{FF2B5EF4-FFF2-40B4-BE49-F238E27FC236}">
                    <a16:creationId xmlns:a16="http://schemas.microsoft.com/office/drawing/2014/main" id="{8381CD56-35D2-F3C8-2C56-1550B679065A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B241DD01-0751-857C-A4EF-D12AFB6918B4}"/>
                </a:ext>
              </a:extLst>
            </p:cNvPr>
            <p:cNvGrpSpPr/>
            <p:nvPr/>
          </p:nvGrpSpPr>
          <p:grpSpPr>
            <a:xfrm>
              <a:off x="1801892" y="1633501"/>
              <a:ext cx="1445067" cy="1460486"/>
              <a:chOff x="644172" y="3149572"/>
              <a:chExt cx="1595366" cy="1612389"/>
            </a:xfrm>
          </p:grpSpPr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EB7B891F-CA2D-F565-9586-75015D2B116E}"/>
                  </a:ext>
                </a:extLst>
              </p:cNvPr>
              <p:cNvSpPr/>
              <p:nvPr/>
            </p:nvSpPr>
            <p:spPr>
              <a:xfrm>
                <a:off x="644172" y="3200445"/>
                <a:ext cx="1595365" cy="1077035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C2EDE91C-F29A-AA28-0FE0-F532CC5D2516}"/>
                  </a:ext>
                </a:extLst>
              </p:cNvPr>
              <p:cNvSpPr/>
              <p:nvPr/>
            </p:nvSpPr>
            <p:spPr>
              <a:xfrm>
                <a:off x="1441856" y="3663149"/>
                <a:ext cx="797682" cy="1098812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E2D6EE91-067A-32E1-1DEE-09A45AFB0112}"/>
                  </a:ext>
                </a:extLst>
              </p:cNvPr>
              <p:cNvSpPr/>
              <p:nvPr/>
            </p:nvSpPr>
            <p:spPr>
              <a:xfrm>
                <a:off x="644173" y="3663149"/>
                <a:ext cx="797682" cy="1098812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4882FDEF-6F86-F73B-5324-023DA1472160}"/>
                  </a:ext>
                </a:extLst>
              </p:cNvPr>
              <p:cNvGrpSpPr/>
              <p:nvPr/>
            </p:nvGrpSpPr>
            <p:grpSpPr>
              <a:xfrm>
                <a:off x="1665249" y="3372174"/>
                <a:ext cx="345831" cy="381884"/>
                <a:chOff x="7334854" y="3940862"/>
                <a:chExt cx="265610" cy="293300"/>
              </a:xfrm>
            </p:grpSpPr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56CEA929-349E-D588-D95B-98B73E488D32}"/>
                    </a:ext>
                  </a:extLst>
                </p:cNvPr>
                <p:cNvSpPr/>
                <p:nvPr/>
              </p:nvSpPr>
              <p:spPr>
                <a:xfrm>
                  <a:off x="7334854" y="3941597"/>
                  <a:ext cx="265610" cy="292565"/>
                </a:xfrm>
                <a:custGeom>
                  <a:avLst/>
                  <a:gdLst>
                    <a:gd name="connsiteX0" fmla="*/ 132805 w 265610"/>
                    <a:gd name="connsiteY0" fmla="*/ 0 h 292565"/>
                    <a:gd name="connsiteX1" fmla="*/ 265610 w 265610"/>
                    <a:gd name="connsiteY1" fmla="*/ 73141 h 292565"/>
                    <a:gd name="connsiteX2" fmla="*/ 265610 w 265610"/>
                    <a:gd name="connsiteY2" fmla="*/ 219424 h 292565"/>
                    <a:gd name="connsiteX3" fmla="*/ 132805 w 265610"/>
                    <a:gd name="connsiteY3" fmla="*/ 292565 h 292565"/>
                    <a:gd name="connsiteX4" fmla="*/ 0 w 265610"/>
                    <a:gd name="connsiteY4" fmla="*/ 219424 h 292565"/>
                    <a:gd name="connsiteX5" fmla="*/ 0 w 265610"/>
                    <a:gd name="connsiteY5" fmla="*/ 73141 h 292565"/>
                    <a:gd name="connsiteX6" fmla="*/ 132805 w 265610"/>
                    <a:gd name="connsiteY6" fmla="*/ 0 h 292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65610" h="292565">
                      <a:moveTo>
                        <a:pt x="132805" y="0"/>
                      </a:moveTo>
                      <a:cubicBezTo>
                        <a:pt x="206151" y="0"/>
                        <a:pt x="265610" y="32746"/>
                        <a:pt x="265610" y="73141"/>
                      </a:cubicBezTo>
                      <a:lnTo>
                        <a:pt x="265610" y="219424"/>
                      </a:lnTo>
                      <a:cubicBezTo>
                        <a:pt x="265610" y="259819"/>
                        <a:pt x="206151" y="292565"/>
                        <a:pt x="132805" y="292565"/>
                      </a:cubicBezTo>
                      <a:cubicBezTo>
                        <a:pt x="59459" y="292565"/>
                        <a:pt x="0" y="259819"/>
                        <a:pt x="0" y="219424"/>
                      </a:cubicBezTo>
                      <a:lnTo>
                        <a:pt x="0" y="73141"/>
                      </a:lnTo>
                      <a:cubicBezTo>
                        <a:pt x="0" y="32746"/>
                        <a:pt x="59459" y="0"/>
                        <a:pt x="132805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94" name="Oval 193">
                  <a:extLst>
                    <a:ext uri="{FF2B5EF4-FFF2-40B4-BE49-F238E27FC236}">
                      <a16:creationId xmlns:a16="http://schemas.microsoft.com/office/drawing/2014/main" id="{05778C09-A90D-FBDF-0995-E65F6D29D3FB}"/>
                    </a:ext>
                  </a:extLst>
                </p:cNvPr>
                <p:cNvSpPr/>
                <p:nvPr/>
              </p:nvSpPr>
              <p:spPr>
                <a:xfrm>
                  <a:off x="7334854" y="3940862"/>
                  <a:ext cx="265610" cy="14701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4CA23516-2557-1C92-2DD4-22A3BED5AE67}"/>
                  </a:ext>
                </a:extLst>
              </p:cNvPr>
              <p:cNvGrpSpPr/>
              <p:nvPr/>
            </p:nvGrpSpPr>
            <p:grpSpPr>
              <a:xfrm>
                <a:off x="1268939" y="3149572"/>
                <a:ext cx="345831" cy="381884"/>
                <a:chOff x="7334854" y="3940862"/>
                <a:chExt cx="265610" cy="293300"/>
              </a:xfrm>
            </p:grpSpPr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6CB032BF-CD41-17EE-02DB-17A46E16165D}"/>
                    </a:ext>
                  </a:extLst>
                </p:cNvPr>
                <p:cNvSpPr/>
                <p:nvPr/>
              </p:nvSpPr>
              <p:spPr>
                <a:xfrm>
                  <a:off x="7334854" y="3941597"/>
                  <a:ext cx="265610" cy="292565"/>
                </a:xfrm>
                <a:custGeom>
                  <a:avLst/>
                  <a:gdLst>
                    <a:gd name="connsiteX0" fmla="*/ 132805 w 265610"/>
                    <a:gd name="connsiteY0" fmla="*/ 0 h 292565"/>
                    <a:gd name="connsiteX1" fmla="*/ 265610 w 265610"/>
                    <a:gd name="connsiteY1" fmla="*/ 73141 h 292565"/>
                    <a:gd name="connsiteX2" fmla="*/ 265610 w 265610"/>
                    <a:gd name="connsiteY2" fmla="*/ 219424 h 292565"/>
                    <a:gd name="connsiteX3" fmla="*/ 132805 w 265610"/>
                    <a:gd name="connsiteY3" fmla="*/ 292565 h 292565"/>
                    <a:gd name="connsiteX4" fmla="*/ 0 w 265610"/>
                    <a:gd name="connsiteY4" fmla="*/ 219424 h 292565"/>
                    <a:gd name="connsiteX5" fmla="*/ 0 w 265610"/>
                    <a:gd name="connsiteY5" fmla="*/ 73141 h 292565"/>
                    <a:gd name="connsiteX6" fmla="*/ 132805 w 265610"/>
                    <a:gd name="connsiteY6" fmla="*/ 0 h 292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65610" h="292565">
                      <a:moveTo>
                        <a:pt x="132805" y="0"/>
                      </a:moveTo>
                      <a:cubicBezTo>
                        <a:pt x="206151" y="0"/>
                        <a:pt x="265610" y="32746"/>
                        <a:pt x="265610" y="73141"/>
                      </a:cubicBezTo>
                      <a:lnTo>
                        <a:pt x="265610" y="219424"/>
                      </a:lnTo>
                      <a:cubicBezTo>
                        <a:pt x="265610" y="259819"/>
                        <a:pt x="206151" y="292565"/>
                        <a:pt x="132805" y="292565"/>
                      </a:cubicBezTo>
                      <a:cubicBezTo>
                        <a:pt x="59459" y="292565"/>
                        <a:pt x="0" y="259819"/>
                        <a:pt x="0" y="219424"/>
                      </a:cubicBezTo>
                      <a:lnTo>
                        <a:pt x="0" y="73141"/>
                      </a:lnTo>
                      <a:cubicBezTo>
                        <a:pt x="0" y="32746"/>
                        <a:pt x="59459" y="0"/>
                        <a:pt x="132805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34" name="Oval 133">
                  <a:extLst>
                    <a:ext uri="{FF2B5EF4-FFF2-40B4-BE49-F238E27FC236}">
                      <a16:creationId xmlns:a16="http://schemas.microsoft.com/office/drawing/2014/main" id="{93CFEA79-6CD3-91D7-9921-CE85F9D543E0}"/>
                    </a:ext>
                  </a:extLst>
                </p:cNvPr>
                <p:cNvSpPr/>
                <p:nvPr/>
              </p:nvSpPr>
              <p:spPr>
                <a:xfrm>
                  <a:off x="7334854" y="3940862"/>
                  <a:ext cx="265610" cy="14701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72B7BE01-9A29-1A3A-91A6-842A664477D2}"/>
                  </a:ext>
                </a:extLst>
              </p:cNvPr>
              <p:cNvGrpSpPr/>
              <p:nvPr/>
            </p:nvGrpSpPr>
            <p:grpSpPr>
              <a:xfrm>
                <a:off x="1268939" y="3568100"/>
                <a:ext cx="345831" cy="381884"/>
                <a:chOff x="7334854" y="3940862"/>
                <a:chExt cx="265610" cy="293300"/>
              </a:xfrm>
            </p:grpSpPr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id="{5F92B743-4DE7-2CBF-4F0C-8054249DD4AC}"/>
                    </a:ext>
                  </a:extLst>
                </p:cNvPr>
                <p:cNvSpPr/>
                <p:nvPr/>
              </p:nvSpPr>
              <p:spPr>
                <a:xfrm>
                  <a:off x="7334854" y="3941597"/>
                  <a:ext cx="265610" cy="292565"/>
                </a:xfrm>
                <a:custGeom>
                  <a:avLst/>
                  <a:gdLst>
                    <a:gd name="connsiteX0" fmla="*/ 132805 w 265610"/>
                    <a:gd name="connsiteY0" fmla="*/ 0 h 292565"/>
                    <a:gd name="connsiteX1" fmla="*/ 265610 w 265610"/>
                    <a:gd name="connsiteY1" fmla="*/ 73141 h 292565"/>
                    <a:gd name="connsiteX2" fmla="*/ 265610 w 265610"/>
                    <a:gd name="connsiteY2" fmla="*/ 219424 h 292565"/>
                    <a:gd name="connsiteX3" fmla="*/ 132805 w 265610"/>
                    <a:gd name="connsiteY3" fmla="*/ 292565 h 292565"/>
                    <a:gd name="connsiteX4" fmla="*/ 0 w 265610"/>
                    <a:gd name="connsiteY4" fmla="*/ 219424 h 292565"/>
                    <a:gd name="connsiteX5" fmla="*/ 0 w 265610"/>
                    <a:gd name="connsiteY5" fmla="*/ 73141 h 292565"/>
                    <a:gd name="connsiteX6" fmla="*/ 132805 w 265610"/>
                    <a:gd name="connsiteY6" fmla="*/ 0 h 292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65610" h="292565">
                      <a:moveTo>
                        <a:pt x="132805" y="0"/>
                      </a:moveTo>
                      <a:cubicBezTo>
                        <a:pt x="206151" y="0"/>
                        <a:pt x="265610" y="32746"/>
                        <a:pt x="265610" y="73141"/>
                      </a:cubicBezTo>
                      <a:lnTo>
                        <a:pt x="265610" y="219424"/>
                      </a:lnTo>
                      <a:cubicBezTo>
                        <a:pt x="265610" y="259819"/>
                        <a:pt x="206151" y="292565"/>
                        <a:pt x="132805" y="292565"/>
                      </a:cubicBezTo>
                      <a:cubicBezTo>
                        <a:pt x="59459" y="292565"/>
                        <a:pt x="0" y="259819"/>
                        <a:pt x="0" y="219424"/>
                      </a:cubicBezTo>
                      <a:lnTo>
                        <a:pt x="0" y="73141"/>
                      </a:lnTo>
                      <a:cubicBezTo>
                        <a:pt x="0" y="32746"/>
                        <a:pt x="59459" y="0"/>
                        <a:pt x="132805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32" name="Oval 131">
                  <a:extLst>
                    <a:ext uri="{FF2B5EF4-FFF2-40B4-BE49-F238E27FC236}">
                      <a16:creationId xmlns:a16="http://schemas.microsoft.com/office/drawing/2014/main" id="{A3BBD22D-0B07-B6F2-E56F-21AAC0EF2EF8}"/>
                    </a:ext>
                  </a:extLst>
                </p:cNvPr>
                <p:cNvSpPr/>
                <p:nvPr/>
              </p:nvSpPr>
              <p:spPr>
                <a:xfrm>
                  <a:off x="7334854" y="3940862"/>
                  <a:ext cx="265610" cy="14701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9D2640EA-EA3F-D678-8EB4-E59997355B20}"/>
                  </a:ext>
                </a:extLst>
              </p:cNvPr>
              <p:cNvGrpSpPr/>
              <p:nvPr/>
            </p:nvGrpSpPr>
            <p:grpSpPr>
              <a:xfrm>
                <a:off x="872630" y="3372174"/>
                <a:ext cx="345831" cy="381884"/>
                <a:chOff x="7334854" y="3940862"/>
                <a:chExt cx="265610" cy="293300"/>
              </a:xfrm>
            </p:grpSpPr>
            <p:sp>
              <p:nvSpPr>
                <p:cNvPr id="129" name="Freeform: Shape 128">
                  <a:extLst>
                    <a:ext uri="{FF2B5EF4-FFF2-40B4-BE49-F238E27FC236}">
                      <a16:creationId xmlns:a16="http://schemas.microsoft.com/office/drawing/2014/main" id="{BD897DB6-64A0-2D58-15DD-74D1193B6FA3}"/>
                    </a:ext>
                  </a:extLst>
                </p:cNvPr>
                <p:cNvSpPr/>
                <p:nvPr/>
              </p:nvSpPr>
              <p:spPr>
                <a:xfrm>
                  <a:off x="7334854" y="3941597"/>
                  <a:ext cx="265610" cy="292565"/>
                </a:xfrm>
                <a:custGeom>
                  <a:avLst/>
                  <a:gdLst>
                    <a:gd name="connsiteX0" fmla="*/ 132805 w 265610"/>
                    <a:gd name="connsiteY0" fmla="*/ 0 h 292565"/>
                    <a:gd name="connsiteX1" fmla="*/ 265610 w 265610"/>
                    <a:gd name="connsiteY1" fmla="*/ 73141 h 292565"/>
                    <a:gd name="connsiteX2" fmla="*/ 265610 w 265610"/>
                    <a:gd name="connsiteY2" fmla="*/ 219424 h 292565"/>
                    <a:gd name="connsiteX3" fmla="*/ 132805 w 265610"/>
                    <a:gd name="connsiteY3" fmla="*/ 292565 h 292565"/>
                    <a:gd name="connsiteX4" fmla="*/ 0 w 265610"/>
                    <a:gd name="connsiteY4" fmla="*/ 219424 h 292565"/>
                    <a:gd name="connsiteX5" fmla="*/ 0 w 265610"/>
                    <a:gd name="connsiteY5" fmla="*/ 73141 h 292565"/>
                    <a:gd name="connsiteX6" fmla="*/ 132805 w 265610"/>
                    <a:gd name="connsiteY6" fmla="*/ 0 h 292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65610" h="292565">
                      <a:moveTo>
                        <a:pt x="132805" y="0"/>
                      </a:moveTo>
                      <a:cubicBezTo>
                        <a:pt x="206151" y="0"/>
                        <a:pt x="265610" y="32746"/>
                        <a:pt x="265610" y="73141"/>
                      </a:cubicBezTo>
                      <a:lnTo>
                        <a:pt x="265610" y="219424"/>
                      </a:lnTo>
                      <a:cubicBezTo>
                        <a:pt x="265610" y="259819"/>
                        <a:pt x="206151" y="292565"/>
                        <a:pt x="132805" y="292565"/>
                      </a:cubicBezTo>
                      <a:cubicBezTo>
                        <a:pt x="59459" y="292565"/>
                        <a:pt x="0" y="259819"/>
                        <a:pt x="0" y="219424"/>
                      </a:cubicBezTo>
                      <a:lnTo>
                        <a:pt x="0" y="73141"/>
                      </a:lnTo>
                      <a:cubicBezTo>
                        <a:pt x="0" y="32746"/>
                        <a:pt x="59459" y="0"/>
                        <a:pt x="132805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30" name="Oval 129">
                  <a:extLst>
                    <a:ext uri="{FF2B5EF4-FFF2-40B4-BE49-F238E27FC236}">
                      <a16:creationId xmlns:a16="http://schemas.microsoft.com/office/drawing/2014/main" id="{91AC628F-0AAB-C0D5-FA20-B77BF6170159}"/>
                    </a:ext>
                  </a:extLst>
                </p:cNvPr>
                <p:cNvSpPr/>
                <p:nvPr/>
              </p:nvSpPr>
              <p:spPr>
                <a:xfrm>
                  <a:off x="7334854" y="3940862"/>
                  <a:ext cx="265610" cy="14701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</p:grp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68B6F125-EF1E-730F-9B45-65C8D203BEDA}"/>
                </a:ext>
              </a:extLst>
            </p:cNvPr>
            <p:cNvGrpSpPr/>
            <p:nvPr/>
          </p:nvGrpSpPr>
          <p:grpSpPr>
            <a:xfrm>
              <a:off x="2001681" y="2804768"/>
              <a:ext cx="313250" cy="345907"/>
              <a:chOff x="7334854" y="3940862"/>
              <a:chExt cx="265610" cy="293300"/>
            </a:xfrm>
          </p:grpSpPr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BADC0034-67F6-4216-917E-8927741C852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79" name="Oval 178">
                <a:extLst>
                  <a:ext uri="{FF2B5EF4-FFF2-40B4-BE49-F238E27FC236}">
                    <a16:creationId xmlns:a16="http://schemas.microsoft.com/office/drawing/2014/main" id="{2267D7B7-A668-5EE0-F5BE-AB8C4374E4C9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A3B907FE-3877-3D4C-C1FA-D2F8FCC799BE}"/>
                </a:ext>
              </a:extLst>
            </p:cNvPr>
            <p:cNvGrpSpPr/>
            <p:nvPr/>
          </p:nvGrpSpPr>
          <p:grpSpPr>
            <a:xfrm>
              <a:off x="1642708" y="2627300"/>
              <a:ext cx="313250" cy="345907"/>
              <a:chOff x="7334854" y="3940862"/>
              <a:chExt cx="265610" cy="293300"/>
            </a:xfrm>
          </p:grpSpPr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9ED66083-C98B-FEE0-3EED-CC55FEC8A328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77" name="Oval 176">
                <a:extLst>
                  <a:ext uri="{FF2B5EF4-FFF2-40B4-BE49-F238E27FC236}">
                    <a16:creationId xmlns:a16="http://schemas.microsoft.com/office/drawing/2014/main" id="{4F779ED5-690F-AC18-5F5E-69806DC398A4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7124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FC868-156F-2D00-3D98-93E3B09E8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C7DD-5619-F121-243A-E29AB0688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Blocks Pyramid – Slide Template</a:t>
            </a:r>
          </a:p>
        </p:txBody>
      </p:sp>
      <p:grpSp>
        <p:nvGrpSpPr>
          <p:cNvPr id="338" name="Group 337">
            <a:extLst>
              <a:ext uri="{FF2B5EF4-FFF2-40B4-BE49-F238E27FC236}">
                <a16:creationId xmlns:a16="http://schemas.microsoft.com/office/drawing/2014/main" id="{0B092B61-20F5-E847-8094-33054B412F19}"/>
              </a:ext>
            </a:extLst>
          </p:cNvPr>
          <p:cNvGrpSpPr/>
          <p:nvPr/>
        </p:nvGrpSpPr>
        <p:grpSpPr>
          <a:xfrm flipH="1">
            <a:off x="5864601" y="2555364"/>
            <a:ext cx="2955011" cy="972168"/>
            <a:chOff x="6691143" y="2799518"/>
            <a:chExt cx="2926080" cy="1296222"/>
          </a:xfrm>
        </p:grpSpPr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92F2F64F-66AF-04A7-0245-CD9544988DF9}"/>
                </a:ext>
              </a:extLst>
            </p:cNvPr>
            <p:cNvSpPr txBox="1"/>
            <p:nvPr/>
          </p:nvSpPr>
          <p:spPr>
            <a:xfrm>
              <a:off x="6691143" y="279951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AB48142C-A43B-C209-1439-2C20A68DB2D4}"/>
                </a:ext>
              </a:extLst>
            </p:cNvPr>
            <p:cNvSpPr txBox="1"/>
            <p:nvPr/>
          </p:nvSpPr>
          <p:spPr>
            <a:xfrm>
              <a:off x="6691143" y="3326300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" name="Graphic 2" descr="Gears with solid fill">
            <a:extLst>
              <a:ext uri="{FF2B5EF4-FFF2-40B4-BE49-F238E27FC236}">
                <a16:creationId xmlns:a16="http://schemas.microsoft.com/office/drawing/2014/main" id="{BAF02DC0-5A7B-B786-15D2-6A5EFF4BE0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 flipH="1">
            <a:off x="4898999" y="2698548"/>
            <a:ext cx="685622" cy="685800"/>
          </a:xfrm>
          <a:prstGeom prst="rect">
            <a:avLst/>
          </a:prstGeom>
        </p:spPr>
      </p:pic>
      <p:grpSp>
        <p:nvGrpSpPr>
          <p:cNvPr id="335" name="Group 334">
            <a:extLst>
              <a:ext uri="{FF2B5EF4-FFF2-40B4-BE49-F238E27FC236}">
                <a16:creationId xmlns:a16="http://schemas.microsoft.com/office/drawing/2014/main" id="{782C47B3-37AD-7964-4903-F323C12C43DA}"/>
              </a:ext>
            </a:extLst>
          </p:cNvPr>
          <p:cNvGrpSpPr/>
          <p:nvPr/>
        </p:nvGrpSpPr>
        <p:grpSpPr>
          <a:xfrm flipH="1">
            <a:off x="5864601" y="3767604"/>
            <a:ext cx="2955011" cy="972168"/>
            <a:chOff x="5913578" y="3888043"/>
            <a:chExt cx="2926080" cy="1296222"/>
          </a:xfrm>
        </p:grpSpPr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F583FDD0-345C-5809-332F-22F438582FA0}"/>
                </a:ext>
              </a:extLst>
            </p:cNvPr>
            <p:cNvSpPr txBox="1"/>
            <p:nvPr/>
          </p:nvSpPr>
          <p:spPr>
            <a:xfrm>
              <a:off x="5913578" y="3888043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2618770A-9F4D-6DDC-0B27-C8A421A3FD9E}"/>
                </a:ext>
              </a:extLst>
            </p:cNvPr>
            <p:cNvSpPr txBox="1"/>
            <p:nvPr/>
          </p:nvSpPr>
          <p:spPr>
            <a:xfrm>
              <a:off x="5913578" y="4414825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4" name="Graphic 3" descr="Bar chart with solid fill">
            <a:extLst>
              <a:ext uri="{FF2B5EF4-FFF2-40B4-BE49-F238E27FC236}">
                <a16:creationId xmlns:a16="http://schemas.microsoft.com/office/drawing/2014/main" id="{3ABC7A07-785D-C81B-17FE-102ECD0D3C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898821" y="3910788"/>
            <a:ext cx="685800" cy="685800"/>
          </a:xfrm>
          <a:prstGeom prst="rect">
            <a:avLst/>
          </a:prstGeom>
        </p:spPr>
      </p:pic>
      <p:grpSp>
        <p:nvGrpSpPr>
          <p:cNvPr id="341" name="Group 340">
            <a:extLst>
              <a:ext uri="{FF2B5EF4-FFF2-40B4-BE49-F238E27FC236}">
                <a16:creationId xmlns:a16="http://schemas.microsoft.com/office/drawing/2014/main" id="{2129D311-2078-A0BB-E281-B5BA255D7625}"/>
              </a:ext>
            </a:extLst>
          </p:cNvPr>
          <p:cNvGrpSpPr/>
          <p:nvPr/>
        </p:nvGrpSpPr>
        <p:grpSpPr>
          <a:xfrm flipH="1">
            <a:off x="5864601" y="1343124"/>
            <a:ext cx="2955011" cy="972168"/>
            <a:chOff x="7468708" y="1710993"/>
            <a:chExt cx="2926080" cy="1296222"/>
          </a:xfrm>
        </p:grpSpPr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EC8FA8E9-9063-7C53-DF6A-71FF9964F24A}"/>
                </a:ext>
              </a:extLst>
            </p:cNvPr>
            <p:cNvSpPr txBox="1"/>
            <p:nvPr/>
          </p:nvSpPr>
          <p:spPr>
            <a:xfrm>
              <a:off x="7468708" y="1710993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FB11C7F5-BE38-9AAC-FF70-5DBAA9394EA4}"/>
                </a:ext>
              </a:extLst>
            </p:cNvPr>
            <p:cNvSpPr txBox="1"/>
            <p:nvPr/>
          </p:nvSpPr>
          <p:spPr>
            <a:xfrm>
              <a:off x="7468708" y="2237775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5" name="Graphic 4" descr="Rocket with solid fill">
            <a:extLst>
              <a:ext uri="{FF2B5EF4-FFF2-40B4-BE49-F238E27FC236}">
                <a16:creationId xmlns:a16="http://schemas.microsoft.com/office/drawing/2014/main" id="{C29A4640-0ACF-EC71-D2E3-B1A393C474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898821" y="1486308"/>
            <a:ext cx="685800" cy="685800"/>
          </a:xfrm>
          <a:prstGeom prst="rect">
            <a:avLst/>
          </a:prstGeom>
        </p:spPr>
      </p:pic>
      <p:grpSp>
        <p:nvGrpSpPr>
          <p:cNvPr id="344" name="Group 343">
            <a:extLst>
              <a:ext uri="{FF2B5EF4-FFF2-40B4-BE49-F238E27FC236}">
                <a16:creationId xmlns:a16="http://schemas.microsoft.com/office/drawing/2014/main" id="{016EB371-EDE3-E654-2BD6-F31700EABAAD}"/>
              </a:ext>
            </a:extLst>
          </p:cNvPr>
          <p:cNvGrpSpPr/>
          <p:nvPr/>
        </p:nvGrpSpPr>
        <p:grpSpPr>
          <a:xfrm flipH="1">
            <a:off x="5864601" y="4979843"/>
            <a:ext cx="2955011" cy="972168"/>
            <a:chOff x="5136013" y="4976568"/>
            <a:chExt cx="2926080" cy="1296222"/>
          </a:xfrm>
        </p:grpSpPr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56354912-B0B4-099C-4822-C538769C4A39}"/>
                </a:ext>
              </a:extLst>
            </p:cNvPr>
            <p:cNvSpPr txBox="1"/>
            <p:nvPr/>
          </p:nvSpPr>
          <p:spPr>
            <a:xfrm>
              <a:off x="5136013" y="497656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46" name="TextBox 345">
              <a:extLst>
                <a:ext uri="{FF2B5EF4-FFF2-40B4-BE49-F238E27FC236}">
                  <a16:creationId xmlns:a16="http://schemas.microsoft.com/office/drawing/2014/main" id="{027B2707-99D3-719B-B49A-A9F392063D6E}"/>
                </a:ext>
              </a:extLst>
            </p:cNvPr>
            <p:cNvSpPr txBox="1"/>
            <p:nvPr/>
          </p:nvSpPr>
          <p:spPr>
            <a:xfrm>
              <a:off x="5136013" y="5503350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6" name="Graphic 5" descr="Research with solid fill">
            <a:extLst>
              <a:ext uri="{FF2B5EF4-FFF2-40B4-BE49-F238E27FC236}">
                <a16:creationId xmlns:a16="http://schemas.microsoft.com/office/drawing/2014/main" id="{A3007A7D-0338-9431-4050-80CD75D56B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898821" y="5123027"/>
            <a:ext cx="685800" cy="685800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B8BA6A33-043B-689B-4298-3DAAB14DBB11}"/>
              </a:ext>
            </a:extLst>
          </p:cNvPr>
          <p:cNvGrpSpPr/>
          <p:nvPr/>
        </p:nvGrpSpPr>
        <p:grpSpPr>
          <a:xfrm>
            <a:off x="709255" y="1633501"/>
            <a:ext cx="3611029" cy="3832426"/>
            <a:chOff x="709255" y="1633501"/>
            <a:chExt cx="3611029" cy="3832426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D20FFF3-20F7-AB73-28DD-8078876D827A}"/>
                </a:ext>
              </a:extLst>
            </p:cNvPr>
            <p:cNvSpPr/>
            <p:nvPr/>
          </p:nvSpPr>
          <p:spPr>
            <a:xfrm>
              <a:off x="2875217" y="2813029"/>
              <a:ext cx="1445066" cy="975568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F33A403-BED0-5373-E208-2D8FB98FB9C7}"/>
                </a:ext>
              </a:extLst>
            </p:cNvPr>
            <p:cNvSpPr/>
            <p:nvPr/>
          </p:nvSpPr>
          <p:spPr>
            <a:xfrm>
              <a:off x="3597751" y="3232142"/>
              <a:ext cx="722533" cy="995293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4FDE3CD-07D5-9EB1-CC0F-504ABB833509}"/>
                </a:ext>
              </a:extLst>
            </p:cNvPr>
            <p:cNvSpPr/>
            <p:nvPr/>
          </p:nvSpPr>
          <p:spPr>
            <a:xfrm>
              <a:off x="2875218" y="3232142"/>
              <a:ext cx="722533" cy="995293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54FD4E13-D964-42AC-030F-2A9DF3392EC1}"/>
                </a:ext>
              </a:extLst>
            </p:cNvPr>
            <p:cNvGrpSpPr/>
            <p:nvPr/>
          </p:nvGrpSpPr>
          <p:grpSpPr>
            <a:xfrm>
              <a:off x="3800099" y="2968580"/>
              <a:ext cx="313250" cy="345907"/>
              <a:chOff x="7334854" y="3940862"/>
              <a:chExt cx="265610" cy="293300"/>
            </a:xfrm>
          </p:grpSpPr>
          <p:sp>
            <p:nvSpPr>
              <p:cNvPr id="247" name="Freeform: Shape 246">
                <a:extLst>
                  <a:ext uri="{FF2B5EF4-FFF2-40B4-BE49-F238E27FC236}">
                    <a16:creationId xmlns:a16="http://schemas.microsoft.com/office/drawing/2014/main" id="{5C6B3D19-8AFF-6723-A2F3-7F06423F31B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48" name="Oval 247">
                <a:extLst>
                  <a:ext uri="{FF2B5EF4-FFF2-40B4-BE49-F238E27FC236}">
                    <a16:creationId xmlns:a16="http://schemas.microsoft.com/office/drawing/2014/main" id="{059FF566-7C2B-0288-3703-EC5BE4040E96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489251CB-A957-4B12-0EC4-AF68D89883A8}"/>
                </a:ext>
              </a:extLst>
            </p:cNvPr>
            <p:cNvSpPr/>
            <p:nvPr/>
          </p:nvSpPr>
          <p:spPr>
            <a:xfrm>
              <a:off x="709255" y="4051521"/>
              <a:ext cx="1445066" cy="975568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4055C6C0-F078-1262-6CB6-E8E2201E9919}"/>
                </a:ext>
              </a:extLst>
            </p:cNvPr>
            <p:cNvSpPr/>
            <p:nvPr/>
          </p:nvSpPr>
          <p:spPr>
            <a:xfrm>
              <a:off x="1431789" y="4470634"/>
              <a:ext cx="722533" cy="995293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6C3EEF4-4436-FD34-CFEE-305F62568DFD}"/>
                </a:ext>
              </a:extLst>
            </p:cNvPr>
            <p:cNvSpPr/>
            <p:nvPr/>
          </p:nvSpPr>
          <p:spPr>
            <a:xfrm>
              <a:off x="709256" y="4470634"/>
              <a:ext cx="722533" cy="995293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6862AC7A-4F75-B209-0F36-7D26FDB7A66C}"/>
                </a:ext>
              </a:extLst>
            </p:cNvPr>
            <p:cNvSpPr/>
            <p:nvPr/>
          </p:nvSpPr>
          <p:spPr>
            <a:xfrm>
              <a:off x="2524424" y="2432329"/>
              <a:ext cx="1445066" cy="975568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C3281CC6-D798-3ED5-F997-BE36FC06EB85}"/>
                </a:ext>
              </a:extLst>
            </p:cNvPr>
            <p:cNvSpPr/>
            <p:nvPr/>
          </p:nvSpPr>
          <p:spPr>
            <a:xfrm>
              <a:off x="3246958" y="2851442"/>
              <a:ext cx="722534" cy="995293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562008E4-8700-F226-7D07-7AC3ADA9CB77}"/>
                </a:ext>
              </a:extLst>
            </p:cNvPr>
            <p:cNvSpPr/>
            <p:nvPr/>
          </p:nvSpPr>
          <p:spPr>
            <a:xfrm>
              <a:off x="2524425" y="2851443"/>
              <a:ext cx="722534" cy="995293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D1C0A50F-3E1C-DEEA-C9BD-8C678A52FB34}"/>
                </a:ext>
              </a:extLst>
            </p:cNvPr>
            <p:cNvGrpSpPr/>
            <p:nvPr/>
          </p:nvGrpSpPr>
          <p:grpSpPr>
            <a:xfrm>
              <a:off x="3449306" y="2587881"/>
              <a:ext cx="313250" cy="345907"/>
              <a:chOff x="7334854" y="3940862"/>
              <a:chExt cx="265610" cy="293300"/>
            </a:xfrm>
          </p:grpSpPr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248F9A5D-63C2-4DCE-7DE2-8CB8E9B64EC2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46" name="Oval 245">
                <a:extLst>
                  <a:ext uri="{FF2B5EF4-FFF2-40B4-BE49-F238E27FC236}">
                    <a16:creationId xmlns:a16="http://schemas.microsoft.com/office/drawing/2014/main" id="{C6E04629-E29D-8169-FF0C-90EB53B30703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99E8EF97-2E52-41AF-F432-4DC12BD68B9B}"/>
                </a:ext>
              </a:extLst>
            </p:cNvPr>
            <p:cNvGrpSpPr/>
            <p:nvPr/>
          </p:nvGrpSpPr>
          <p:grpSpPr>
            <a:xfrm>
              <a:off x="1076086" y="3259353"/>
              <a:ext cx="1445067" cy="1414406"/>
              <a:chOff x="1076086" y="3259353"/>
              <a:chExt cx="1445067" cy="1414406"/>
            </a:xfrm>
          </p:grpSpPr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B19C1085-66BB-EAB2-3CB1-14A7E5A6F5C3}"/>
                  </a:ext>
                </a:extLst>
              </p:cNvPr>
              <p:cNvSpPr/>
              <p:nvPr/>
            </p:nvSpPr>
            <p:spPr>
              <a:xfrm>
                <a:off x="1076086" y="3259353"/>
                <a:ext cx="1445066" cy="975568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71029E07-14A3-C938-B793-35A045A15C90}"/>
                  </a:ext>
                </a:extLst>
              </p:cNvPr>
              <p:cNvSpPr/>
              <p:nvPr/>
            </p:nvSpPr>
            <p:spPr>
              <a:xfrm>
                <a:off x="1798620" y="3678466"/>
                <a:ext cx="722533" cy="995293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37641211-AA68-63FA-61CB-4EF7873B25FE}"/>
                  </a:ext>
                </a:extLst>
              </p:cNvPr>
              <p:cNvSpPr/>
              <p:nvPr/>
            </p:nvSpPr>
            <p:spPr>
              <a:xfrm>
                <a:off x="1076087" y="3678466"/>
                <a:ext cx="722533" cy="995293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00E4FCFD-5172-F9A7-81D4-5612D72EC1CC}"/>
                </a:ext>
              </a:extLst>
            </p:cNvPr>
            <p:cNvSpPr/>
            <p:nvPr/>
          </p:nvSpPr>
          <p:spPr>
            <a:xfrm>
              <a:off x="2159341" y="2058178"/>
              <a:ext cx="1445066" cy="975568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56E4A3D7-17DE-4AC7-03E9-E4CB0668634D}"/>
                </a:ext>
              </a:extLst>
            </p:cNvPr>
            <p:cNvSpPr/>
            <p:nvPr/>
          </p:nvSpPr>
          <p:spPr>
            <a:xfrm>
              <a:off x="2881875" y="2477291"/>
              <a:ext cx="722533" cy="995293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72E3B901-369D-B7EA-8DDC-FEA45BCDF4A1}"/>
                </a:ext>
              </a:extLst>
            </p:cNvPr>
            <p:cNvSpPr/>
            <p:nvPr/>
          </p:nvSpPr>
          <p:spPr>
            <a:xfrm>
              <a:off x="2159342" y="2477291"/>
              <a:ext cx="722533" cy="995293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2E1C1F6D-981A-5A5D-7538-865F11DAA6C9}"/>
                </a:ext>
              </a:extLst>
            </p:cNvPr>
            <p:cNvGrpSpPr/>
            <p:nvPr/>
          </p:nvGrpSpPr>
          <p:grpSpPr>
            <a:xfrm>
              <a:off x="3084223" y="2213729"/>
              <a:ext cx="313250" cy="345907"/>
              <a:chOff x="7334854" y="3940862"/>
              <a:chExt cx="265610" cy="293300"/>
            </a:xfrm>
          </p:grpSpPr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623114CE-E447-4DB9-9FDA-BC64E05C4AF8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41" name="Oval 240">
                <a:extLst>
                  <a:ext uri="{FF2B5EF4-FFF2-40B4-BE49-F238E27FC236}">
                    <a16:creationId xmlns:a16="http://schemas.microsoft.com/office/drawing/2014/main" id="{3418C7C4-8D24-9382-E132-A2AC4AA13AA0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DD0948C2-D9F6-815B-3227-054D1C4C7646}"/>
                </a:ext>
              </a:extLst>
            </p:cNvPr>
            <p:cNvGrpSpPr/>
            <p:nvPr/>
          </p:nvGrpSpPr>
          <p:grpSpPr>
            <a:xfrm>
              <a:off x="2725249" y="2012098"/>
              <a:ext cx="313250" cy="345907"/>
              <a:chOff x="7334854" y="3940862"/>
              <a:chExt cx="265610" cy="293300"/>
            </a:xfrm>
          </p:grpSpPr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E84FB932-61E4-6A71-D9C2-893F63096F4B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39" name="Oval 238">
                <a:extLst>
                  <a:ext uri="{FF2B5EF4-FFF2-40B4-BE49-F238E27FC236}">
                    <a16:creationId xmlns:a16="http://schemas.microsoft.com/office/drawing/2014/main" id="{09913726-CEBC-F938-5953-A460D879AE37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F8229B4E-264F-7F05-0810-464DDE0CEA59}"/>
                </a:ext>
              </a:extLst>
            </p:cNvPr>
            <p:cNvSpPr/>
            <p:nvPr/>
          </p:nvSpPr>
          <p:spPr>
            <a:xfrm>
              <a:off x="1435773" y="2471749"/>
              <a:ext cx="1445066" cy="975568"/>
            </a:xfrm>
            <a:custGeom>
              <a:avLst/>
              <a:gdLst>
                <a:gd name="connsiteX0" fmla="*/ 615523 w 1225296"/>
                <a:gd name="connsiteY0" fmla="*/ 0 h 710745"/>
                <a:gd name="connsiteX1" fmla="*/ 1225296 w 1225296"/>
                <a:gd name="connsiteY1" fmla="*/ 355372 h 710745"/>
                <a:gd name="connsiteX2" fmla="*/ 609772 w 1225296"/>
                <a:gd name="connsiteY2" fmla="*/ 710745 h 710745"/>
                <a:gd name="connsiteX3" fmla="*/ 0 w 1225296"/>
                <a:gd name="connsiteY3" fmla="*/ 355372 h 710745"/>
                <a:gd name="connsiteX0" fmla="*/ 615523 w 1225296"/>
                <a:gd name="connsiteY0" fmla="*/ 0 h 827201"/>
                <a:gd name="connsiteX1" fmla="*/ 1225296 w 1225296"/>
                <a:gd name="connsiteY1" fmla="*/ 355372 h 827201"/>
                <a:gd name="connsiteX2" fmla="*/ 609772 w 1225296"/>
                <a:gd name="connsiteY2" fmla="*/ 827201 h 827201"/>
                <a:gd name="connsiteX3" fmla="*/ 0 w 1225296"/>
                <a:gd name="connsiteY3" fmla="*/ 355372 h 827201"/>
                <a:gd name="connsiteX4" fmla="*/ 615523 w 1225296"/>
                <a:gd name="connsiteY4" fmla="*/ 0 h 82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5296" h="827201">
                  <a:moveTo>
                    <a:pt x="615523" y="0"/>
                  </a:moveTo>
                  <a:lnTo>
                    <a:pt x="1225296" y="355372"/>
                  </a:lnTo>
                  <a:lnTo>
                    <a:pt x="609772" y="827201"/>
                  </a:lnTo>
                  <a:lnTo>
                    <a:pt x="0" y="355372"/>
                  </a:lnTo>
                  <a:lnTo>
                    <a:pt x="6155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0DDE00C7-7C19-7BBD-615F-374DD095CD93}"/>
                </a:ext>
              </a:extLst>
            </p:cNvPr>
            <p:cNvSpPr/>
            <p:nvPr/>
          </p:nvSpPr>
          <p:spPr>
            <a:xfrm>
              <a:off x="2158307" y="2890862"/>
              <a:ext cx="722533" cy="995293"/>
            </a:xfrm>
            <a:custGeom>
              <a:avLst/>
              <a:gdLst>
                <a:gd name="connsiteX0" fmla="*/ 612648 w 612648"/>
                <a:gd name="connsiteY0" fmla="*/ 0 h 843926"/>
                <a:gd name="connsiteX1" fmla="*/ 612648 w 612648"/>
                <a:gd name="connsiteY1" fmla="*/ 493534 h 843926"/>
                <a:gd name="connsiteX2" fmla="*/ 0 w 612648"/>
                <a:gd name="connsiteY2" fmla="*/ 843926 h 843926"/>
                <a:gd name="connsiteX3" fmla="*/ 0 w 612648"/>
                <a:gd name="connsiteY3" fmla="*/ 350392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612648" y="0"/>
                  </a:moveTo>
                  <a:lnTo>
                    <a:pt x="612648" y="493534"/>
                  </a:lnTo>
                  <a:lnTo>
                    <a:pt x="0" y="843926"/>
                  </a:lnTo>
                  <a:lnTo>
                    <a:pt x="0" y="350392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981331D8-8F36-C3E4-6F05-D054A7000E4F}"/>
                </a:ext>
              </a:extLst>
            </p:cNvPr>
            <p:cNvSpPr/>
            <p:nvPr/>
          </p:nvSpPr>
          <p:spPr>
            <a:xfrm>
              <a:off x="1435774" y="2890862"/>
              <a:ext cx="722533" cy="995293"/>
            </a:xfrm>
            <a:custGeom>
              <a:avLst/>
              <a:gdLst>
                <a:gd name="connsiteX0" fmla="*/ 0 w 612648"/>
                <a:gd name="connsiteY0" fmla="*/ 0 h 843926"/>
                <a:gd name="connsiteX1" fmla="*/ 612648 w 612648"/>
                <a:gd name="connsiteY1" fmla="*/ 350392 h 843926"/>
                <a:gd name="connsiteX2" fmla="*/ 612648 w 612648"/>
                <a:gd name="connsiteY2" fmla="*/ 843926 h 843926"/>
                <a:gd name="connsiteX3" fmla="*/ 0 w 612648"/>
                <a:gd name="connsiteY3" fmla="*/ 493534 h 843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648" h="843926">
                  <a:moveTo>
                    <a:pt x="0" y="0"/>
                  </a:moveTo>
                  <a:lnTo>
                    <a:pt x="612648" y="350392"/>
                  </a:lnTo>
                  <a:lnTo>
                    <a:pt x="612648" y="843926"/>
                  </a:lnTo>
                  <a:lnTo>
                    <a:pt x="0" y="49353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id="{C7F7B6A4-BA06-2392-7A6A-A7A88B1D8EE1}"/>
                </a:ext>
              </a:extLst>
            </p:cNvPr>
            <p:cNvGrpSpPr/>
            <p:nvPr/>
          </p:nvGrpSpPr>
          <p:grpSpPr>
            <a:xfrm>
              <a:off x="1275163" y="4384540"/>
              <a:ext cx="313250" cy="345907"/>
              <a:chOff x="7334854" y="3940862"/>
              <a:chExt cx="265610" cy="293300"/>
            </a:xfrm>
          </p:grpSpPr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8B902C2B-C0F3-6E5C-8BB0-79C72E3C46A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37" name="Oval 236">
                <a:extLst>
                  <a:ext uri="{FF2B5EF4-FFF2-40B4-BE49-F238E27FC236}">
                    <a16:creationId xmlns:a16="http://schemas.microsoft.com/office/drawing/2014/main" id="{375BC473-8ABD-54FD-D06F-B85CD2091CD7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DD2522EE-2B1D-47FE-A7F3-2834FC64CE92}"/>
                </a:ext>
              </a:extLst>
            </p:cNvPr>
            <p:cNvGrpSpPr/>
            <p:nvPr/>
          </p:nvGrpSpPr>
          <p:grpSpPr>
            <a:xfrm>
              <a:off x="916190" y="4207072"/>
              <a:ext cx="313250" cy="345907"/>
              <a:chOff x="7334854" y="3940862"/>
              <a:chExt cx="265610" cy="293300"/>
            </a:xfrm>
          </p:grpSpPr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94D19F20-E6C2-B11A-7423-8ABF94DD19B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35" name="Oval 234">
                <a:extLst>
                  <a:ext uri="{FF2B5EF4-FFF2-40B4-BE49-F238E27FC236}">
                    <a16:creationId xmlns:a16="http://schemas.microsoft.com/office/drawing/2014/main" id="{E6DDDDD7-2497-21EE-C1F6-4C4018E3ABDE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06" name="Group 205">
              <a:extLst>
                <a:ext uri="{FF2B5EF4-FFF2-40B4-BE49-F238E27FC236}">
                  <a16:creationId xmlns:a16="http://schemas.microsoft.com/office/drawing/2014/main" id="{918FA713-72C5-813A-644A-FC899AA3BB1A}"/>
                </a:ext>
              </a:extLst>
            </p:cNvPr>
            <p:cNvGrpSpPr/>
            <p:nvPr/>
          </p:nvGrpSpPr>
          <p:grpSpPr>
            <a:xfrm>
              <a:off x="1641994" y="3592372"/>
              <a:ext cx="313250" cy="345907"/>
              <a:chOff x="7334854" y="3940862"/>
              <a:chExt cx="265610" cy="293300"/>
            </a:xfrm>
          </p:grpSpPr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DCB23EB6-58FF-4C0E-2D9A-4EEDD4CC486E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33" name="Oval 232">
                <a:extLst>
                  <a:ext uri="{FF2B5EF4-FFF2-40B4-BE49-F238E27FC236}">
                    <a16:creationId xmlns:a16="http://schemas.microsoft.com/office/drawing/2014/main" id="{972FFB7B-36B7-8A72-0211-E3FA8E92E99C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07" name="Group 206">
              <a:extLst>
                <a:ext uri="{FF2B5EF4-FFF2-40B4-BE49-F238E27FC236}">
                  <a16:creationId xmlns:a16="http://schemas.microsoft.com/office/drawing/2014/main" id="{73E0FFEE-E1E1-E43C-22E2-B7E896DC5890}"/>
                </a:ext>
              </a:extLst>
            </p:cNvPr>
            <p:cNvGrpSpPr/>
            <p:nvPr/>
          </p:nvGrpSpPr>
          <p:grpSpPr>
            <a:xfrm>
              <a:off x="1283021" y="3414904"/>
              <a:ext cx="313250" cy="345907"/>
              <a:chOff x="7334854" y="3940862"/>
              <a:chExt cx="265610" cy="293300"/>
            </a:xfrm>
          </p:grpSpPr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05CDCB3F-AF97-54B2-3197-12682E495421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31" name="Oval 230">
                <a:extLst>
                  <a:ext uri="{FF2B5EF4-FFF2-40B4-BE49-F238E27FC236}">
                    <a16:creationId xmlns:a16="http://schemas.microsoft.com/office/drawing/2014/main" id="{497A8188-2223-A9EC-2D45-D6A4A9AE2CA2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04FA6070-EFE7-230B-3D98-C04BD7D2FD87}"/>
                </a:ext>
              </a:extLst>
            </p:cNvPr>
            <p:cNvGrpSpPr/>
            <p:nvPr/>
          </p:nvGrpSpPr>
          <p:grpSpPr>
            <a:xfrm>
              <a:off x="1801892" y="1633501"/>
              <a:ext cx="1445067" cy="1460486"/>
              <a:chOff x="644172" y="3149572"/>
              <a:chExt cx="1595366" cy="1612389"/>
            </a:xfrm>
          </p:grpSpPr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DCBC0F0D-C816-3AA2-3C30-0DEDDE99127A}"/>
                  </a:ext>
                </a:extLst>
              </p:cNvPr>
              <p:cNvSpPr/>
              <p:nvPr/>
            </p:nvSpPr>
            <p:spPr>
              <a:xfrm>
                <a:off x="644172" y="3200445"/>
                <a:ext cx="1595365" cy="1077035"/>
              </a:xfrm>
              <a:custGeom>
                <a:avLst/>
                <a:gdLst>
                  <a:gd name="connsiteX0" fmla="*/ 615523 w 1225296"/>
                  <a:gd name="connsiteY0" fmla="*/ 0 h 710745"/>
                  <a:gd name="connsiteX1" fmla="*/ 1225296 w 1225296"/>
                  <a:gd name="connsiteY1" fmla="*/ 355372 h 710745"/>
                  <a:gd name="connsiteX2" fmla="*/ 609772 w 1225296"/>
                  <a:gd name="connsiteY2" fmla="*/ 710745 h 710745"/>
                  <a:gd name="connsiteX3" fmla="*/ 0 w 1225296"/>
                  <a:gd name="connsiteY3" fmla="*/ 355372 h 710745"/>
                  <a:gd name="connsiteX0" fmla="*/ 615523 w 1225296"/>
                  <a:gd name="connsiteY0" fmla="*/ 0 h 827201"/>
                  <a:gd name="connsiteX1" fmla="*/ 1225296 w 1225296"/>
                  <a:gd name="connsiteY1" fmla="*/ 355372 h 827201"/>
                  <a:gd name="connsiteX2" fmla="*/ 609772 w 1225296"/>
                  <a:gd name="connsiteY2" fmla="*/ 827201 h 827201"/>
                  <a:gd name="connsiteX3" fmla="*/ 0 w 1225296"/>
                  <a:gd name="connsiteY3" fmla="*/ 355372 h 827201"/>
                  <a:gd name="connsiteX4" fmla="*/ 615523 w 1225296"/>
                  <a:gd name="connsiteY4" fmla="*/ 0 h 827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5296" h="827201">
                    <a:moveTo>
                      <a:pt x="615523" y="0"/>
                    </a:moveTo>
                    <a:lnTo>
                      <a:pt x="1225296" y="355372"/>
                    </a:lnTo>
                    <a:lnTo>
                      <a:pt x="609772" y="827201"/>
                    </a:lnTo>
                    <a:lnTo>
                      <a:pt x="0" y="355372"/>
                    </a:lnTo>
                    <a:lnTo>
                      <a:pt x="615523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D5446A75-F07C-0232-0CB1-BF16856C77E8}"/>
                  </a:ext>
                </a:extLst>
              </p:cNvPr>
              <p:cNvSpPr/>
              <p:nvPr/>
            </p:nvSpPr>
            <p:spPr>
              <a:xfrm>
                <a:off x="1441856" y="3663149"/>
                <a:ext cx="797682" cy="1098812"/>
              </a:xfrm>
              <a:custGeom>
                <a:avLst/>
                <a:gdLst>
                  <a:gd name="connsiteX0" fmla="*/ 612648 w 612648"/>
                  <a:gd name="connsiteY0" fmla="*/ 0 h 843926"/>
                  <a:gd name="connsiteX1" fmla="*/ 612648 w 612648"/>
                  <a:gd name="connsiteY1" fmla="*/ 493534 h 843926"/>
                  <a:gd name="connsiteX2" fmla="*/ 0 w 612648"/>
                  <a:gd name="connsiteY2" fmla="*/ 843926 h 843926"/>
                  <a:gd name="connsiteX3" fmla="*/ 0 w 612648"/>
                  <a:gd name="connsiteY3" fmla="*/ 350392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612648" y="0"/>
                    </a:moveTo>
                    <a:lnTo>
                      <a:pt x="612648" y="493534"/>
                    </a:lnTo>
                    <a:lnTo>
                      <a:pt x="0" y="843926"/>
                    </a:lnTo>
                    <a:lnTo>
                      <a:pt x="0" y="35039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FC189D10-99CB-CC5F-CDCE-47DC13F8227B}"/>
                  </a:ext>
                </a:extLst>
              </p:cNvPr>
              <p:cNvSpPr/>
              <p:nvPr/>
            </p:nvSpPr>
            <p:spPr>
              <a:xfrm>
                <a:off x="644173" y="3663149"/>
                <a:ext cx="797682" cy="1098812"/>
              </a:xfrm>
              <a:custGeom>
                <a:avLst/>
                <a:gdLst>
                  <a:gd name="connsiteX0" fmla="*/ 0 w 612648"/>
                  <a:gd name="connsiteY0" fmla="*/ 0 h 843926"/>
                  <a:gd name="connsiteX1" fmla="*/ 612648 w 612648"/>
                  <a:gd name="connsiteY1" fmla="*/ 350392 h 843926"/>
                  <a:gd name="connsiteX2" fmla="*/ 612648 w 612648"/>
                  <a:gd name="connsiteY2" fmla="*/ 843926 h 843926"/>
                  <a:gd name="connsiteX3" fmla="*/ 0 w 612648"/>
                  <a:gd name="connsiteY3" fmla="*/ 493534 h 843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648" h="843926">
                    <a:moveTo>
                      <a:pt x="0" y="0"/>
                    </a:moveTo>
                    <a:lnTo>
                      <a:pt x="612648" y="350392"/>
                    </a:lnTo>
                    <a:lnTo>
                      <a:pt x="612648" y="843926"/>
                    </a:lnTo>
                    <a:lnTo>
                      <a:pt x="0" y="49353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grpSp>
            <p:nvGrpSpPr>
              <p:cNvPr id="218" name="Group 217">
                <a:extLst>
                  <a:ext uri="{FF2B5EF4-FFF2-40B4-BE49-F238E27FC236}">
                    <a16:creationId xmlns:a16="http://schemas.microsoft.com/office/drawing/2014/main" id="{A5BA1436-E46F-9D81-169B-7D5C41FA0CE3}"/>
                  </a:ext>
                </a:extLst>
              </p:cNvPr>
              <p:cNvGrpSpPr/>
              <p:nvPr/>
            </p:nvGrpSpPr>
            <p:grpSpPr>
              <a:xfrm>
                <a:off x="1665249" y="3372174"/>
                <a:ext cx="345831" cy="381884"/>
                <a:chOff x="7334854" y="3940862"/>
                <a:chExt cx="265610" cy="293300"/>
              </a:xfrm>
            </p:grpSpPr>
            <p:sp>
              <p:nvSpPr>
                <p:cNvPr id="228" name="Freeform: Shape 227">
                  <a:extLst>
                    <a:ext uri="{FF2B5EF4-FFF2-40B4-BE49-F238E27FC236}">
                      <a16:creationId xmlns:a16="http://schemas.microsoft.com/office/drawing/2014/main" id="{3F90EF43-83CC-35AD-DD92-706006AC2941}"/>
                    </a:ext>
                  </a:extLst>
                </p:cNvPr>
                <p:cNvSpPr/>
                <p:nvPr/>
              </p:nvSpPr>
              <p:spPr>
                <a:xfrm>
                  <a:off x="7334854" y="3941597"/>
                  <a:ext cx="265610" cy="292565"/>
                </a:xfrm>
                <a:custGeom>
                  <a:avLst/>
                  <a:gdLst>
                    <a:gd name="connsiteX0" fmla="*/ 132805 w 265610"/>
                    <a:gd name="connsiteY0" fmla="*/ 0 h 292565"/>
                    <a:gd name="connsiteX1" fmla="*/ 265610 w 265610"/>
                    <a:gd name="connsiteY1" fmla="*/ 73141 h 292565"/>
                    <a:gd name="connsiteX2" fmla="*/ 265610 w 265610"/>
                    <a:gd name="connsiteY2" fmla="*/ 219424 h 292565"/>
                    <a:gd name="connsiteX3" fmla="*/ 132805 w 265610"/>
                    <a:gd name="connsiteY3" fmla="*/ 292565 h 292565"/>
                    <a:gd name="connsiteX4" fmla="*/ 0 w 265610"/>
                    <a:gd name="connsiteY4" fmla="*/ 219424 h 292565"/>
                    <a:gd name="connsiteX5" fmla="*/ 0 w 265610"/>
                    <a:gd name="connsiteY5" fmla="*/ 73141 h 292565"/>
                    <a:gd name="connsiteX6" fmla="*/ 132805 w 265610"/>
                    <a:gd name="connsiteY6" fmla="*/ 0 h 292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65610" h="292565">
                      <a:moveTo>
                        <a:pt x="132805" y="0"/>
                      </a:moveTo>
                      <a:cubicBezTo>
                        <a:pt x="206151" y="0"/>
                        <a:pt x="265610" y="32746"/>
                        <a:pt x="265610" y="73141"/>
                      </a:cubicBezTo>
                      <a:lnTo>
                        <a:pt x="265610" y="219424"/>
                      </a:lnTo>
                      <a:cubicBezTo>
                        <a:pt x="265610" y="259819"/>
                        <a:pt x="206151" y="292565"/>
                        <a:pt x="132805" y="292565"/>
                      </a:cubicBezTo>
                      <a:cubicBezTo>
                        <a:pt x="59459" y="292565"/>
                        <a:pt x="0" y="259819"/>
                        <a:pt x="0" y="219424"/>
                      </a:cubicBezTo>
                      <a:lnTo>
                        <a:pt x="0" y="73141"/>
                      </a:lnTo>
                      <a:cubicBezTo>
                        <a:pt x="0" y="32746"/>
                        <a:pt x="59459" y="0"/>
                        <a:pt x="132805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29" name="Oval 228">
                  <a:extLst>
                    <a:ext uri="{FF2B5EF4-FFF2-40B4-BE49-F238E27FC236}">
                      <a16:creationId xmlns:a16="http://schemas.microsoft.com/office/drawing/2014/main" id="{FAD4752F-09BB-A21D-5D6A-34C2FA1953F0}"/>
                    </a:ext>
                  </a:extLst>
                </p:cNvPr>
                <p:cNvSpPr/>
                <p:nvPr/>
              </p:nvSpPr>
              <p:spPr>
                <a:xfrm>
                  <a:off x="7334854" y="3940862"/>
                  <a:ext cx="265610" cy="14701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  <p:grpSp>
            <p:nvGrpSpPr>
              <p:cNvPr id="219" name="Group 218">
                <a:extLst>
                  <a:ext uri="{FF2B5EF4-FFF2-40B4-BE49-F238E27FC236}">
                    <a16:creationId xmlns:a16="http://schemas.microsoft.com/office/drawing/2014/main" id="{230846DC-6939-9E6F-8097-056F5528DD1D}"/>
                  </a:ext>
                </a:extLst>
              </p:cNvPr>
              <p:cNvGrpSpPr/>
              <p:nvPr/>
            </p:nvGrpSpPr>
            <p:grpSpPr>
              <a:xfrm>
                <a:off x="1268939" y="3149572"/>
                <a:ext cx="345831" cy="381884"/>
                <a:chOff x="7334854" y="3940862"/>
                <a:chExt cx="265610" cy="293300"/>
              </a:xfrm>
            </p:grpSpPr>
            <p:sp>
              <p:nvSpPr>
                <p:cNvPr id="226" name="Freeform: Shape 225">
                  <a:extLst>
                    <a:ext uri="{FF2B5EF4-FFF2-40B4-BE49-F238E27FC236}">
                      <a16:creationId xmlns:a16="http://schemas.microsoft.com/office/drawing/2014/main" id="{CFC1E17B-4281-35AE-BE71-FA3836B3ADEE}"/>
                    </a:ext>
                  </a:extLst>
                </p:cNvPr>
                <p:cNvSpPr/>
                <p:nvPr/>
              </p:nvSpPr>
              <p:spPr>
                <a:xfrm>
                  <a:off x="7334854" y="3941597"/>
                  <a:ext cx="265610" cy="292565"/>
                </a:xfrm>
                <a:custGeom>
                  <a:avLst/>
                  <a:gdLst>
                    <a:gd name="connsiteX0" fmla="*/ 132805 w 265610"/>
                    <a:gd name="connsiteY0" fmla="*/ 0 h 292565"/>
                    <a:gd name="connsiteX1" fmla="*/ 265610 w 265610"/>
                    <a:gd name="connsiteY1" fmla="*/ 73141 h 292565"/>
                    <a:gd name="connsiteX2" fmla="*/ 265610 w 265610"/>
                    <a:gd name="connsiteY2" fmla="*/ 219424 h 292565"/>
                    <a:gd name="connsiteX3" fmla="*/ 132805 w 265610"/>
                    <a:gd name="connsiteY3" fmla="*/ 292565 h 292565"/>
                    <a:gd name="connsiteX4" fmla="*/ 0 w 265610"/>
                    <a:gd name="connsiteY4" fmla="*/ 219424 h 292565"/>
                    <a:gd name="connsiteX5" fmla="*/ 0 w 265610"/>
                    <a:gd name="connsiteY5" fmla="*/ 73141 h 292565"/>
                    <a:gd name="connsiteX6" fmla="*/ 132805 w 265610"/>
                    <a:gd name="connsiteY6" fmla="*/ 0 h 292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65610" h="292565">
                      <a:moveTo>
                        <a:pt x="132805" y="0"/>
                      </a:moveTo>
                      <a:cubicBezTo>
                        <a:pt x="206151" y="0"/>
                        <a:pt x="265610" y="32746"/>
                        <a:pt x="265610" y="73141"/>
                      </a:cubicBezTo>
                      <a:lnTo>
                        <a:pt x="265610" y="219424"/>
                      </a:lnTo>
                      <a:cubicBezTo>
                        <a:pt x="265610" y="259819"/>
                        <a:pt x="206151" y="292565"/>
                        <a:pt x="132805" y="292565"/>
                      </a:cubicBezTo>
                      <a:cubicBezTo>
                        <a:pt x="59459" y="292565"/>
                        <a:pt x="0" y="259819"/>
                        <a:pt x="0" y="219424"/>
                      </a:cubicBezTo>
                      <a:lnTo>
                        <a:pt x="0" y="73141"/>
                      </a:lnTo>
                      <a:cubicBezTo>
                        <a:pt x="0" y="32746"/>
                        <a:pt x="59459" y="0"/>
                        <a:pt x="132805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27" name="Oval 226">
                  <a:extLst>
                    <a:ext uri="{FF2B5EF4-FFF2-40B4-BE49-F238E27FC236}">
                      <a16:creationId xmlns:a16="http://schemas.microsoft.com/office/drawing/2014/main" id="{799B1294-9295-32E9-6DFC-D4D9C6413C83}"/>
                    </a:ext>
                  </a:extLst>
                </p:cNvPr>
                <p:cNvSpPr/>
                <p:nvPr/>
              </p:nvSpPr>
              <p:spPr>
                <a:xfrm>
                  <a:off x="7334854" y="3940862"/>
                  <a:ext cx="265610" cy="14701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  <p:grpSp>
            <p:nvGrpSpPr>
              <p:cNvPr id="220" name="Group 219">
                <a:extLst>
                  <a:ext uri="{FF2B5EF4-FFF2-40B4-BE49-F238E27FC236}">
                    <a16:creationId xmlns:a16="http://schemas.microsoft.com/office/drawing/2014/main" id="{3E2026BE-ACC2-10C0-4A36-8C73A21A11CE}"/>
                  </a:ext>
                </a:extLst>
              </p:cNvPr>
              <p:cNvGrpSpPr/>
              <p:nvPr/>
            </p:nvGrpSpPr>
            <p:grpSpPr>
              <a:xfrm>
                <a:off x="1268939" y="3568100"/>
                <a:ext cx="345831" cy="381884"/>
                <a:chOff x="7334854" y="3940862"/>
                <a:chExt cx="265610" cy="293300"/>
              </a:xfrm>
            </p:grpSpPr>
            <p:sp>
              <p:nvSpPr>
                <p:cNvPr id="224" name="Freeform: Shape 223">
                  <a:extLst>
                    <a:ext uri="{FF2B5EF4-FFF2-40B4-BE49-F238E27FC236}">
                      <a16:creationId xmlns:a16="http://schemas.microsoft.com/office/drawing/2014/main" id="{BB254A30-851B-ECCF-AD99-2A6B20F9FC9D}"/>
                    </a:ext>
                  </a:extLst>
                </p:cNvPr>
                <p:cNvSpPr/>
                <p:nvPr/>
              </p:nvSpPr>
              <p:spPr>
                <a:xfrm>
                  <a:off x="7334854" y="3941597"/>
                  <a:ext cx="265610" cy="292565"/>
                </a:xfrm>
                <a:custGeom>
                  <a:avLst/>
                  <a:gdLst>
                    <a:gd name="connsiteX0" fmla="*/ 132805 w 265610"/>
                    <a:gd name="connsiteY0" fmla="*/ 0 h 292565"/>
                    <a:gd name="connsiteX1" fmla="*/ 265610 w 265610"/>
                    <a:gd name="connsiteY1" fmla="*/ 73141 h 292565"/>
                    <a:gd name="connsiteX2" fmla="*/ 265610 w 265610"/>
                    <a:gd name="connsiteY2" fmla="*/ 219424 h 292565"/>
                    <a:gd name="connsiteX3" fmla="*/ 132805 w 265610"/>
                    <a:gd name="connsiteY3" fmla="*/ 292565 h 292565"/>
                    <a:gd name="connsiteX4" fmla="*/ 0 w 265610"/>
                    <a:gd name="connsiteY4" fmla="*/ 219424 h 292565"/>
                    <a:gd name="connsiteX5" fmla="*/ 0 w 265610"/>
                    <a:gd name="connsiteY5" fmla="*/ 73141 h 292565"/>
                    <a:gd name="connsiteX6" fmla="*/ 132805 w 265610"/>
                    <a:gd name="connsiteY6" fmla="*/ 0 h 292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65610" h="292565">
                      <a:moveTo>
                        <a:pt x="132805" y="0"/>
                      </a:moveTo>
                      <a:cubicBezTo>
                        <a:pt x="206151" y="0"/>
                        <a:pt x="265610" y="32746"/>
                        <a:pt x="265610" y="73141"/>
                      </a:cubicBezTo>
                      <a:lnTo>
                        <a:pt x="265610" y="219424"/>
                      </a:lnTo>
                      <a:cubicBezTo>
                        <a:pt x="265610" y="259819"/>
                        <a:pt x="206151" y="292565"/>
                        <a:pt x="132805" y="292565"/>
                      </a:cubicBezTo>
                      <a:cubicBezTo>
                        <a:pt x="59459" y="292565"/>
                        <a:pt x="0" y="259819"/>
                        <a:pt x="0" y="219424"/>
                      </a:cubicBezTo>
                      <a:lnTo>
                        <a:pt x="0" y="73141"/>
                      </a:lnTo>
                      <a:cubicBezTo>
                        <a:pt x="0" y="32746"/>
                        <a:pt x="59459" y="0"/>
                        <a:pt x="132805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25" name="Oval 224">
                  <a:extLst>
                    <a:ext uri="{FF2B5EF4-FFF2-40B4-BE49-F238E27FC236}">
                      <a16:creationId xmlns:a16="http://schemas.microsoft.com/office/drawing/2014/main" id="{0C19FBE5-2F76-B7A7-0CBC-DB5D710FCC11}"/>
                    </a:ext>
                  </a:extLst>
                </p:cNvPr>
                <p:cNvSpPr/>
                <p:nvPr/>
              </p:nvSpPr>
              <p:spPr>
                <a:xfrm>
                  <a:off x="7334854" y="3940862"/>
                  <a:ext cx="265610" cy="14701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  <p:grpSp>
            <p:nvGrpSpPr>
              <p:cNvPr id="221" name="Group 220">
                <a:extLst>
                  <a:ext uri="{FF2B5EF4-FFF2-40B4-BE49-F238E27FC236}">
                    <a16:creationId xmlns:a16="http://schemas.microsoft.com/office/drawing/2014/main" id="{DEE2BAB3-D812-5B3E-7A4A-BDCF86C97BD2}"/>
                  </a:ext>
                </a:extLst>
              </p:cNvPr>
              <p:cNvGrpSpPr/>
              <p:nvPr/>
            </p:nvGrpSpPr>
            <p:grpSpPr>
              <a:xfrm>
                <a:off x="872630" y="3372174"/>
                <a:ext cx="345831" cy="381884"/>
                <a:chOff x="7334854" y="3940862"/>
                <a:chExt cx="265610" cy="293300"/>
              </a:xfrm>
            </p:grpSpPr>
            <p:sp>
              <p:nvSpPr>
                <p:cNvPr id="222" name="Freeform: Shape 221">
                  <a:extLst>
                    <a:ext uri="{FF2B5EF4-FFF2-40B4-BE49-F238E27FC236}">
                      <a16:creationId xmlns:a16="http://schemas.microsoft.com/office/drawing/2014/main" id="{0618C188-D4A5-25CB-ECF1-3985CF4F9CBE}"/>
                    </a:ext>
                  </a:extLst>
                </p:cNvPr>
                <p:cNvSpPr/>
                <p:nvPr/>
              </p:nvSpPr>
              <p:spPr>
                <a:xfrm>
                  <a:off x="7334854" y="3941597"/>
                  <a:ext cx="265610" cy="292565"/>
                </a:xfrm>
                <a:custGeom>
                  <a:avLst/>
                  <a:gdLst>
                    <a:gd name="connsiteX0" fmla="*/ 132805 w 265610"/>
                    <a:gd name="connsiteY0" fmla="*/ 0 h 292565"/>
                    <a:gd name="connsiteX1" fmla="*/ 265610 w 265610"/>
                    <a:gd name="connsiteY1" fmla="*/ 73141 h 292565"/>
                    <a:gd name="connsiteX2" fmla="*/ 265610 w 265610"/>
                    <a:gd name="connsiteY2" fmla="*/ 219424 h 292565"/>
                    <a:gd name="connsiteX3" fmla="*/ 132805 w 265610"/>
                    <a:gd name="connsiteY3" fmla="*/ 292565 h 292565"/>
                    <a:gd name="connsiteX4" fmla="*/ 0 w 265610"/>
                    <a:gd name="connsiteY4" fmla="*/ 219424 h 292565"/>
                    <a:gd name="connsiteX5" fmla="*/ 0 w 265610"/>
                    <a:gd name="connsiteY5" fmla="*/ 73141 h 292565"/>
                    <a:gd name="connsiteX6" fmla="*/ 132805 w 265610"/>
                    <a:gd name="connsiteY6" fmla="*/ 0 h 292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65610" h="292565">
                      <a:moveTo>
                        <a:pt x="132805" y="0"/>
                      </a:moveTo>
                      <a:cubicBezTo>
                        <a:pt x="206151" y="0"/>
                        <a:pt x="265610" y="32746"/>
                        <a:pt x="265610" y="73141"/>
                      </a:cubicBezTo>
                      <a:lnTo>
                        <a:pt x="265610" y="219424"/>
                      </a:lnTo>
                      <a:cubicBezTo>
                        <a:pt x="265610" y="259819"/>
                        <a:pt x="206151" y="292565"/>
                        <a:pt x="132805" y="292565"/>
                      </a:cubicBezTo>
                      <a:cubicBezTo>
                        <a:pt x="59459" y="292565"/>
                        <a:pt x="0" y="259819"/>
                        <a:pt x="0" y="219424"/>
                      </a:cubicBezTo>
                      <a:lnTo>
                        <a:pt x="0" y="73141"/>
                      </a:lnTo>
                      <a:cubicBezTo>
                        <a:pt x="0" y="32746"/>
                        <a:pt x="59459" y="0"/>
                        <a:pt x="132805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23" name="Oval 222">
                  <a:extLst>
                    <a:ext uri="{FF2B5EF4-FFF2-40B4-BE49-F238E27FC236}">
                      <a16:creationId xmlns:a16="http://schemas.microsoft.com/office/drawing/2014/main" id="{9F890F4B-F02B-6A8D-3088-E4B9C5624C79}"/>
                    </a:ext>
                  </a:extLst>
                </p:cNvPr>
                <p:cNvSpPr/>
                <p:nvPr/>
              </p:nvSpPr>
              <p:spPr>
                <a:xfrm>
                  <a:off x="7334854" y="3940862"/>
                  <a:ext cx="265610" cy="14701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</p:grpSp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7658D809-ABE7-6A95-A274-0B91AF496E84}"/>
                </a:ext>
              </a:extLst>
            </p:cNvPr>
            <p:cNvGrpSpPr/>
            <p:nvPr/>
          </p:nvGrpSpPr>
          <p:grpSpPr>
            <a:xfrm>
              <a:off x="2001681" y="2804768"/>
              <a:ext cx="313250" cy="345907"/>
              <a:chOff x="7334854" y="3940862"/>
              <a:chExt cx="265610" cy="293300"/>
            </a:xfrm>
          </p:grpSpPr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12941880-7464-5B4F-2AB3-75CA131AB90F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3EF50338-082A-600F-23C0-4B9D25AECD4F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id="{950B82A0-0B8C-5A2E-8DB2-27385BFE98E5}"/>
                </a:ext>
              </a:extLst>
            </p:cNvPr>
            <p:cNvGrpSpPr/>
            <p:nvPr/>
          </p:nvGrpSpPr>
          <p:grpSpPr>
            <a:xfrm>
              <a:off x="1642708" y="2627300"/>
              <a:ext cx="313250" cy="345907"/>
              <a:chOff x="7334854" y="3940862"/>
              <a:chExt cx="265610" cy="293300"/>
            </a:xfrm>
          </p:grpSpPr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D02946C0-C26F-E2CE-BBD6-4CF2733E7D44}"/>
                  </a:ext>
                </a:extLst>
              </p:cNvPr>
              <p:cNvSpPr/>
              <p:nvPr/>
            </p:nvSpPr>
            <p:spPr>
              <a:xfrm>
                <a:off x="7334854" y="3941597"/>
                <a:ext cx="265610" cy="292565"/>
              </a:xfrm>
              <a:custGeom>
                <a:avLst/>
                <a:gdLst>
                  <a:gd name="connsiteX0" fmla="*/ 132805 w 265610"/>
                  <a:gd name="connsiteY0" fmla="*/ 0 h 292565"/>
                  <a:gd name="connsiteX1" fmla="*/ 265610 w 265610"/>
                  <a:gd name="connsiteY1" fmla="*/ 73141 h 292565"/>
                  <a:gd name="connsiteX2" fmla="*/ 265610 w 265610"/>
                  <a:gd name="connsiteY2" fmla="*/ 219424 h 292565"/>
                  <a:gd name="connsiteX3" fmla="*/ 132805 w 265610"/>
                  <a:gd name="connsiteY3" fmla="*/ 292565 h 292565"/>
                  <a:gd name="connsiteX4" fmla="*/ 0 w 265610"/>
                  <a:gd name="connsiteY4" fmla="*/ 219424 h 292565"/>
                  <a:gd name="connsiteX5" fmla="*/ 0 w 265610"/>
                  <a:gd name="connsiteY5" fmla="*/ 73141 h 292565"/>
                  <a:gd name="connsiteX6" fmla="*/ 132805 w 265610"/>
                  <a:gd name="connsiteY6" fmla="*/ 0 h 292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610" h="292565">
                    <a:moveTo>
                      <a:pt x="132805" y="0"/>
                    </a:moveTo>
                    <a:cubicBezTo>
                      <a:pt x="206151" y="0"/>
                      <a:pt x="265610" y="32746"/>
                      <a:pt x="265610" y="73141"/>
                    </a:cubicBezTo>
                    <a:lnTo>
                      <a:pt x="265610" y="219424"/>
                    </a:lnTo>
                    <a:cubicBezTo>
                      <a:pt x="265610" y="259819"/>
                      <a:pt x="206151" y="292565"/>
                      <a:pt x="132805" y="292565"/>
                    </a:cubicBezTo>
                    <a:cubicBezTo>
                      <a:pt x="59459" y="292565"/>
                      <a:pt x="0" y="259819"/>
                      <a:pt x="0" y="219424"/>
                    </a:cubicBezTo>
                    <a:lnTo>
                      <a:pt x="0" y="73141"/>
                    </a:lnTo>
                    <a:cubicBezTo>
                      <a:pt x="0" y="32746"/>
                      <a:pt x="59459" y="0"/>
                      <a:pt x="132805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12" name="Oval 211">
                <a:extLst>
                  <a:ext uri="{FF2B5EF4-FFF2-40B4-BE49-F238E27FC236}">
                    <a16:creationId xmlns:a16="http://schemas.microsoft.com/office/drawing/2014/main" id="{AD93A338-B949-7804-3FA4-1D0211495D38}"/>
                  </a:ext>
                </a:extLst>
              </p:cNvPr>
              <p:cNvSpPr/>
              <p:nvPr/>
            </p:nvSpPr>
            <p:spPr>
              <a:xfrm>
                <a:off x="7334854" y="3940862"/>
                <a:ext cx="265610" cy="14701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1427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10467</TotalTime>
  <Words>310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Blocks Pyramid – Slide Template</vt:lpstr>
      <vt:lpstr>Blocks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Blocks Pyramid</dc:title>
  <dc:creator>PresentationGO.com</dc:creator>
  <dc:description>© Copyright PresentationGO.com - Do not distribute or sale without written permission.</dc:description>
  <cp:lastModifiedBy>Christophe Barroche</cp:lastModifiedBy>
  <cp:revision>35</cp:revision>
  <dcterms:created xsi:type="dcterms:W3CDTF">2014-11-26T05:14:11Z</dcterms:created>
  <dcterms:modified xsi:type="dcterms:W3CDTF">2025-05-14T17:49:30Z</dcterms:modified>
  <cp:category>Charts &amp; Diagrams</cp:category>
</cp:coreProperties>
</file>