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82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429D-8634-C25C-BB0F-B6E98070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BAC2A-ADAC-4B5D-97F1-56ED4C0B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1D47C-D4F5-CB54-F8B8-959C2B67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A1C8-BF31-6C36-D66E-4017A6507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3BF50-7A1C-B735-1404-FB3335ECD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BF3A6-2375-2DC8-3797-4BF283F64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A38042-1F9F-CCA4-5CB5-81B46D60C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0631B-8048-CB97-33BF-762B55026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58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8DF8F-C6D9-1B23-8C14-79EE635C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" name="Group 201">
            <a:extLst>
              <a:ext uri="{FF2B5EF4-FFF2-40B4-BE49-F238E27FC236}">
                <a16:creationId xmlns:a16="http://schemas.microsoft.com/office/drawing/2014/main" id="{20683182-176E-D3DB-18D0-4A6F04E75278}"/>
              </a:ext>
            </a:extLst>
          </p:cNvPr>
          <p:cNvGrpSpPr/>
          <p:nvPr/>
        </p:nvGrpSpPr>
        <p:grpSpPr>
          <a:xfrm>
            <a:off x="945673" y="4259026"/>
            <a:ext cx="1926756" cy="1885874"/>
            <a:chOff x="945673" y="4259026"/>
            <a:chExt cx="1926756" cy="1885874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C095A1-C43C-47F7-81CE-2BD00B9225E6}"/>
                </a:ext>
              </a:extLst>
            </p:cNvPr>
            <p:cNvSpPr/>
            <p:nvPr/>
          </p:nvSpPr>
          <p:spPr>
            <a:xfrm>
              <a:off x="945673" y="4259026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5067919-4BE7-E0D4-ABC7-90473211E9A2}"/>
                </a:ext>
              </a:extLst>
            </p:cNvPr>
            <p:cNvSpPr/>
            <p:nvPr/>
          </p:nvSpPr>
          <p:spPr>
            <a:xfrm>
              <a:off x="1909052" y="4817843"/>
              <a:ext cx="963377" cy="1327057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45BAE62-DA3D-D9D9-A847-AAF044A94770}"/>
                </a:ext>
              </a:extLst>
            </p:cNvPr>
            <p:cNvSpPr/>
            <p:nvPr/>
          </p:nvSpPr>
          <p:spPr>
            <a:xfrm>
              <a:off x="945674" y="4817843"/>
              <a:ext cx="963377" cy="1327057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2981D500-75FD-E587-9A7F-923DA3972F39}"/>
              </a:ext>
            </a:extLst>
          </p:cNvPr>
          <p:cNvGrpSpPr/>
          <p:nvPr/>
        </p:nvGrpSpPr>
        <p:grpSpPr>
          <a:xfrm>
            <a:off x="1434781" y="3202804"/>
            <a:ext cx="1926756" cy="1885875"/>
            <a:chOff x="1434781" y="3202804"/>
            <a:chExt cx="1926756" cy="1885875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633352A-B63C-B7E5-9177-DA06391CB5C5}"/>
                </a:ext>
              </a:extLst>
            </p:cNvPr>
            <p:cNvSpPr/>
            <p:nvPr/>
          </p:nvSpPr>
          <p:spPr>
            <a:xfrm>
              <a:off x="1434781" y="3202804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4C110DF-4972-2D7A-8A9A-506BB0A5F7EF}"/>
                </a:ext>
              </a:extLst>
            </p:cNvPr>
            <p:cNvSpPr/>
            <p:nvPr/>
          </p:nvSpPr>
          <p:spPr>
            <a:xfrm>
              <a:off x="2398160" y="3761621"/>
              <a:ext cx="963377" cy="1327058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359F2B7-CB29-1B40-A445-31446AE28055}"/>
                </a:ext>
              </a:extLst>
            </p:cNvPr>
            <p:cNvSpPr/>
            <p:nvPr/>
          </p:nvSpPr>
          <p:spPr>
            <a:xfrm>
              <a:off x="1434782" y="3761621"/>
              <a:ext cx="963377" cy="1327058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AB90ABE-E401-4739-96A8-5430686C05E5}"/>
              </a:ext>
            </a:extLst>
          </p:cNvPr>
          <p:cNvGrpSpPr/>
          <p:nvPr/>
        </p:nvGrpSpPr>
        <p:grpSpPr>
          <a:xfrm>
            <a:off x="3833623" y="2607704"/>
            <a:ext cx="1926756" cy="1885875"/>
            <a:chOff x="3833623" y="2607704"/>
            <a:chExt cx="1926756" cy="1885875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8944D8-2537-CD8B-A478-3F66C76A2811}"/>
                </a:ext>
              </a:extLst>
            </p:cNvPr>
            <p:cNvSpPr/>
            <p:nvPr/>
          </p:nvSpPr>
          <p:spPr>
            <a:xfrm>
              <a:off x="3833623" y="2607704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61E249-82FF-2959-D68A-D0DA8B74F23C}"/>
                </a:ext>
              </a:extLst>
            </p:cNvPr>
            <p:cNvSpPr/>
            <p:nvPr/>
          </p:nvSpPr>
          <p:spPr>
            <a:xfrm>
              <a:off x="4797002" y="3166521"/>
              <a:ext cx="963377" cy="1327058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7A9A5A-C789-DBAF-2215-36B00B612376}"/>
                </a:ext>
              </a:extLst>
            </p:cNvPr>
            <p:cNvSpPr/>
            <p:nvPr/>
          </p:nvSpPr>
          <p:spPr>
            <a:xfrm>
              <a:off x="3833624" y="3166521"/>
              <a:ext cx="963377" cy="1327058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BAE3B8-2F01-2AA6-8FAF-02EF596A2A27}"/>
                </a:ext>
              </a:extLst>
            </p:cNvPr>
            <p:cNvGrpSpPr/>
            <p:nvPr/>
          </p:nvGrpSpPr>
          <p:grpSpPr>
            <a:xfrm>
              <a:off x="5066798" y="2815105"/>
              <a:ext cx="417667" cy="461209"/>
              <a:chOff x="7334854" y="3940862"/>
              <a:chExt cx="265610" cy="2933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7810DE-B404-D9A5-DFB0-D48550F15EA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8B75234-9C6C-0D70-43E7-709CE31F718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1D9BA6D-9E3A-B15C-8D47-A4F4476B3DE2}"/>
              </a:ext>
            </a:extLst>
          </p:cNvPr>
          <p:cNvGrpSpPr/>
          <p:nvPr/>
        </p:nvGrpSpPr>
        <p:grpSpPr>
          <a:xfrm>
            <a:off x="3365898" y="2100105"/>
            <a:ext cx="1926756" cy="1885875"/>
            <a:chOff x="644172" y="3200445"/>
            <a:chExt cx="1595366" cy="156151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2D9EAA-3A58-9802-5457-3B3D7AA80963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9EA1C2-2FA8-D6DA-2882-8A07B27C5928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15D840C-6ED9-E91A-0ECA-1D19DE73B91E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BD74794-59D2-D181-B56D-DA8C0A614981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AEE9CAA-4BFA-7EAD-C49A-A8085BE097B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2BB2B3C-D2C6-88DC-A590-55C09C0EB35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754C945-D387-2832-A7B2-C75706771993}"/>
              </a:ext>
            </a:extLst>
          </p:cNvPr>
          <p:cNvGrpSpPr/>
          <p:nvPr/>
        </p:nvGrpSpPr>
        <p:grpSpPr>
          <a:xfrm>
            <a:off x="2879121" y="1601235"/>
            <a:ext cx="1926756" cy="1885874"/>
            <a:chOff x="644172" y="3200445"/>
            <a:chExt cx="1595366" cy="1561516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CEC965B-0B50-7FB8-6848-540CD91165ED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456043A-15E6-32F0-105D-EFB5A7A241A2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4BF382D-C100-B807-976E-3C8C9B9B0F30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7FF03151-5A7D-D379-9733-413B28643BD2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0ABEDABC-C0CF-990F-AA0F-3A5D975A3C2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6CB96462-9580-01A8-270E-D30FBE447B9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B59B531-B93E-FA66-EC3B-5BDE093D06C7}"/>
              </a:ext>
            </a:extLst>
          </p:cNvPr>
          <p:cNvGrpSpPr/>
          <p:nvPr/>
        </p:nvGrpSpPr>
        <p:grpSpPr>
          <a:xfrm>
            <a:off x="1914364" y="2152663"/>
            <a:ext cx="1926756" cy="1885874"/>
            <a:chOff x="1914364" y="2152663"/>
            <a:chExt cx="1926756" cy="1885874"/>
          </a:xfrm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F15EEB9-DA1F-67F4-4986-8C90D4D5BE00}"/>
                </a:ext>
              </a:extLst>
            </p:cNvPr>
            <p:cNvSpPr/>
            <p:nvPr/>
          </p:nvSpPr>
          <p:spPr>
            <a:xfrm>
              <a:off x="1914364" y="2152663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3E9C257-64B3-99C1-0AA3-645BA62B00CB}"/>
                </a:ext>
              </a:extLst>
            </p:cNvPr>
            <p:cNvSpPr/>
            <p:nvPr/>
          </p:nvSpPr>
          <p:spPr>
            <a:xfrm>
              <a:off x="2877743" y="2711480"/>
              <a:ext cx="963377" cy="1327057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E532B69-134D-DBB8-6789-40D373FF1A4D}"/>
                </a:ext>
              </a:extLst>
            </p:cNvPr>
            <p:cNvSpPr/>
            <p:nvPr/>
          </p:nvSpPr>
          <p:spPr>
            <a:xfrm>
              <a:off x="1914365" y="2711480"/>
              <a:ext cx="963377" cy="1327057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DAF452-C8EC-FAD0-0450-E8EEDB5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Pyramid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6B2C5CE-DD58-97F4-1023-01C51FBD22A1}"/>
              </a:ext>
            </a:extLst>
          </p:cNvPr>
          <p:cNvGrpSpPr/>
          <p:nvPr/>
        </p:nvGrpSpPr>
        <p:grpSpPr>
          <a:xfrm flipH="1">
            <a:off x="7913888" y="2639909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1CC6B51-E46E-8C41-B39E-F818C2138553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F34516A-73B3-6301-7421-B11226A2FD5C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DEFBA203-ABE1-127C-58B6-108B8A98E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6719870" y="2692322"/>
            <a:ext cx="914163" cy="9144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E2EAFF95-88EA-D59F-363D-04FD2A6BD5BD}"/>
              </a:ext>
            </a:extLst>
          </p:cNvPr>
          <p:cNvGrpSpPr/>
          <p:nvPr/>
        </p:nvGrpSpPr>
        <p:grpSpPr>
          <a:xfrm flipH="1">
            <a:off x="7913888" y="3847751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08A7F90-6A5F-52F8-3370-216BCBD55957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8FEAE40-149D-7B44-5FD3-E99A54ED448C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D0DD580F-1630-6016-6429-FC8148C07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19633" y="3900164"/>
            <a:ext cx="914400" cy="9144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3F47737-798D-DB46-FF5E-8CB83EB51112}"/>
              </a:ext>
            </a:extLst>
          </p:cNvPr>
          <p:cNvGrpSpPr/>
          <p:nvPr/>
        </p:nvGrpSpPr>
        <p:grpSpPr>
          <a:xfrm flipH="1">
            <a:off x="7913888" y="1432067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91DDD5-3684-A4E9-921D-50E629ED04B6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526DD71A-44DC-40A4-EE3A-073984E53191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7E0792A0-D9A7-38C1-5A54-759E09738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19633" y="1484480"/>
            <a:ext cx="914400" cy="9144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B650D793-270F-C780-4653-4C49AAB7F65F}"/>
              </a:ext>
            </a:extLst>
          </p:cNvPr>
          <p:cNvGrpSpPr/>
          <p:nvPr/>
        </p:nvGrpSpPr>
        <p:grpSpPr>
          <a:xfrm flipH="1">
            <a:off x="7913888" y="5055593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E33BA97-0140-6309-641F-1E6542AEA2B2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EEB34579-2FDC-DB44-1689-C358CB323DBC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9B7E25D5-169E-7021-5421-D0F1449ABE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19633" y="5108006"/>
            <a:ext cx="914400" cy="91440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241DD01-0751-857C-A4EF-D12AFB6918B4}"/>
              </a:ext>
            </a:extLst>
          </p:cNvPr>
          <p:cNvGrpSpPr/>
          <p:nvPr/>
        </p:nvGrpSpPr>
        <p:grpSpPr>
          <a:xfrm>
            <a:off x="2402522" y="1035000"/>
            <a:ext cx="1926756" cy="1947315"/>
            <a:chOff x="644172" y="3149572"/>
            <a:chExt cx="1595366" cy="161238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B7B891F-CA2D-F565-9586-75015D2B116E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EDE91C-F29A-AA28-0FE0-F532CC5D2516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2D6EE91-067A-32E1-1DEE-09A45AFB0112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882FDEF-6F86-F73B-5324-023DA1472160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56CEA929-349E-D588-D95B-98B73E488D3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05778C09-A90D-FBDF-0995-E65F6D29D3FB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A23516-2557-1C92-2DD4-22A3BED5AE67}"/>
                </a:ext>
              </a:extLst>
            </p:cNvPr>
            <p:cNvGrpSpPr/>
            <p:nvPr/>
          </p:nvGrpSpPr>
          <p:grpSpPr>
            <a:xfrm>
              <a:off x="1268939" y="3149572"/>
              <a:ext cx="345831" cy="381884"/>
              <a:chOff x="7334854" y="3940862"/>
              <a:chExt cx="265610" cy="293300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6CB032BF-CD41-17EE-02DB-17A46E16165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3CFEA79-6CD3-91D7-9921-CE85F9D543E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72B7BE01-9A29-1A3A-91A6-842A664477D2}"/>
                </a:ext>
              </a:extLst>
            </p:cNvPr>
            <p:cNvGrpSpPr/>
            <p:nvPr/>
          </p:nvGrpSpPr>
          <p:grpSpPr>
            <a:xfrm>
              <a:off x="1268939" y="3568100"/>
              <a:ext cx="345831" cy="381884"/>
              <a:chOff x="7334854" y="3940862"/>
              <a:chExt cx="265610" cy="293300"/>
            </a:xfrm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5F92B743-4DE7-2CBF-4F0C-8054249DD4A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A3BBD22D-0B07-B6F2-E56F-21AAC0EF2EF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9D2640EA-EA3F-D678-8EB4-E59997355B20}"/>
                </a:ext>
              </a:extLst>
            </p:cNvPr>
            <p:cNvGrpSpPr/>
            <p:nvPr/>
          </p:nvGrpSpPr>
          <p:grpSpPr>
            <a:xfrm>
              <a:off x="872630" y="3372174"/>
              <a:ext cx="345831" cy="381884"/>
              <a:chOff x="7334854" y="3940862"/>
              <a:chExt cx="265610" cy="293300"/>
            </a:xfrm>
          </p:grpSpPr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BD897DB6-64A0-2D58-15DD-74D1193B6FA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91AC628F-0AAB-C0D5-FA20-B77BF617015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8B6F125-EF1E-730F-9B45-65C8D203BEDA}"/>
              </a:ext>
            </a:extLst>
          </p:cNvPr>
          <p:cNvGrpSpPr/>
          <p:nvPr/>
        </p:nvGrpSpPr>
        <p:grpSpPr>
          <a:xfrm>
            <a:off x="2668908" y="2596687"/>
            <a:ext cx="417667" cy="461209"/>
            <a:chOff x="7334854" y="3940862"/>
            <a:chExt cx="265610" cy="293300"/>
          </a:xfrm>
        </p:grpSpPr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ADC0034-67F6-4216-917E-8927741C8524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2267D7B7-A668-5EE0-F5BE-AB8C4374E4C9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3B907FE-3877-3D4C-C1FA-D2F8FCC799BE}"/>
              </a:ext>
            </a:extLst>
          </p:cNvPr>
          <p:cNvGrpSpPr/>
          <p:nvPr/>
        </p:nvGrpSpPr>
        <p:grpSpPr>
          <a:xfrm>
            <a:off x="2190277" y="2360064"/>
            <a:ext cx="417667" cy="461209"/>
            <a:chOff x="7334854" y="3940862"/>
            <a:chExt cx="265610" cy="293300"/>
          </a:xfrm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ED66083-C98B-FEE0-3EED-CC55FEC8A328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F779ED5-690F-AC18-5F5E-69806DC398A4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D3BCF8A5-B286-F69D-622F-F199AF10B0C4}"/>
              </a:ext>
            </a:extLst>
          </p:cNvPr>
          <p:cNvGrpSpPr/>
          <p:nvPr/>
        </p:nvGrpSpPr>
        <p:grpSpPr>
          <a:xfrm>
            <a:off x="2189325" y="3646829"/>
            <a:ext cx="417667" cy="461209"/>
            <a:chOff x="7334854" y="3940862"/>
            <a:chExt cx="265610" cy="293300"/>
          </a:xfrm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C04F452-2586-031F-F29E-9B37E2541CDE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DF3BFF02-697D-7376-D276-6737AF6FD799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5255996-4FB3-D2EC-259E-CF61CD2813EA}"/>
              </a:ext>
            </a:extLst>
          </p:cNvPr>
          <p:cNvGrpSpPr/>
          <p:nvPr/>
        </p:nvGrpSpPr>
        <p:grpSpPr>
          <a:xfrm>
            <a:off x="1710694" y="3410205"/>
            <a:ext cx="417667" cy="461209"/>
            <a:chOff x="7334854" y="3940862"/>
            <a:chExt cx="265610" cy="293300"/>
          </a:xfrm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AE0D805-A6C4-53FD-4E62-85783B52303A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8381CD56-35D2-F3C8-2C56-1550B679065A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39928B0-A6B1-FAFC-F379-C476056BA6C3}"/>
              </a:ext>
            </a:extLst>
          </p:cNvPr>
          <p:cNvGrpSpPr/>
          <p:nvPr/>
        </p:nvGrpSpPr>
        <p:grpSpPr>
          <a:xfrm>
            <a:off x="1700217" y="4703050"/>
            <a:ext cx="417667" cy="461209"/>
            <a:chOff x="7334854" y="3940862"/>
            <a:chExt cx="265610" cy="29330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B1EF69B-8935-9C77-FA17-A031C2F4A873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4942E15-DEA6-015C-2643-21A2E02000F2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4B2DAA-7945-9DDE-7BE1-2891C71D1B0E}"/>
              </a:ext>
            </a:extLst>
          </p:cNvPr>
          <p:cNvGrpSpPr/>
          <p:nvPr/>
        </p:nvGrpSpPr>
        <p:grpSpPr>
          <a:xfrm>
            <a:off x="1221586" y="4466427"/>
            <a:ext cx="417667" cy="461209"/>
            <a:chOff x="7334854" y="3940862"/>
            <a:chExt cx="265610" cy="2933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1CEBCCE-6877-C40C-9B05-9509ABB2EA81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33ED39C-9699-5C34-C33E-AA147F95AB78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1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B859-2F96-CB0C-3725-45F50DF61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5D24C-25D8-3DD8-B9A8-BBF3CF4C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Pyramid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3C44DD6B-C2B2-5E7A-EDFE-2D7B06F0C751}"/>
              </a:ext>
            </a:extLst>
          </p:cNvPr>
          <p:cNvGrpSpPr/>
          <p:nvPr/>
        </p:nvGrpSpPr>
        <p:grpSpPr>
          <a:xfrm flipH="1">
            <a:off x="7913888" y="2639909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D1B63278-6D6B-77EA-13AA-AA5FC7FF3B92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F16767F5-E535-C3F8-F220-904A73DE0AB7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90BBDF98-70CB-5667-F37E-6D4F4BE84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6719870" y="2692322"/>
            <a:ext cx="914163" cy="9144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29031F49-4072-AEAF-2098-FCF392ED85D9}"/>
              </a:ext>
            </a:extLst>
          </p:cNvPr>
          <p:cNvGrpSpPr/>
          <p:nvPr/>
        </p:nvGrpSpPr>
        <p:grpSpPr>
          <a:xfrm flipH="1">
            <a:off x="7913888" y="3847751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8EF481DF-CAC0-5961-AF3F-81719140559E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7EC95D98-B9FD-5EA2-EE70-296EAAD2A051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ACBEF78C-B8A9-8DBE-A371-0CE41A6AE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19633" y="3900164"/>
            <a:ext cx="914400" cy="9144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14E2769D-2840-0298-3543-EF18B02472E6}"/>
              </a:ext>
            </a:extLst>
          </p:cNvPr>
          <p:cNvGrpSpPr/>
          <p:nvPr/>
        </p:nvGrpSpPr>
        <p:grpSpPr>
          <a:xfrm flipH="1">
            <a:off x="7913888" y="1432067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B4FEEA9E-113D-DE8B-16BA-648245D2607E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2033E41D-2016-FD95-2E50-B69180A1031A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8622BA9F-1363-AE6C-3442-ED2701F12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19633" y="1484480"/>
            <a:ext cx="914400" cy="9144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939B1460-E22D-A4B0-2229-3178D1487B3B}"/>
              </a:ext>
            </a:extLst>
          </p:cNvPr>
          <p:cNvGrpSpPr/>
          <p:nvPr/>
        </p:nvGrpSpPr>
        <p:grpSpPr>
          <a:xfrm flipH="1">
            <a:off x="7913888" y="5055593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FA2792D0-4091-78A5-7ED5-2D539854E235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AFF20FE7-ABA2-D427-0536-26010F81B244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0DC8498D-30B7-30B4-7D75-1B93A511B6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19633" y="5108006"/>
            <a:ext cx="914400" cy="9144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E173DF0F-7BF8-E855-DD55-52A5FD2165CF}"/>
              </a:ext>
            </a:extLst>
          </p:cNvPr>
          <p:cNvGrpSpPr/>
          <p:nvPr/>
        </p:nvGrpSpPr>
        <p:grpSpPr>
          <a:xfrm>
            <a:off x="945673" y="4259026"/>
            <a:ext cx="1926756" cy="1885874"/>
            <a:chOff x="945673" y="4259026"/>
            <a:chExt cx="1926756" cy="1885874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A52B0EB-8958-9A57-C0F4-5F951CD2430F}"/>
                </a:ext>
              </a:extLst>
            </p:cNvPr>
            <p:cNvSpPr/>
            <p:nvPr/>
          </p:nvSpPr>
          <p:spPr>
            <a:xfrm>
              <a:off x="945673" y="4259026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FA081CF-64A9-586F-73C0-9A54E13ADF92}"/>
                </a:ext>
              </a:extLst>
            </p:cNvPr>
            <p:cNvSpPr/>
            <p:nvPr/>
          </p:nvSpPr>
          <p:spPr>
            <a:xfrm>
              <a:off x="1909052" y="4817843"/>
              <a:ext cx="963377" cy="1327057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2DCB86B-C357-C00E-F3DD-62CC1D302BC2}"/>
                </a:ext>
              </a:extLst>
            </p:cNvPr>
            <p:cNvSpPr/>
            <p:nvPr/>
          </p:nvSpPr>
          <p:spPr>
            <a:xfrm>
              <a:off x="945674" y="4817843"/>
              <a:ext cx="963377" cy="1327057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EAB9DF5-3878-E882-5856-E6427DDD21C0}"/>
              </a:ext>
            </a:extLst>
          </p:cNvPr>
          <p:cNvGrpSpPr/>
          <p:nvPr/>
        </p:nvGrpSpPr>
        <p:grpSpPr>
          <a:xfrm>
            <a:off x="1434781" y="3202804"/>
            <a:ext cx="1926756" cy="1885875"/>
            <a:chOff x="1434781" y="3202804"/>
            <a:chExt cx="1926756" cy="188587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2CC73F-5EFE-F292-F9FD-61A38E8DC9D5}"/>
                </a:ext>
              </a:extLst>
            </p:cNvPr>
            <p:cNvSpPr/>
            <p:nvPr/>
          </p:nvSpPr>
          <p:spPr>
            <a:xfrm>
              <a:off x="1434781" y="3202804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DDDE2AD-0938-DC64-4662-1A7E426AC7CA}"/>
                </a:ext>
              </a:extLst>
            </p:cNvPr>
            <p:cNvSpPr/>
            <p:nvPr/>
          </p:nvSpPr>
          <p:spPr>
            <a:xfrm>
              <a:off x="2398160" y="3761621"/>
              <a:ext cx="963377" cy="1327058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7CB8B1-CEDC-093D-A5F3-C5804E4FE049}"/>
                </a:ext>
              </a:extLst>
            </p:cNvPr>
            <p:cNvSpPr/>
            <p:nvPr/>
          </p:nvSpPr>
          <p:spPr>
            <a:xfrm>
              <a:off x="1434782" y="3761621"/>
              <a:ext cx="963377" cy="1327058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CED505D-FAA6-4594-C7C9-8E50A87FCB06}"/>
              </a:ext>
            </a:extLst>
          </p:cNvPr>
          <p:cNvGrpSpPr/>
          <p:nvPr/>
        </p:nvGrpSpPr>
        <p:grpSpPr>
          <a:xfrm>
            <a:off x="3833623" y="2607704"/>
            <a:ext cx="1926756" cy="1885875"/>
            <a:chOff x="3833623" y="2607704"/>
            <a:chExt cx="1926756" cy="1885875"/>
          </a:xfrm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74D65AE-7F93-4C6F-ABBD-244E32F90196}"/>
                </a:ext>
              </a:extLst>
            </p:cNvPr>
            <p:cNvSpPr/>
            <p:nvPr/>
          </p:nvSpPr>
          <p:spPr>
            <a:xfrm>
              <a:off x="3833623" y="2607704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01E1E98-8861-932D-4184-633409C56DAB}"/>
                </a:ext>
              </a:extLst>
            </p:cNvPr>
            <p:cNvSpPr/>
            <p:nvPr/>
          </p:nvSpPr>
          <p:spPr>
            <a:xfrm>
              <a:off x="4797002" y="3166521"/>
              <a:ext cx="963377" cy="1327058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A2B9055-BFDD-AAC6-91C8-F8CB9DEA3B41}"/>
                </a:ext>
              </a:extLst>
            </p:cNvPr>
            <p:cNvSpPr/>
            <p:nvPr/>
          </p:nvSpPr>
          <p:spPr>
            <a:xfrm>
              <a:off x="3833624" y="3166521"/>
              <a:ext cx="963377" cy="1327058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88E0D4AD-ABE8-2DBA-72BF-8DFA17C502D7}"/>
                </a:ext>
              </a:extLst>
            </p:cNvPr>
            <p:cNvGrpSpPr/>
            <p:nvPr/>
          </p:nvGrpSpPr>
          <p:grpSpPr>
            <a:xfrm>
              <a:off x="5066798" y="2815105"/>
              <a:ext cx="417667" cy="461209"/>
              <a:chOff x="7334854" y="3940862"/>
              <a:chExt cx="265610" cy="293300"/>
            </a:xfrm>
          </p:grpSpPr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816E37F3-22EE-39B1-F465-01ECF2AF42A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DA8C3F51-005C-6581-23C5-74BBD7D930C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103A5B7-48A2-BD01-1B5A-856FAC366F11}"/>
              </a:ext>
            </a:extLst>
          </p:cNvPr>
          <p:cNvGrpSpPr/>
          <p:nvPr/>
        </p:nvGrpSpPr>
        <p:grpSpPr>
          <a:xfrm>
            <a:off x="3365898" y="2100105"/>
            <a:ext cx="1926756" cy="1885875"/>
            <a:chOff x="644172" y="3200445"/>
            <a:chExt cx="1595366" cy="1561516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2EB2BBE-1041-C08A-C43F-9305482A5343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92EA28E-FF40-48E8-0509-50BC5DB20D56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8F3ABE6-9972-6C1F-56D5-503A8D3C1490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C9E15609-1501-AA88-2FFC-9DB8D2F83875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99A03D78-A929-7ED5-A49F-5083E0F3FC5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04786CAD-468C-218A-53E4-21D28091CDF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07E651B9-77CB-14ED-B5B6-7C1F66054129}"/>
              </a:ext>
            </a:extLst>
          </p:cNvPr>
          <p:cNvGrpSpPr/>
          <p:nvPr/>
        </p:nvGrpSpPr>
        <p:grpSpPr>
          <a:xfrm>
            <a:off x="2879121" y="1601235"/>
            <a:ext cx="1926756" cy="1885874"/>
            <a:chOff x="644172" y="3200445"/>
            <a:chExt cx="1595366" cy="1561516"/>
          </a:xfrm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57799E17-B6CF-A926-3E5A-4723C12282C2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AE3E2C83-E3E0-165D-737F-B12869C0117D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F86CED3-EA15-5443-5EEB-4DFDC2C21AC3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DEDE0AA1-1C91-668C-9958-CCC0E10A97B5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E647775A-D44C-F8CF-8AAF-B04CFAE7178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61A8E443-4102-6815-0A2C-E419E459BEC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D987F677-9B08-A839-C210-2ED15D6788E6}"/>
              </a:ext>
            </a:extLst>
          </p:cNvPr>
          <p:cNvGrpSpPr/>
          <p:nvPr/>
        </p:nvGrpSpPr>
        <p:grpSpPr>
          <a:xfrm>
            <a:off x="1914364" y="2152663"/>
            <a:ext cx="1926756" cy="1885874"/>
            <a:chOff x="1914364" y="2152663"/>
            <a:chExt cx="1926756" cy="1885874"/>
          </a:xfrm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B13F0D28-CCD4-5D7A-4F8D-5696F36BD6E6}"/>
                </a:ext>
              </a:extLst>
            </p:cNvPr>
            <p:cNvSpPr/>
            <p:nvPr/>
          </p:nvSpPr>
          <p:spPr>
            <a:xfrm>
              <a:off x="1914364" y="2152663"/>
              <a:ext cx="1926755" cy="1300757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85AA0F4-8C87-8325-39BA-E4FA1C70751E}"/>
                </a:ext>
              </a:extLst>
            </p:cNvPr>
            <p:cNvSpPr/>
            <p:nvPr/>
          </p:nvSpPr>
          <p:spPr>
            <a:xfrm>
              <a:off x="2877743" y="2711480"/>
              <a:ext cx="963377" cy="1327057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8CDF72B9-49E2-F265-220A-8D6E3EF81CDB}"/>
                </a:ext>
              </a:extLst>
            </p:cNvPr>
            <p:cNvSpPr/>
            <p:nvPr/>
          </p:nvSpPr>
          <p:spPr>
            <a:xfrm>
              <a:off x="1914365" y="2711480"/>
              <a:ext cx="963377" cy="1327057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E900D879-B000-E8E4-A70E-A7669A151A79}"/>
              </a:ext>
            </a:extLst>
          </p:cNvPr>
          <p:cNvGrpSpPr/>
          <p:nvPr/>
        </p:nvGrpSpPr>
        <p:grpSpPr>
          <a:xfrm>
            <a:off x="2402522" y="1035000"/>
            <a:ext cx="1926756" cy="1947315"/>
            <a:chOff x="644172" y="3149572"/>
            <a:chExt cx="1595366" cy="1612389"/>
          </a:xfrm>
        </p:grpSpPr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86D0E801-14A9-4BF2-F4D8-F552E63605B3}"/>
                </a:ext>
              </a:extLst>
            </p:cNvPr>
            <p:cNvSpPr/>
            <p:nvPr/>
          </p:nvSpPr>
          <p:spPr>
            <a:xfrm>
              <a:off x="644172" y="3200445"/>
              <a:ext cx="1595365" cy="1077035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12F88846-C97B-D000-1D23-4E068B392C4E}"/>
                </a:ext>
              </a:extLst>
            </p:cNvPr>
            <p:cNvSpPr/>
            <p:nvPr/>
          </p:nvSpPr>
          <p:spPr>
            <a:xfrm>
              <a:off x="1441856" y="3663149"/>
              <a:ext cx="797682" cy="1098812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3305056A-1BDD-71A0-5226-76D4539A0306}"/>
                </a:ext>
              </a:extLst>
            </p:cNvPr>
            <p:cNvSpPr/>
            <p:nvPr/>
          </p:nvSpPr>
          <p:spPr>
            <a:xfrm>
              <a:off x="644173" y="3663149"/>
              <a:ext cx="797682" cy="1098812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0BB9BA32-5811-99A0-D973-E044A7F0743F}"/>
                </a:ext>
              </a:extLst>
            </p:cNvPr>
            <p:cNvGrpSpPr/>
            <p:nvPr/>
          </p:nvGrpSpPr>
          <p:grpSpPr>
            <a:xfrm>
              <a:off x="1665249" y="3372174"/>
              <a:ext cx="345831" cy="381884"/>
              <a:chOff x="7334854" y="3940862"/>
              <a:chExt cx="265610" cy="293300"/>
            </a:xfrm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1A8840A8-77AB-67B7-1598-CCA5DE4685F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0A5A6DAC-9573-A94D-4BAB-C6122E44F14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37F0E932-1484-ABB6-D785-AC3EF95B322B}"/>
                </a:ext>
              </a:extLst>
            </p:cNvPr>
            <p:cNvGrpSpPr/>
            <p:nvPr/>
          </p:nvGrpSpPr>
          <p:grpSpPr>
            <a:xfrm>
              <a:off x="1268939" y="3149572"/>
              <a:ext cx="345831" cy="381884"/>
              <a:chOff x="7334854" y="3940862"/>
              <a:chExt cx="265610" cy="293300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1C086714-7F72-0DE3-2943-CC94EDE82B6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30A7995E-91FA-C8B1-6BD9-291472A7B1D5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B5228AC1-5664-C04C-7EDA-9A2A53E7DB71}"/>
                </a:ext>
              </a:extLst>
            </p:cNvPr>
            <p:cNvGrpSpPr/>
            <p:nvPr/>
          </p:nvGrpSpPr>
          <p:grpSpPr>
            <a:xfrm>
              <a:off x="1268939" y="3568100"/>
              <a:ext cx="345831" cy="381884"/>
              <a:chOff x="7334854" y="3940862"/>
              <a:chExt cx="265610" cy="293300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B1FE67C6-D670-42E2-1207-94EB6ED02F9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D71C929-3F65-7103-8DFC-48F79F307FF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2A3D99EB-829D-5276-9BF1-0A748ED8AA92}"/>
                </a:ext>
              </a:extLst>
            </p:cNvPr>
            <p:cNvGrpSpPr/>
            <p:nvPr/>
          </p:nvGrpSpPr>
          <p:grpSpPr>
            <a:xfrm>
              <a:off x="872630" y="3372174"/>
              <a:ext cx="345831" cy="381884"/>
              <a:chOff x="7334854" y="3940862"/>
              <a:chExt cx="265610" cy="293300"/>
            </a:xfrm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84B8F5C2-4B4C-4C13-6504-396DB1D371F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FBBB6AF1-6D66-0A39-6560-068E31C9BAC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FBD59B02-124D-EC19-A486-1947F0571AFC}"/>
              </a:ext>
            </a:extLst>
          </p:cNvPr>
          <p:cNvGrpSpPr/>
          <p:nvPr/>
        </p:nvGrpSpPr>
        <p:grpSpPr>
          <a:xfrm>
            <a:off x="2668908" y="2596687"/>
            <a:ext cx="417667" cy="461209"/>
            <a:chOff x="7334854" y="3940862"/>
            <a:chExt cx="265610" cy="293300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C14D1F8-185A-7185-7A4D-32109CA2EE00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E9E02FED-7292-B18F-7317-E930CD2CB465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797C5557-2755-C27A-E376-CBDFD151ED96}"/>
              </a:ext>
            </a:extLst>
          </p:cNvPr>
          <p:cNvGrpSpPr/>
          <p:nvPr/>
        </p:nvGrpSpPr>
        <p:grpSpPr>
          <a:xfrm>
            <a:off x="2190277" y="2360064"/>
            <a:ext cx="417667" cy="461209"/>
            <a:chOff x="7334854" y="3940862"/>
            <a:chExt cx="265610" cy="293300"/>
          </a:xfrm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FBD31F28-3A34-4209-B9CC-5A6DD0FC4481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C93E6534-F292-EE1F-E578-D68016072256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4F208FEE-47A6-786B-F8EF-82BED36F57BF}"/>
              </a:ext>
            </a:extLst>
          </p:cNvPr>
          <p:cNvGrpSpPr/>
          <p:nvPr/>
        </p:nvGrpSpPr>
        <p:grpSpPr>
          <a:xfrm>
            <a:off x="2189325" y="3646829"/>
            <a:ext cx="417667" cy="461209"/>
            <a:chOff x="7334854" y="3940862"/>
            <a:chExt cx="265610" cy="293300"/>
          </a:xfrm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2D8970C-617C-F0BA-2DDC-2D98E1CCC929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29F25283-0603-35B2-93C3-4CF97C8ED6E2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84EA0C69-729F-4B47-CC31-AE8448B1E9EC}"/>
              </a:ext>
            </a:extLst>
          </p:cNvPr>
          <p:cNvGrpSpPr/>
          <p:nvPr/>
        </p:nvGrpSpPr>
        <p:grpSpPr>
          <a:xfrm>
            <a:off x="1710694" y="3410205"/>
            <a:ext cx="417667" cy="461209"/>
            <a:chOff x="7334854" y="3940862"/>
            <a:chExt cx="265610" cy="293300"/>
          </a:xfrm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8B4C4E53-5815-7DDF-8D41-23723263F92F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3" name="Oval 242">
              <a:extLst>
                <a:ext uri="{FF2B5EF4-FFF2-40B4-BE49-F238E27FC236}">
                  <a16:creationId xmlns:a16="http://schemas.microsoft.com/office/drawing/2014/main" id="{D31E350A-983B-ACCC-38A5-D0C3BD944B7B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DAA258B6-8648-AA25-D7D5-503C0E27B857}"/>
              </a:ext>
            </a:extLst>
          </p:cNvPr>
          <p:cNvGrpSpPr/>
          <p:nvPr/>
        </p:nvGrpSpPr>
        <p:grpSpPr>
          <a:xfrm>
            <a:off x="1700217" y="4703050"/>
            <a:ext cx="417667" cy="461209"/>
            <a:chOff x="7334854" y="3940862"/>
            <a:chExt cx="265610" cy="293300"/>
          </a:xfrm>
        </p:grpSpPr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B786B79C-95EC-8DCF-BB97-EE4A0BFC4A73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FC15F556-5079-E1D2-5911-9EECA5A05267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2E057792-AF59-B526-CEB5-F492436F2C3A}"/>
              </a:ext>
            </a:extLst>
          </p:cNvPr>
          <p:cNvGrpSpPr/>
          <p:nvPr/>
        </p:nvGrpSpPr>
        <p:grpSpPr>
          <a:xfrm>
            <a:off x="1221586" y="4466427"/>
            <a:ext cx="417667" cy="461209"/>
            <a:chOff x="7334854" y="3940862"/>
            <a:chExt cx="265610" cy="293300"/>
          </a:xfrm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85C673EC-E571-830C-A00F-22E14445A03C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9" name="Oval 248">
              <a:extLst>
                <a:ext uri="{FF2B5EF4-FFF2-40B4-BE49-F238E27FC236}">
                  <a16:creationId xmlns:a16="http://schemas.microsoft.com/office/drawing/2014/main" id="{323334E9-DDD1-A8C6-617A-293401038D8E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5495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9463</TotalTime>
  <Words>310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Blocks Pyramid – Slide Template</vt:lpstr>
      <vt:lpstr>Blocks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Blocks Pyramid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2025-05-14T17:52:22Z</dcterms:modified>
  <cp:category>Charts &amp; Diagrams</cp:category>
</cp:coreProperties>
</file>