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5" r:id="rId4"/>
    <p:sldId id="31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663" y="2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5CEC1-111F-9B0A-E768-ECAE95CED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E1CCEB-9431-8925-D778-EC8B704CCC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4736AD-10D9-54AA-7861-D28D8868EB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070535-2D06-0488-EF56-C4A1DF3DBF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917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D6976-183E-E3FC-F3A2-D83C4838F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C90970-473B-45AA-5134-C829E0ACF2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20EAEC-720E-5F84-85F5-CEAFCCE0DD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B14749-86E9-39B9-05F5-B93D1364C6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308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E9A7E-C5D2-64C5-45E1-AC245F1BC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5AEE0-BAC4-08F3-A9B9-DE268B5C3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Stacked Block List – Slide Template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ACFC9C4-ACE0-A97C-1148-B636349F42AA}"/>
              </a:ext>
            </a:extLst>
          </p:cNvPr>
          <p:cNvGrpSpPr/>
          <p:nvPr/>
        </p:nvGrpSpPr>
        <p:grpSpPr>
          <a:xfrm>
            <a:off x="3566118" y="3953710"/>
            <a:ext cx="2014041" cy="2035531"/>
            <a:chOff x="5483352" y="3728408"/>
            <a:chExt cx="1225297" cy="1238371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3D1E6AF8-87E1-7199-F86B-0144B826B47B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4E52FDC3-CEE7-7C64-0197-1CB2178FD994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37FCE940-C573-9B8A-D8A4-759F9BB0E5C8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6D4694E0-AF92-31C2-8CBF-EEF75E6018D4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B94B7BDF-9807-B39E-6EEC-FF156D7A9316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324CA592-BD8C-3D57-035B-DC485A6A8E7A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1A8E8400-7E6D-7696-F30F-3174FB89A92D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AC939F52-FA96-5F0A-AAF8-0678F95EC0D6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BE417CEB-CB6B-846C-FD39-A522B95A4D35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30A97347-272F-9EBD-2189-3009598D7970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F269C8AD-6BFB-263C-235F-551DC739C1F3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E65F4A4E-E3F5-9F5A-2AF6-BE42D7829BC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257C05AB-086D-A9A6-8BBC-58DEA936A4D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D1D9063D-392D-873F-0DD3-185B86BFBB9A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6FDA9C39-CBAC-D15A-8F70-C52CCF958BCA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97EFF84A-F205-ED91-FA04-4AD3083E68D4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B246F0C0-48EF-5B66-84AA-787F88837179}"/>
              </a:ext>
            </a:extLst>
          </p:cNvPr>
          <p:cNvGrpSpPr/>
          <p:nvPr/>
        </p:nvGrpSpPr>
        <p:grpSpPr>
          <a:xfrm>
            <a:off x="3563846" y="3046747"/>
            <a:ext cx="2014041" cy="2035531"/>
            <a:chOff x="5483352" y="3728408"/>
            <a:chExt cx="1225297" cy="1238371"/>
          </a:xfrm>
        </p:grpSpPr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B820FCEF-5936-827D-CC07-CAC254AFE622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5196C9BA-E8A7-DD07-63DF-9B616A4A4777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F4C978B9-A093-1487-F233-CCE3973E837A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43735E75-0F90-E905-D6C2-95649FC9C77E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59" name="Group 258">
              <a:extLst>
                <a:ext uri="{FF2B5EF4-FFF2-40B4-BE49-F238E27FC236}">
                  <a16:creationId xmlns:a16="http://schemas.microsoft.com/office/drawing/2014/main" id="{57A94412-10CE-D9E2-7E12-2910A0F6DD54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23A046BB-6554-ED68-6FEC-0E9B0966C700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89" name="Oval 288">
                <a:extLst>
                  <a:ext uri="{FF2B5EF4-FFF2-40B4-BE49-F238E27FC236}">
                    <a16:creationId xmlns:a16="http://schemas.microsoft.com/office/drawing/2014/main" id="{12FA3A07-A01D-573B-FB32-23EBE8CB0EFB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4F9E8F46-B3A0-751A-5200-960424FC3D91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286" name="Freeform: Shape 285">
                <a:extLst>
                  <a:ext uri="{FF2B5EF4-FFF2-40B4-BE49-F238E27FC236}">
                    <a16:creationId xmlns:a16="http://schemas.microsoft.com/office/drawing/2014/main" id="{8BE0AD30-5F07-D594-9C37-52617E7B89B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87" name="Oval 286">
                <a:extLst>
                  <a:ext uri="{FF2B5EF4-FFF2-40B4-BE49-F238E27FC236}">
                    <a16:creationId xmlns:a16="http://schemas.microsoft.com/office/drawing/2014/main" id="{DA8E70DE-7229-027F-5585-51691135CD47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AD7271D7-0B58-B290-D62B-A24F47D26ADB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280" name="Freeform: Shape 279">
                <a:extLst>
                  <a:ext uri="{FF2B5EF4-FFF2-40B4-BE49-F238E27FC236}">
                    <a16:creationId xmlns:a16="http://schemas.microsoft.com/office/drawing/2014/main" id="{EC5D3825-13E5-4C25-9F40-7F7B45E7B74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81" name="Oval 280">
                <a:extLst>
                  <a:ext uri="{FF2B5EF4-FFF2-40B4-BE49-F238E27FC236}">
                    <a16:creationId xmlns:a16="http://schemas.microsoft.com/office/drawing/2014/main" id="{48622F66-EF91-0F1D-101E-9EC1EDC05C6F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62" name="Group 261">
              <a:extLst>
                <a:ext uri="{FF2B5EF4-FFF2-40B4-BE49-F238E27FC236}">
                  <a16:creationId xmlns:a16="http://schemas.microsoft.com/office/drawing/2014/main" id="{35F8304C-B755-400D-DF5B-87319C2DB183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278" name="Freeform: Shape 277">
                <a:extLst>
                  <a:ext uri="{FF2B5EF4-FFF2-40B4-BE49-F238E27FC236}">
                    <a16:creationId xmlns:a16="http://schemas.microsoft.com/office/drawing/2014/main" id="{99DA7EC8-D877-AF5E-CE30-D43743DD12D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79" name="Oval 278">
                <a:extLst>
                  <a:ext uri="{FF2B5EF4-FFF2-40B4-BE49-F238E27FC236}">
                    <a16:creationId xmlns:a16="http://schemas.microsoft.com/office/drawing/2014/main" id="{41B0BD4C-4A66-B917-CEF3-11C33614868C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A500B89B-C5BB-B3E2-3C81-EA758E2C1B98}"/>
              </a:ext>
            </a:extLst>
          </p:cNvPr>
          <p:cNvGrpSpPr/>
          <p:nvPr/>
        </p:nvGrpSpPr>
        <p:grpSpPr>
          <a:xfrm>
            <a:off x="3563845" y="2139786"/>
            <a:ext cx="2014041" cy="2035531"/>
            <a:chOff x="5483352" y="3728408"/>
            <a:chExt cx="1225297" cy="1238371"/>
          </a:xfrm>
        </p:grpSpPr>
        <p:grpSp>
          <p:nvGrpSpPr>
            <p:cNvPr id="294" name="Group 293">
              <a:extLst>
                <a:ext uri="{FF2B5EF4-FFF2-40B4-BE49-F238E27FC236}">
                  <a16:creationId xmlns:a16="http://schemas.microsoft.com/office/drawing/2014/main" id="{962FC894-AA2B-5CB3-A2DE-F740F7F4B51B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307" name="Freeform: Shape 306">
                <a:extLst>
                  <a:ext uri="{FF2B5EF4-FFF2-40B4-BE49-F238E27FC236}">
                    <a16:creationId xmlns:a16="http://schemas.microsoft.com/office/drawing/2014/main" id="{C82944FA-A86A-9D58-EE8F-5C6BCCA5B6E3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08" name="Freeform: Shape 307">
                <a:extLst>
                  <a:ext uri="{FF2B5EF4-FFF2-40B4-BE49-F238E27FC236}">
                    <a16:creationId xmlns:a16="http://schemas.microsoft.com/office/drawing/2014/main" id="{D5CE1386-8230-75AE-86A4-26C31CE8EAD0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09" name="Freeform: Shape 308">
                <a:extLst>
                  <a:ext uri="{FF2B5EF4-FFF2-40B4-BE49-F238E27FC236}">
                    <a16:creationId xmlns:a16="http://schemas.microsoft.com/office/drawing/2014/main" id="{1F9E0EE2-2C2A-152F-8C4F-A0CD8BA6A45A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95" name="Group 294">
              <a:extLst>
                <a:ext uri="{FF2B5EF4-FFF2-40B4-BE49-F238E27FC236}">
                  <a16:creationId xmlns:a16="http://schemas.microsoft.com/office/drawing/2014/main" id="{37B040FC-BEF3-3FC4-1AF7-77700A47336A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8D13FB4F-C3A5-0D2D-2D7E-1B871936856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06" name="Oval 305">
                <a:extLst>
                  <a:ext uri="{FF2B5EF4-FFF2-40B4-BE49-F238E27FC236}">
                    <a16:creationId xmlns:a16="http://schemas.microsoft.com/office/drawing/2014/main" id="{F9BF47BD-7DA2-EB20-696B-CB6BB296FCC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96" name="Group 295">
              <a:extLst>
                <a:ext uri="{FF2B5EF4-FFF2-40B4-BE49-F238E27FC236}">
                  <a16:creationId xmlns:a16="http://schemas.microsoft.com/office/drawing/2014/main" id="{DDDC4965-745E-36E3-E216-43968BBC98E9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303" name="Freeform: Shape 302">
                <a:extLst>
                  <a:ext uri="{FF2B5EF4-FFF2-40B4-BE49-F238E27FC236}">
                    <a16:creationId xmlns:a16="http://schemas.microsoft.com/office/drawing/2014/main" id="{26E99EA5-0CAA-48C8-558E-AD88D4CF96CB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04" name="Oval 303">
                <a:extLst>
                  <a:ext uri="{FF2B5EF4-FFF2-40B4-BE49-F238E27FC236}">
                    <a16:creationId xmlns:a16="http://schemas.microsoft.com/office/drawing/2014/main" id="{98167AA4-E054-3FEF-3AE0-2803A82F2D31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97" name="Group 296">
              <a:extLst>
                <a:ext uri="{FF2B5EF4-FFF2-40B4-BE49-F238E27FC236}">
                  <a16:creationId xmlns:a16="http://schemas.microsoft.com/office/drawing/2014/main" id="{CF8DF36D-9F19-9929-B413-012D2AC12452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301" name="Freeform: Shape 300">
                <a:extLst>
                  <a:ext uri="{FF2B5EF4-FFF2-40B4-BE49-F238E27FC236}">
                    <a16:creationId xmlns:a16="http://schemas.microsoft.com/office/drawing/2014/main" id="{977F42C8-2F72-9E45-4A36-B4D330A2BF39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02" name="Oval 301">
                <a:extLst>
                  <a:ext uri="{FF2B5EF4-FFF2-40B4-BE49-F238E27FC236}">
                    <a16:creationId xmlns:a16="http://schemas.microsoft.com/office/drawing/2014/main" id="{BD5E8E55-79FD-8735-CF2C-B859CAC134A7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98" name="Group 297">
              <a:extLst>
                <a:ext uri="{FF2B5EF4-FFF2-40B4-BE49-F238E27FC236}">
                  <a16:creationId xmlns:a16="http://schemas.microsoft.com/office/drawing/2014/main" id="{F1CE234E-9F38-7161-8D55-BCB78C9752ED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299" name="Freeform: Shape 298">
                <a:extLst>
                  <a:ext uri="{FF2B5EF4-FFF2-40B4-BE49-F238E27FC236}">
                    <a16:creationId xmlns:a16="http://schemas.microsoft.com/office/drawing/2014/main" id="{38E0DC08-BB26-FF57-2CBD-E231D8DDF708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00" name="Oval 299">
                <a:extLst>
                  <a:ext uri="{FF2B5EF4-FFF2-40B4-BE49-F238E27FC236}">
                    <a16:creationId xmlns:a16="http://schemas.microsoft.com/office/drawing/2014/main" id="{C4B6108D-49A5-B309-055D-FDFF2169C104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9D18AABB-8E20-8FAA-1E4D-DCCC8EB151F2}"/>
              </a:ext>
            </a:extLst>
          </p:cNvPr>
          <p:cNvGrpSpPr/>
          <p:nvPr/>
        </p:nvGrpSpPr>
        <p:grpSpPr>
          <a:xfrm>
            <a:off x="3563844" y="1232824"/>
            <a:ext cx="2014041" cy="2035531"/>
            <a:chOff x="5483352" y="3728408"/>
            <a:chExt cx="1225297" cy="1238371"/>
          </a:xfrm>
        </p:grpSpPr>
        <p:grpSp>
          <p:nvGrpSpPr>
            <p:cNvPr id="311" name="Group 310">
              <a:extLst>
                <a:ext uri="{FF2B5EF4-FFF2-40B4-BE49-F238E27FC236}">
                  <a16:creationId xmlns:a16="http://schemas.microsoft.com/office/drawing/2014/main" id="{9A0BFE98-546E-F3CD-2CA5-C60F7FC035C8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324" name="Freeform: Shape 323">
                <a:extLst>
                  <a:ext uri="{FF2B5EF4-FFF2-40B4-BE49-F238E27FC236}">
                    <a16:creationId xmlns:a16="http://schemas.microsoft.com/office/drawing/2014/main" id="{CF7E4D6A-9C9C-9458-2C04-71959D7398D7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25" name="Freeform: Shape 324">
                <a:extLst>
                  <a:ext uri="{FF2B5EF4-FFF2-40B4-BE49-F238E27FC236}">
                    <a16:creationId xmlns:a16="http://schemas.microsoft.com/office/drawing/2014/main" id="{D940AC54-3A2F-8197-D894-BBF1A8496532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26" name="Freeform: Shape 325">
                <a:extLst>
                  <a:ext uri="{FF2B5EF4-FFF2-40B4-BE49-F238E27FC236}">
                    <a16:creationId xmlns:a16="http://schemas.microsoft.com/office/drawing/2014/main" id="{9B51B278-C67C-E663-8B77-6FFB4501AD26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12" name="Group 311">
              <a:extLst>
                <a:ext uri="{FF2B5EF4-FFF2-40B4-BE49-F238E27FC236}">
                  <a16:creationId xmlns:a16="http://schemas.microsoft.com/office/drawing/2014/main" id="{342C2A67-CDE1-F378-86D5-D0259BA42537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322" name="Freeform: Shape 321">
                <a:extLst>
                  <a:ext uri="{FF2B5EF4-FFF2-40B4-BE49-F238E27FC236}">
                    <a16:creationId xmlns:a16="http://schemas.microsoft.com/office/drawing/2014/main" id="{5E63AAA3-91BE-DE75-BF18-4B2983AA674B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23" name="Oval 322">
                <a:extLst>
                  <a:ext uri="{FF2B5EF4-FFF2-40B4-BE49-F238E27FC236}">
                    <a16:creationId xmlns:a16="http://schemas.microsoft.com/office/drawing/2014/main" id="{BAAA2CB5-E4F1-7DE1-08C0-CABF09F7659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13" name="Group 312">
              <a:extLst>
                <a:ext uri="{FF2B5EF4-FFF2-40B4-BE49-F238E27FC236}">
                  <a16:creationId xmlns:a16="http://schemas.microsoft.com/office/drawing/2014/main" id="{A3BA808E-9A85-0658-B2C2-2D8A0A5197F8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320" name="Freeform: Shape 319">
                <a:extLst>
                  <a:ext uri="{FF2B5EF4-FFF2-40B4-BE49-F238E27FC236}">
                    <a16:creationId xmlns:a16="http://schemas.microsoft.com/office/drawing/2014/main" id="{08D7B00A-3788-4548-824D-3C07E5BE502A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21" name="Oval 320">
                <a:extLst>
                  <a:ext uri="{FF2B5EF4-FFF2-40B4-BE49-F238E27FC236}">
                    <a16:creationId xmlns:a16="http://schemas.microsoft.com/office/drawing/2014/main" id="{2A8CEC94-BBB8-A46E-628A-7C7337BFC3E7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14" name="Group 313">
              <a:extLst>
                <a:ext uri="{FF2B5EF4-FFF2-40B4-BE49-F238E27FC236}">
                  <a16:creationId xmlns:a16="http://schemas.microsoft.com/office/drawing/2014/main" id="{E53279A5-C92D-E877-42CB-8AC3279E55CF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318" name="Freeform: Shape 317">
                <a:extLst>
                  <a:ext uri="{FF2B5EF4-FFF2-40B4-BE49-F238E27FC236}">
                    <a16:creationId xmlns:a16="http://schemas.microsoft.com/office/drawing/2014/main" id="{90ABD90D-C548-B068-D03A-2735E885CA87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19" name="Oval 318">
                <a:extLst>
                  <a:ext uri="{FF2B5EF4-FFF2-40B4-BE49-F238E27FC236}">
                    <a16:creationId xmlns:a16="http://schemas.microsoft.com/office/drawing/2014/main" id="{372AD35A-2A0F-CEB6-15CE-E1993BAB70EB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FF30F218-BCF5-CD34-CFAB-B9831A6A5655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316" name="Freeform: Shape 315">
                <a:extLst>
                  <a:ext uri="{FF2B5EF4-FFF2-40B4-BE49-F238E27FC236}">
                    <a16:creationId xmlns:a16="http://schemas.microsoft.com/office/drawing/2014/main" id="{7E4F1727-8B03-C5DE-DFC8-C8BE32C8151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17" name="Oval 316">
                <a:extLst>
                  <a:ext uri="{FF2B5EF4-FFF2-40B4-BE49-F238E27FC236}">
                    <a16:creationId xmlns:a16="http://schemas.microsoft.com/office/drawing/2014/main" id="{CE7CB623-26B2-7031-E46C-2656F6E306EF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A41EE306-7B86-1CA5-BEF5-A3BC8A623402}"/>
              </a:ext>
            </a:extLst>
          </p:cNvPr>
          <p:cNvGrpSpPr/>
          <p:nvPr/>
        </p:nvGrpSpPr>
        <p:grpSpPr>
          <a:xfrm flipH="1">
            <a:off x="6644405" y="3548193"/>
            <a:ext cx="2089330" cy="1109898"/>
            <a:chOff x="5913578" y="4050420"/>
            <a:chExt cx="2926080" cy="1089483"/>
          </a:xfrm>
        </p:grpSpPr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025461FD-49B3-EF74-E3A6-CB5A0E60F2EE}"/>
                </a:ext>
              </a:extLst>
            </p:cNvPr>
            <p:cNvSpPr txBox="1"/>
            <p:nvPr/>
          </p:nvSpPr>
          <p:spPr>
            <a:xfrm>
              <a:off x="5913578" y="4050420"/>
              <a:ext cx="2926080" cy="4531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16B42F87-EC94-2EC1-6365-562B39C0236A}"/>
                </a:ext>
              </a:extLst>
            </p:cNvPr>
            <p:cNvSpPr txBox="1"/>
            <p:nvPr/>
          </p:nvSpPr>
          <p:spPr>
            <a:xfrm>
              <a:off x="5913578" y="4414826"/>
              <a:ext cx="2926080" cy="72507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91510888-5F52-59F4-229D-6405E269AE42}"/>
              </a:ext>
            </a:extLst>
          </p:cNvPr>
          <p:cNvGrpSpPr/>
          <p:nvPr/>
        </p:nvGrpSpPr>
        <p:grpSpPr>
          <a:xfrm flipH="1">
            <a:off x="411458" y="2640115"/>
            <a:ext cx="2089330" cy="1109898"/>
            <a:chOff x="6691143" y="2961895"/>
            <a:chExt cx="2926080" cy="1089483"/>
          </a:xfrm>
        </p:grpSpPr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6BB91AD1-73EE-B772-53D1-FFFE1EFEAFCB}"/>
                </a:ext>
              </a:extLst>
            </p:cNvPr>
            <p:cNvSpPr txBox="1"/>
            <p:nvPr/>
          </p:nvSpPr>
          <p:spPr>
            <a:xfrm>
              <a:off x="6691143" y="2961895"/>
              <a:ext cx="2926080" cy="4531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2F69BA85-094F-ABC3-6EFD-809E50EF61B1}"/>
                </a:ext>
              </a:extLst>
            </p:cNvPr>
            <p:cNvSpPr txBox="1"/>
            <p:nvPr/>
          </p:nvSpPr>
          <p:spPr>
            <a:xfrm>
              <a:off x="6691143" y="3326301"/>
              <a:ext cx="2926080" cy="72507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7F77E49F-1F4F-C546-3722-516A0CAAA27D}"/>
              </a:ext>
            </a:extLst>
          </p:cNvPr>
          <p:cNvGrpSpPr/>
          <p:nvPr/>
        </p:nvGrpSpPr>
        <p:grpSpPr>
          <a:xfrm flipH="1">
            <a:off x="6644405" y="1732037"/>
            <a:ext cx="2089330" cy="1109898"/>
            <a:chOff x="7468708" y="1873370"/>
            <a:chExt cx="2926080" cy="1089483"/>
          </a:xfrm>
        </p:grpSpPr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F84A7001-1A95-FEC9-C0C1-175B970C1E25}"/>
                </a:ext>
              </a:extLst>
            </p:cNvPr>
            <p:cNvSpPr txBox="1"/>
            <p:nvPr/>
          </p:nvSpPr>
          <p:spPr>
            <a:xfrm>
              <a:off x="7468708" y="1873370"/>
              <a:ext cx="2926080" cy="4531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87E168F3-2327-2943-12C5-26F0995C5E24}"/>
                </a:ext>
              </a:extLst>
            </p:cNvPr>
            <p:cNvSpPr txBox="1"/>
            <p:nvPr/>
          </p:nvSpPr>
          <p:spPr>
            <a:xfrm>
              <a:off x="7468708" y="2237776"/>
              <a:ext cx="2926080" cy="72507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82B078A5-D1CD-8BAF-4F60-7468A20E8DA0}"/>
              </a:ext>
            </a:extLst>
          </p:cNvPr>
          <p:cNvGrpSpPr/>
          <p:nvPr/>
        </p:nvGrpSpPr>
        <p:grpSpPr>
          <a:xfrm flipH="1">
            <a:off x="411458" y="4456271"/>
            <a:ext cx="2089330" cy="1109898"/>
            <a:chOff x="5136013" y="5138945"/>
            <a:chExt cx="2926080" cy="1089483"/>
          </a:xfrm>
        </p:grpSpPr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17CDBD8A-5463-C164-9A5E-CA9EDE98397E}"/>
                </a:ext>
              </a:extLst>
            </p:cNvPr>
            <p:cNvSpPr txBox="1"/>
            <p:nvPr/>
          </p:nvSpPr>
          <p:spPr>
            <a:xfrm>
              <a:off x="5136013" y="5138945"/>
              <a:ext cx="2926080" cy="4531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98B72B3E-272F-D0C2-01CA-57712253F6FB}"/>
                </a:ext>
              </a:extLst>
            </p:cNvPr>
            <p:cNvSpPr txBox="1"/>
            <p:nvPr/>
          </p:nvSpPr>
          <p:spPr>
            <a:xfrm>
              <a:off x="5136013" y="5503351"/>
              <a:ext cx="2926080" cy="72507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4" name="Graphic 3" descr="Gears with solid fill">
            <a:extLst>
              <a:ext uri="{FF2B5EF4-FFF2-40B4-BE49-F238E27FC236}">
                <a16:creationId xmlns:a16="http://schemas.microsoft.com/office/drawing/2014/main" id="{B7BDC8AB-17D7-3790-2396-3BAFEF84D5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 flipH="1">
            <a:off x="2687687" y="2852162"/>
            <a:ext cx="685622" cy="685800"/>
          </a:xfrm>
          <a:prstGeom prst="rect">
            <a:avLst/>
          </a:prstGeom>
        </p:spPr>
      </p:pic>
      <p:pic>
        <p:nvPicPr>
          <p:cNvPr id="5" name="Graphic 4" descr="Bar chart with solid fill">
            <a:extLst>
              <a:ext uri="{FF2B5EF4-FFF2-40B4-BE49-F238E27FC236}">
                <a16:creationId xmlns:a16="http://schemas.microsoft.com/office/drawing/2014/main" id="{AEABFF3B-81DE-D239-02B2-764306839B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767107" y="3760238"/>
            <a:ext cx="685800" cy="685800"/>
          </a:xfrm>
          <a:prstGeom prst="rect">
            <a:avLst/>
          </a:prstGeom>
        </p:spPr>
      </p:pic>
      <p:pic>
        <p:nvPicPr>
          <p:cNvPr id="6" name="Graphic 5" descr="Rocket with solid fill">
            <a:extLst>
              <a:ext uri="{FF2B5EF4-FFF2-40B4-BE49-F238E27FC236}">
                <a16:creationId xmlns:a16="http://schemas.microsoft.com/office/drawing/2014/main" id="{CF277F99-479B-7FC9-DED0-DB615107E6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767107" y="1944086"/>
            <a:ext cx="685800" cy="685800"/>
          </a:xfrm>
          <a:prstGeom prst="rect">
            <a:avLst/>
          </a:prstGeom>
        </p:spPr>
      </p:pic>
      <p:pic>
        <p:nvPicPr>
          <p:cNvPr id="7" name="Graphic 6" descr="Research with solid fill">
            <a:extLst>
              <a:ext uri="{FF2B5EF4-FFF2-40B4-BE49-F238E27FC236}">
                <a16:creationId xmlns:a16="http://schemas.microsoft.com/office/drawing/2014/main" id="{CAC07BAA-0003-009C-0E0E-81367EAF87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687686" y="4668313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698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FA797-C827-8599-9740-7E42C9617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CF1F3-21C1-D229-CEA5-562F59C1E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Stacked Block List – Slide Template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DE93E80-4103-AC03-F21C-8A7DE699D733}"/>
              </a:ext>
            </a:extLst>
          </p:cNvPr>
          <p:cNvGrpSpPr/>
          <p:nvPr/>
        </p:nvGrpSpPr>
        <p:grpSpPr>
          <a:xfrm>
            <a:off x="3566118" y="3953710"/>
            <a:ext cx="2014041" cy="2035531"/>
            <a:chOff x="5483352" y="3728408"/>
            <a:chExt cx="1225297" cy="1238371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D4D9207F-F4B6-F4FB-4CD0-757E37E7088E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F00E0E19-2CEA-0C18-6661-2CA62C3B42A2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7C923434-678A-7563-0DB3-CF1E67A816CE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DFE1103E-9583-F5E9-E215-0D9411BA7C89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856D8BAA-5CFA-F042-027B-08CE5B4FE8C1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879481F9-A2C7-8535-85BA-DA4D9EEEA4B5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3F4CCA79-E7E8-96EB-79C7-C3ACB794799F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4041C055-9E20-512B-5B5F-F9FBCCB34F95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1FECC9A5-A4BF-60B6-E240-74A36F716962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72DE2654-978B-8E52-96C9-654032C60302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667D0A77-72F7-EA61-5A9F-E69EBA297D8F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5821E18D-C5BD-630A-CDC7-0B589F3E800D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6B958775-A2A6-0648-7A4D-5A3C4872D8BB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12ED0922-6BD6-E79F-2EF4-D8B8436089B7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33D43F9E-1F0E-8A42-BCEF-7BA0650ECAC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A7DCBED5-9CA8-75C3-29A6-E01F07A4977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B403F223-F6CD-96E3-4CE3-19230EFADD78}"/>
              </a:ext>
            </a:extLst>
          </p:cNvPr>
          <p:cNvGrpSpPr/>
          <p:nvPr/>
        </p:nvGrpSpPr>
        <p:grpSpPr>
          <a:xfrm>
            <a:off x="3563846" y="3046747"/>
            <a:ext cx="2014041" cy="2035531"/>
            <a:chOff x="5483352" y="3728408"/>
            <a:chExt cx="1225297" cy="1238371"/>
          </a:xfrm>
        </p:grpSpPr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5A098709-0536-C1FF-2429-78C16F9AE0FE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884DEEDA-00F6-A350-6B28-0F441A8FF311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D117075E-BC75-B544-8101-53D2BBB2B8BD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50B3A115-C184-7B35-7501-880B1B757D0B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59" name="Group 258">
              <a:extLst>
                <a:ext uri="{FF2B5EF4-FFF2-40B4-BE49-F238E27FC236}">
                  <a16:creationId xmlns:a16="http://schemas.microsoft.com/office/drawing/2014/main" id="{99508291-E649-5F58-3A3D-67FE0E93AEAA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CD1D5F0A-5633-EDBC-8739-6EF1F8B4023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89" name="Oval 288">
                <a:extLst>
                  <a:ext uri="{FF2B5EF4-FFF2-40B4-BE49-F238E27FC236}">
                    <a16:creationId xmlns:a16="http://schemas.microsoft.com/office/drawing/2014/main" id="{FD09F8EC-5D33-B945-0098-359B70C1BAF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7A1069FB-5D8E-482C-5DED-779D5A2BE949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286" name="Freeform: Shape 285">
                <a:extLst>
                  <a:ext uri="{FF2B5EF4-FFF2-40B4-BE49-F238E27FC236}">
                    <a16:creationId xmlns:a16="http://schemas.microsoft.com/office/drawing/2014/main" id="{14E50284-4033-84B4-6A14-DD571B1FC45D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87" name="Oval 286">
                <a:extLst>
                  <a:ext uri="{FF2B5EF4-FFF2-40B4-BE49-F238E27FC236}">
                    <a16:creationId xmlns:a16="http://schemas.microsoft.com/office/drawing/2014/main" id="{6A5FF05C-51DA-53F4-5FA7-B9C987F3FEC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E8CE8552-6670-D23F-147D-4A51455EB8B2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280" name="Freeform: Shape 279">
                <a:extLst>
                  <a:ext uri="{FF2B5EF4-FFF2-40B4-BE49-F238E27FC236}">
                    <a16:creationId xmlns:a16="http://schemas.microsoft.com/office/drawing/2014/main" id="{488576B5-A276-9844-B428-9F257D9ACBD8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81" name="Oval 280">
                <a:extLst>
                  <a:ext uri="{FF2B5EF4-FFF2-40B4-BE49-F238E27FC236}">
                    <a16:creationId xmlns:a16="http://schemas.microsoft.com/office/drawing/2014/main" id="{6672BDA0-623D-2880-7B79-E863B6DA5BA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62" name="Group 261">
              <a:extLst>
                <a:ext uri="{FF2B5EF4-FFF2-40B4-BE49-F238E27FC236}">
                  <a16:creationId xmlns:a16="http://schemas.microsoft.com/office/drawing/2014/main" id="{D5DA38FC-25E0-BEB4-0962-089ECF367050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278" name="Freeform: Shape 277">
                <a:extLst>
                  <a:ext uri="{FF2B5EF4-FFF2-40B4-BE49-F238E27FC236}">
                    <a16:creationId xmlns:a16="http://schemas.microsoft.com/office/drawing/2014/main" id="{C7777AE5-567D-BB1E-6CF5-64A95981FB8F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79" name="Oval 278">
                <a:extLst>
                  <a:ext uri="{FF2B5EF4-FFF2-40B4-BE49-F238E27FC236}">
                    <a16:creationId xmlns:a16="http://schemas.microsoft.com/office/drawing/2014/main" id="{4601C930-512C-CD31-DB4F-5B59860E0B0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293" name="Group 292">
            <a:extLst>
              <a:ext uri="{FF2B5EF4-FFF2-40B4-BE49-F238E27FC236}">
                <a16:creationId xmlns:a16="http://schemas.microsoft.com/office/drawing/2014/main" id="{B8664FD9-E466-1192-7ADB-C3127BBB451F}"/>
              </a:ext>
            </a:extLst>
          </p:cNvPr>
          <p:cNvGrpSpPr/>
          <p:nvPr/>
        </p:nvGrpSpPr>
        <p:grpSpPr>
          <a:xfrm>
            <a:off x="3563845" y="2139786"/>
            <a:ext cx="2014041" cy="2035531"/>
            <a:chOff x="5483352" y="3728408"/>
            <a:chExt cx="1225297" cy="1238371"/>
          </a:xfrm>
        </p:grpSpPr>
        <p:grpSp>
          <p:nvGrpSpPr>
            <p:cNvPr id="294" name="Group 293">
              <a:extLst>
                <a:ext uri="{FF2B5EF4-FFF2-40B4-BE49-F238E27FC236}">
                  <a16:creationId xmlns:a16="http://schemas.microsoft.com/office/drawing/2014/main" id="{1B754784-D47B-66FA-7592-C1B1FBE80E68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307" name="Freeform: Shape 306">
                <a:extLst>
                  <a:ext uri="{FF2B5EF4-FFF2-40B4-BE49-F238E27FC236}">
                    <a16:creationId xmlns:a16="http://schemas.microsoft.com/office/drawing/2014/main" id="{9CB7C4BA-C1EF-D649-F9C3-72F09DAD96D7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08" name="Freeform: Shape 307">
                <a:extLst>
                  <a:ext uri="{FF2B5EF4-FFF2-40B4-BE49-F238E27FC236}">
                    <a16:creationId xmlns:a16="http://schemas.microsoft.com/office/drawing/2014/main" id="{39E5C3DA-9A60-9A1B-9150-0B0B16AC11EE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09" name="Freeform: Shape 308">
                <a:extLst>
                  <a:ext uri="{FF2B5EF4-FFF2-40B4-BE49-F238E27FC236}">
                    <a16:creationId xmlns:a16="http://schemas.microsoft.com/office/drawing/2014/main" id="{C31B7BCD-7B4B-5478-BA82-B6D032A02B84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95" name="Group 294">
              <a:extLst>
                <a:ext uri="{FF2B5EF4-FFF2-40B4-BE49-F238E27FC236}">
                  <a16:creationId xmlns:a16="http://schemas.microsoft.com/office/drawing/2014/main" id="{FED6AC6B-5A61-0A80-306A-331D92A0ED5C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A6E738C7-7841-1F4F-B058-A5AAFAADE83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06" name="Oval 305">
                <a:extLst>
                  <a:ext uri="{FF2B5EF4-FFF2-40B4-BE49-F238E27FC236}">
                    <a16:creationId xmlns:a16="http://schemas.microsoft.com/office/drawing/2014/main" id="{BFF75320-8E8E-9084-A813-A4588064869A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96" name="Group 295">
              <a:extLst>
                <a:ext uri="{FF2B5EF4-FFF2-40B4-BE49-F238E27FC236}">
                  <a16:creationId xmlns:a16="http://schemas.microsoft.com/office/drawing/2014/main" id="{2B1A89A2-3787-660B-13A6-27F0ED77FD62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303" name="Freeform: Shape 302">
                <a:extLst>
                  <a:ext uri="{FF2B5EF4-FFF2-40B4-BE49-F238E27FC236}">
                    <a16:creationId xmlns:a16="http://schemas.microsoft.com/office/drawing/2014/main" id="{CE8AF124-B0FC-4E3F-8BD2-72BDA7C1783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04" name="Oval 303">
                <a:extLst>
                  <a:ext uri="{FF2B5EF4-FFF2-40B4-BE49-F238E27FC236}">
                    <a16:creationId xmlns:a16="http://schemas.microsoft.com/office/drawing/2014/main" id="{6E74AACE-40F4-56A4-9CEA-828FBB04B4A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97" name="Group 296">
              <a:extLst>
                <a:ext uri="{FF2B5EF4-FFF2-40B4-BE49-F238E27FC236}">
                  <a16:creationId xmlns:a16="http://schemas.microsoft.com/office/drawing/2014/main" id="{1D68F1DB-A735-F346-004C-7F040C150F10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301" name="Freeform: Shape 300">
                <a:extLst>
                  <a:ext uri="{FF2B5EF4-FFF2-40B4-BE49-F238E27FC236}">
                    <a16:creationId xmlns:a16="http://schemas.microsoft.com/office/drawing/2014/main" id="{4E3C51F2-5D8E-C765-764A-95F2ECD54EFD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02" name="Oval 301">
                <a:extLst>
                  <a:ext uri="{FF2B5EF4-FFF2-40B4-BE49-F238E27FC236}">
                    <a16:creationId xmlns:a16="http://schemas.microsoft.com/office/drawing/2014/main" id="{728D0FCD-83A0-6A36-0455-25F20318884A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98" name="Group 297">
              <a:extLst>
                <a:ext uri="{FF2B5EF4-FFF2-40B4-BE49-F238E27FC236}">
                  <a16:creationId xmlns:a16="http://schemas.microsoft.com/office/drawing/2014/main" id="{D7B8152F-1D9C-2A3A-A69F-D44376CDDBC3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299" name="Freeform: Shape 298">
                <a:extLst>
                  <a:ext uri="{FF2B5EF4-FFF2-40B4-BE49-F238E27FC236}">
                    <a16:creationId xmlns:a16="http://schemas.microsoft.com/office/drawing/2014/main" id="{7FF42414-2E30-9D00-36EE-7ED3A6F14DA9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00" name="Oval 299">
                <a:extLst>
                  <a:ext uri="{FF2B5EF4-FFF2-40B4-BE49-F238E27FC236}">
                    <a16:creationId xmlns:a16="http://schemas.microsoft.com/office/drawing/2014/main" id="{3D697E62-8825-268F-AE8B-7833E4AFFD9D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2F7FC82B-EBAC-E7E5-577C-5F2D5C1EA065}"/>
              </a:ext>
            </a:extLst>
          </p:cNvPr>
          <p:cNvGrpSpPr/>
          <p:nvPr/>
        </p:nvGrpSpPr>
        <p:grpSpPr>
          <a:xfrm>
            <a:off x="3563844" y="1232824"/>
            <a:ext cx="2014041" cy="2035531"/>
            <a:chOff x="5483352" y="3728408"/>
            <a:chExt cx="1225297" cy="1238371"/>
          </a:xfrm>
        </p:grpSpPr>
        <p:grpSp>
          <p:nvGrpSpPr>
            <p:cNvPr id="311" name="Group 310">
              <a:extLst>
                <a:ext uri="{FF2B5EF4-FFF2-40B4-BE49-F238E27FC236}">
                  <a16:creationId xmlns:a16="http://schemas.microsoft.com/office/drawing/2014/main" id="{46870869-8A6D-B1B1-A191-5505399CA295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324" name="Freeform: Shape 323">
                <a:extLst>
                  <a:ext uri="{FF2B5EF4-FFF2-40B4-BE49-F238E27FC236}">
                    <a16:creationId xmlns:a16="http://schemas.microsoft.com/office/drawing/2014/main" id="{271DCB96-26C1-F2E7-79F1-7125A8ED0B9B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25" name="Freeform: Shape 324">
                <a:extLst>
                  <a:ext uri="{FF2B5EF4-FFF2-40B4-BE49-F238E27FC236}">
                    <a16:creationId xmlns:a16="http://schemas.microsoft.com/office/drawing/2014/main" id="{2B5D94C5-BC9B-BB26-C70A-F55E338D87A6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26" name="Freeform: Shape 325">
                <a:extLst>
                  <a:ext uri="{FF2B5EF4-FFF2-40B4-BE49-F238E27FC236}">
                    <a16:creationId xmlns:a16="http://schemas.microsoft.com/office/drawing/2014/main" id="{AE80DD8E-2E43-E504-A297-99C759CF3167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12" name="Group 311">
              <a:extLst>
                <a:ext uri="{FF2B5EF4-FFF2-40B4-BE49-F238E27FC236}">
                  <a16:creationId xmlns:a16="http://schemas.microsoft.com/office/drawing/2014/main" id="{433D3B13-6D99-20BF-C511-8708FEA3E0BD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322" name="Freeform: Shape 321">
                <a:extLst>
                  <a:ext uri="{FF2B5EF4-FFF2-40B4-BE49-F238E27FC236}">
                    <a16:creationId xmlns:a16="http://schemas.microsoft.com/office/drawing/2014/main" id="{22F250DC-5694-AEB8-BE0A-842C72C1CD2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23" name="Oval 322">
                <a:extLst>
                  <a:ext uri="{FF2B5EF4-FFF2-40B4-BE49-F238E27FC236}">
                    <a16:creationId xmlns:a16="http://schemas.microsoft.com/office/drawing/2014/main" id="{D78EC992-8FB7-88BC-5A4A-C67E63180FC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13" name="Group 312">
              <a:extLst>
                <a:ext uri="{FF2B5EF4-FFF2-40B4-BE49-F238E27FC236}">
                  <a16:creationId xmlns:a16="http://schemas.microsoft.com/office/drawing/2014/main" id="{2C16BA04-BF18-3179-775A-BF2DCFE9DED7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320" name="Freeform: Shape 319">
                <a:extLst>
                  <a:ext uri="{FF2B5EF4-FFF2-40B4-BE49-F238E27FC236}">
                    <a16:creationId xmlns:a16="http://schemas.microsoft.com/office/drawing/2014/main" id="{3D4BEABA-1CF0-99B9-A4FC-A1F5986E58B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21" name="Oval 320">
                <a:extLst>
                  <a:ext uri="{FF2B5EF4-FFF2-40B4-BE49-F238E27FC236}">
                    <a16:creationId xmlns:a16="http://schemas.microsoft.com/office/drawing/2014/main" id="{3375852B-FA04-A96D-1B9F-FA1948BAB9A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14" name="Group 313">
              <a:extLst>
                <a:ext uri="{FF2B5EF4-FFF2-40B4-BE49-F238E27FC236}">
                  <a16:creationId xmlns:a16="http://schemas.microsoft.com/office/drawing/2014/main" id="{B9BE6C18-6B59-5406-CFC1-904A6475372C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318" name="Freeform: Shape 317">
                <a:extLst>
                  <a:ext uri="{FF2B5EF4-FFF2-40B4-BE49-F238E27FC236}">
                    <a16:creationId xmlns:a16="http://schemas.microsoft.com/office/drawing/2014/main" id="{634C2F31-8EDF-DE48-4ACF-67D672D8D17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19" name="Oval 318">
                <a:extLst>
                  <a:ext uri="{FF2B5EF4-FFF2-40B4-BE49-F238E27FC236}">
                    <a16:creationId xmlns:a16="http://schemas.microsoft.com/office/drawing/2014/main" id="{04955B1E-A7D3-4E63-C664-5442363B199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B8C6E601-F11F-7453-AB47-7EEEF7EC6330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316" name="Freeform: Shape 315">
                <a:extLst>
                  <a:ext uri="{FF2B5EF4-FFF2-40B4-BE49-F238E27FC236}">
                    <a16:creationId xmlns:a16="http://schemas.microsoft.com/office/drawing/2014/main" id="{97AF637F-C124-8629-E3E8-5FC109F41182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17" name="Oval 316">
                <a:extLst>
                  <a:ext uri="{FF2B5EF4-FFF2-40B4-BE49-F238E27FC236}">
                    <a16:creationId xmlns:a16="http://schemas.microsoft.com/office/drawing/2014/main" id="{FC01FF94-CB99-F780-BCBF-6AF71D38F0C0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7D8A2EFB-8566-2D42-225F-913795443AA8}"/>
              </a:ext>
            </a:extLst>
          </p:cNvPr>
          <p:cNvGrpSpPr/>
          <p:nvPr/>
        </p:nvGrpSpPr>
        <p:grpSpPr>
          <a:xfrm flipH="1">
            <a:off x="6644405" y="3548193"/>
            <a:ext cx="2089330" cy="1109898"/>
            <a:chOff x="5913578" y="4050420"/>
            <a:chExt cx="2926080" cy="1089483"/>
          </a:xfrm>
        </p:grpSpPr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E2BFBA55-863B-9C0B-A0AB-2D7F2ADCDB35}"/>
                </a:ext>
              </a:extLst>
            </p:cNvPr>
            <p:cNvSpPr txBox="1"/>
            <p:nvPr/>
          </p:nvSpPr>
          <p:spPr>
            <a:xfrm>
              <a:off x="5913578" y="4050420"/>
              <a:ext cx="2926080" cy="4531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5C84438E-B239-A8D8-1327-D13C9158035C}"/>
                </a:ext>
              </a:extLst>
            </p:cNvPr>
            <p:cNvSpPr txBox="1"/>
            <p:nvPr/>
          </p:nvSpPr>
          <p:spPr>
            <a:xfrm>
              <a:off x="5913578" y="4414826"/>
              <a:ext cx="2926080" cy="72507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7BBD7CD0-4CB4-976D-780F-42FBB6CB5F73}"/>
              </a:ext>
            </a:extLst>
          </p:cNvPr>
          <p:cNvGrpSpPr/>
          <p:nvPr/>
        </p:nvGrpSpPr>
        <p:grpSpPr>
          <a:xfrm flipH="1">
            <a:off x="411458" y="2640115"/>
            <a:ext cx="2089330" cy="1109898"/>
            <a:chOff x="6691143" y="2961895"/>
            <a:chExt cx="2926080" cy="1089483"/>
          </a:xfrm>
        </p:grpSpPr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FFBC54B1-EC09-CB1D-BA91-2727B39223AC}"/>
                </a:ext>
              </a:extLst>
            </p:cNvPr>
            <p:cNvSpPr txBox="1"/>
            <p:nvPr/>
          </p:nvSpPr>
          <p:spPr>
            <a:xfrm>
              <a:off x="6691143" y="2961895"/>
              <a:ext cx="2926080" cy="4531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FBCD435B-D00F-58DF-8ED0-DF522B9E963F}"/>
                </a:ext>
              </a:extLst>
            </p:cNvPr>
            <p:cNvSpPr txBox="1"/>
            <p:nvPr/>
          </p:nvSpPr>
          <p:spPr>
            <a:xfrm>
              <a:off x="6691143" y="3326301"/>
              <a:ext cx="2926080" cy="72507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0E87CD62-E2F3-8EC2-E4BA-75648DA3825A}"/>
              </a:ext>
            </a:extLst>
          </p:cNvPr>
          <p:cNvGrpSpPr/>
          <p:nvPr/>
        </p:nvGrpSpPr>
        <p:grpSpPr>
          <a:xfrm flipH="1">
            <a:off x="6644405" y="1732037"/>
            <a:ext cx="2089330" cy="1109898"/>
            <a:chOff x="7468708" y="1873370"/>
            <a:chExt cx="2926080" cy="1089483"/>
          </a:xfrm>
        </p:grpSpPr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C7932197-3254-F5A7-C62F-52C7CAAFB8EF}"/>
                </a:ext>
              </a:extLst>
            </p:cNvPr>
            <p:cNvSpPr txBox="1"/>
            <p:nvPr/>
          </p:nvSpPr>
          <p:spPr>
            <a:xfrm>
              <a:off x="7468708" y="1873370"/>
              <a:ext cx="2926080" cy="4531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FA18D133-0569-ABF4-257C-39A2F9B0FA23}"/>
                </a:ext>
              </a:extLst>
            </p:cNvPr>
            <p:cNvSpPr txBox="1"/>
            <p:nvPr/>
          </p:nvSpPr>
          <p:spPr>
            <a:xfrm>
              <a:off x="7468708" y="2237776"/>
              <a:ext cx="2926080" cy="72507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788C05E4-C824-95DC-63CD-B04A6C00C348}"/>
              </a:ext>
            </a:extLst>
          </p:cNvPr>
          <p:cNvGrpSpPr/>
          <p:nvPr/>
        </p:nvGrpSpPr>
        <p:grpSpPr>
          <a:xfrm flipH="1">
            <a:off x="411458" y="4456271"/>
            <a:ext cx="2089330" cy="1109898"/>
            <a:chOff x="5136013" y="5138945"/>
            <a:chExt cx="2926080" cy="1089483"/>
          </a:xfrm>
        </p:grpSpPr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F5278FCF-EE62-1633-B1E5-46194B554581}"/>
                </a:ext>
              </a:extLst>
            </p:cNvPr>
            <p:cNvSpPr txBox="1"/>
            <p:nvPr/>
          </p:nvSpPr>
          <p:spPr>
            <a:xfrm>
              <a:off x="5136013" y="5138945"/>
              <a:ext cx="2926080" cy="45317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003DFAF0-7698-E0F3-21AA-8B9394DDA50F}"/>
                </a:ext>
              </a:extLst>
            </p:cNvPr>
            <p:cNvSpPr txBox="1"/>
            <p:nvPr/>
          </p:nvSpPr>
          <p:spPr>
            <a:xfrm>
              <a:off x="5136013" y="5503351"/>
              <a:ext cx="2926080" cy="72507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" name="Graphic 2" descr="Gears with solid fill">
            <a:extLst>
              <a:ext uri="{FF2B5EF4-FFF2-40B4-BE49-F238E27FC236}">
                <a16:creationId xmlns:a16="http://schemas.microsoft.com/office/drawing/2014/main" id="{7B354156-0758-9810-0302-58F01DA2C1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 flipH="1">
            <a:off x="2687687" y="2852162"/>
            <a:ext cx="685622" cy="685800"/>
          </a:xfrm>
          <a:prstGeom prst="rect">
            <a:avLst/>
          </a:prstGeom>
        </p:spPr>
      </p:pic>
      <p:pic>
        <p:nvPicPr>
          <p:cNvPr id="8" name="Graphic 7" descr="Bar chart with solid fill">
            <a:extLst>
              <a:ext uri="{FF2B5EF4-FFF2-40B4-BE49-F238E27FC236}">
                <a16:creationId xmlns:a16="http://schemas.microsoft.com/office/drawing/2014/main" id="{A434E304-1609-D56A-A419-D58E23EEBE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767107" y="3760238"/>
            <a:ext cx="685800" cy="685800"/>
          </a:xfrm>
          <a:prstGeom prst="rect">
            <a:avLst/>
          </a:prstGeom>
        </p:spPr>
      </p:pic>
      <p:pic>
        <p:nvPicPr>
          <p:cNvPr id="9" name="Graphic 8" descr="Rocket with solid fill">
            <a:extLst>
              <a:ext uri="{FF2B5EF4-FFF2-40B4-BE49-F238E27FC236}">
                <a16:creationId xmlns:a16="http://schemas.microsoft.com/office/drawing/2014/main" id="{1ED83FA3-91D6-C045-03DC-A4E02D96FC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767107" y="1944086"/>
            <a:ext cx="685800" cy="685800"/>
          </a:xfrm>
          <a:prstGeom prst="rect">
            <a:avLst/>
          </a:prstGeom>
        </p:spPr>
      </p:pic>
      <p:pic>
        <p:nvPicPr>
          <p:cNvPr id="10" name="Graphic 9" descr="Research with solid fill">
            <a:extLst>
              <a:ext uri="{FF2B5EF4-FFF2-40B4-BE49-F238E27FC236}">
                <a16:creationId xmlns:a16="http://schemas.microsoft.com/office/drawing/2014/main" id="{D7936E46-092F-F39B-9AA5-3D56D887C5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687686" y="4668313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480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10462</TotalTime>
  <Words>312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Stacked Block List – Slide Template</vt:lpstr>
      <vt:lpstr>Stacked Block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Stacked Block List</dc:title>
  <dc:creator>PresentationGO.com</dc:creator>
  <dc:description>© Copyright PresentationGO.com - Do not distribute or sale without written permission.</dc:description>
  <cp:lastModifiedBy>Christophe Barroche</cp:lastModifiedBy>
  <cp:revision>33</cp:revision>
  <dcterms:created xsi:type="dcterms:W3CDTF">2014-11-26T05:14:11Z</dcterms:created>
  <dcterms:modified xsi:type="dcterms:W3CDTF">2025-05-14T16:54:04Z</dcterms:modified>
  <cp:category>Charts &amp; Diagrams</cp:category>
</cp:coreProperties>
</file>