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4" r:id="rId4"/>
    <p:sldId id="31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0" d="100"/>
          <a:sy n="110" d="100"/>
        </p:scale>
        <p:origin x="82" y="28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4429D-8634-C25C-BB0F-B6E98070D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BAC2A-ADAC-4B5D-97F1-56ED4C0B0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B1D47C-D4F5-CB54-F8B8-959C2B675C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7A1C8-BF31-6C36-D66E-4017A6507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01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E31DC-EAB4-45F6-D5F5-0E73CE765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123BF4-0D88-C232-14AF-BF49C848D4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56D4F9-509C-4F06-0E2F-88EB598C1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61808-272E-58E5-47BB-24B36B38E2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672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8DF8F-C6D9-1B23-8C14-79EE635C0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AF452-C8EC-FAD0-0450-E8EEDB5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Block List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E0E8A3D-0EB8-11F4-8664-8DFEF56F82E9}"/>
              </a:ext>
            </a:extLst>
          </p:cNvPr>
          <p:cNvGrpSpPr/>
          <p:nvPr/>
        </p:nvGrpSpPr>
        <p:grpSpPr>
          <a:xfrm>
            <a:off x="5108619" y="4086096"/>
            <a:ext cx="1976995" cy="1998090"/>
            <a:chOff x="5483352" y="3728408"/>
            <a:chExt cx="1225297" cy="123837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3902931-B987-3854-25FF-7E6110CF643F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37AF8E5C-F500-FE45-4CE4-F58F4A05DC08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0417298-DD84-C2E3-BC4E-88AB2F502556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D98CF49E-620A-3284-5D34-4A34A9F573D5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09ADEC0-E4F2-F618-7334-A5057ACBC645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73C8848-AE7B-C439-BD18-4F80B07F761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45604815-4C6B-75D7-0725-A08BBC644FA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5D67E3E4-DD5E-EB84-A884-60B80B5C4821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A00C3469-BF88-0533-5419-10747EA1902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7C94974F-5CE5-BB03-4D34-E083D2AF514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BC0E27CD-49C0-38A0-939D-F5AA4E7F66DB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02B121C9-EB34-690B-513E-E6B7342F217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5F57AC70-9973-3E14-BB16-2A07138FD07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0592A04-9A13-F087-D476-C447426F7D2D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9A45844-6300-298B-FC34-94C456AAD25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20EABA8A-2149-A842-7973-0D031991296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7875C25-F01B-FFD6-ECA9-0A09504BCF24}"/>
              </a:ext>
            </a:extLst>
          </p:cNvPr>
          <p:cNvGrpSpPr/>
          <p:nvPr/>
        </p:nvGrpSpPr>
        <p:grpSpPr>
          <a:xfrm>
            <a:off x="5106389" y="3195816"/>
            <a:ext cx="1976995" cy="1998090"/>
            <a:chOff x="5483352" y="3728408"/>
            <a:chExt cx="1225297" cy="1238371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98BA60F2-18AC-B773-E767-5037F29D0642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47834E33-E564-0758-8EB7-DBA7E42889E7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04A756EB-F9B0-2F80-3C40-2D6DD1AD199C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EF89AEDF-8EB1-FF6A-69B9-B1CEABB143DA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25B54A6A-AB46-E8F4-828E-F36E944A53AD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EE8B3718-5D60-FD45-263C-A529AE5DF26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409F38D1-6B73-1DAE-1CC5-4FFB4DDC56C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C4C80A1E-91B0-408A-4CCD-801FAD67359D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68645B33-3482-6619-4B53-F2598F660F5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6C407FE7-5993-B710-5D5D-5C021B4D5D9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DE59260F-F236-3D97-45BD-B8613439055A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4D3EA902-5B29-A2E5-29FF-065CE0E971B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9E4FA1AA-F600-F3C1-2A45-7914CDD7DBB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F6ED6A25-61FB-444F-8A5E-0BEE29723A94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2926DD42-727E-0E0E-EBAF-A5C829B205C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79" name="Oval 278">
                <a:extLst>
                  <a:ext uri="{FF2B5EF4-FFF2-40B4-BE49-F238E27FC236}">
                    <a16:creationId xmlns:a16="http://schemas.microsoft.com/office/drawing/2014/main" id="{56378EAE-0CBA-96FC-79D0-FE192F32DD5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BBA6F40C-0BE8-7771-FBC2-B9501AB1808C}"/>
              </a:ext>
            </a:extLst>
          </p:cNvPr>
          <p:cNvGrpSpPr/>
          <p:nvPr/>
        </p:nvGrpSpPr>
        <p:grpSpPr>
          <a:xfrm>
            <a:off x="5106388" y="2305537"/>
            <a:ext cx="1976995" cy="1998090"/>
            <a:chOff x="5483352" y="3728408"/>
            <a:chExt cx="1225297" cy="1238371"/>
          </a:xfrm>
        </p:grpSpPr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1C96B8BC-B4DC-4AB8-ED14-01650478EDFB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18B92D31-E6D8-B0BB-7ECB-53DF7C307F87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E6698DEF-6CB8-2F7D-5E06-BD928C59F946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DAC1124A-8CF6-2FE7-71F9-474DB1808326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C2F8D7B3-100E-B77B-D106-5EA3A3EEBA7C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A7DD9641-D36F-F71B-CF71-BDC81B3D0A3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6" name="Oval 305">
                <a:extLst>
                  <a:ext uri="{FF2B5EF4-FFF2-40B4-BE49-F238E27FC236}">
                    <a16:creationId xmlns:a16="http://schemas.microsoft.com/office/drawing/2014/main" id="{7325A74B-9F5C-51A8-D2BC-DEDA903B210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0F813611-3048-DFB5-193F-0D65CA208D8B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BC13B268-1017-9BA4-7E0A-B9794F184EC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4" name="Oval 303">
                <a:extLst>
                  <a:ext uri="{FF2B5EF4-FFF2-40B4-BE49-F238E27FC236}">
                    <a16:creationId xmlns:a16="http://schemas.microsoft.com/office/drawing/2014/main" id="{C8392D69-154C-CD69-F880-C16EED35742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D56E98DC-0E4E-9DA8-2500-AC91C3C92856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0EB9CA23-E320-4E74-70D8-4A8061D2289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2" name="Oval 301">
                <a:extLst>
                  <a:ext uri="{FF2B5EF4-FFF2-40B4-BE49-F238E27FC236}">
                    <a16:creationId xmlns:a16="http://schemas.microsoft.com/office/drawing/2014/main" id="{84CACB1E-E170-C5B8-D8D6-0BEBF4DCA5D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A693922E-66BF-7E08-0B44-03A69AB0C8F1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A618404E-4E56-6C9D-30E5-FFFE111AD24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0" name="Oval 299">
                <a:extLst>
                  <a:ext uri="{FF2B5EF4-FFF2-40B4-BE49-F238E27FC236}">
                    <a16:creationId xmlns:a16="http://schemas.microsoft.com/office/drawing/2014/main" id="{72AEB3EE-FBD4-356D-C01F-D917119F6E9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DDE0A965-3D0E-3CC6-9216-08AF4CFE6B76}"/>
              </a:ext>
            </a:extLst>
          </p:cNvPr>
          <p:cNvGrpSpPr/>
          <p:nvPr/>
        </p:nvGrpSpPr>
        <p:grpSpPr>
          <a:xfrm>
            <a:off x="5106387" y="1415258"/>
            <a:ext cx="1976995" cy="1998090"/>
            <a:chOff x="5483352" y="3728408"/>
            <a:chExt cx="1225297" cy="1238371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87EBB51C-C39E-A583-5BE6-940BE6D0564A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F5D24205-0AB0-7EA5-FA97-BE249E792EEB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E8199584-4A22-27F0-0DAF-B0D1EB39D8EC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D94DC59B-7B80-367D-2845-D6EA016D290F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7A5825E8-F69A-31AA-FC54-B7589EF66CEB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F9EAB42F-AE28-2BA9-25F7-0816762D3D1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2FA6989C-D578-1974-81CF-75273E56EA8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0F1A38F0-76E0-E3BB-DB13-4CB5B1970060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00EE850B-C938-9BB7-E859-918C5EFE2BE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1" name="Oval 320">
                <a:extLst>
                  <a:ext uri="{FF2B5EF4-FFF2-40B4-BE49-F238E27FC236}">
                    <a16:creationId xmlns:a16="http://schemas.microsoft.com/office/drawing/2014/main" id="{EEF27CB7-890F-223A-80A7-D624C60F63E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971A436F-F122-D412-5F9D-B3FB6384EA24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8B23C962-10E2-9C50-5D18-10E30B6FC05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E25DD1D1-D9AC-FF4F-0027-AF3CDA88BAA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15E1B0AE-23AA-0E3B-D9C1-70481B029293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07B69478-D545-5C13-5AAF-F098508745E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A8D37F2E-739C-B409-69D5-A79202C3815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E2EAFF95-88EA-D59F-363D-04FD2A6BD5BD}"/>
              </a:ext>
            </a:extLst>
          </p:cNvPr>
          <p:cNvGrpSpPr/>
          <p:nvPr/>
        </p:nvGrpSpPr>
        <p:grpSpPr>
          <a:xfrm flipH="1">
            <a:off x="8703040" y="3665229"/>
            <a:ext cx="2925322" cy="1019227"/>
            <a:chOff x="5913578" y="4041929"/>
            <a:chExt cx="2926080" cy="1019227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208A7F90-6A5F-52F8-3370-216BCBD55957}"/>
                </a:ext>
              </a:extLst>
            </p:cNvPr>
            <p:cNvSpPr txBox="1"/>
            <p:nvPr/>
          </p:nvSpPr>
          <p:spPr>
            <a:xfrm>
              <a:off x="5913578" y="4041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A8FEAE40-149D-7B44-5FD3-E99A54ED448C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06B2C5CE-DD58-97F4-1023-01C51FBD22A1}"/>
              </a:ext>
            </a:extLst>
          </p:cNvPr>
          <p:cNvGrpSpPr/>
          <p:nvPr/>
        </p:nvGrpSpPr>
        <p:grpSpPr>
          <a:xfrm flipH="1">
            <a:off x="687127" y="2762097"/>
            <a:ext cx="2925322" cy="1019227"/>
            <a:chOff x="6691143" y="2953404"/>
            <a:chExt cx="2926080" cy="1019227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11CC6B51-E46E-8C41-B39E-F818C2138553}"/>
                </a:ext>
              </a:extLst>
            </p:cNvPr>
            <p:cNvSpPr txBox="1"/>
            <p:nvPr/>
          </p:nvSpPr>
          <p:spPr>
            <a:xfrm>
              <a:off x="6691143" y="29534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3F34516A-73B3-6301-7421-B11226A2FD5C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93F47737-798D-DB46-FF5E-8CB83EB51112}"/>
              </a:ext>
            </a:extLst>
          </p:cNvPr>
          <p:cNvGrpSpPr/>
          <p:nvPr/>
        </p:nvGrpSpPr>
        <p:grpSpPr>
          <a:xfrm flipH="1">
            <a:off x="8703040" y="1858965"/>
            <a:ext cx="2925322" cy="1019227"/>
            <a:chOff x="7468708" y="1864879"/>
            <a:chExt cx="2926080" cy="1019227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7C91DDD5-3684-A4E9-921D-50E629ED04B6}"/>
                </a:ext>
              </a:extLst>
            </p:cNvPr>
            <p:cNvSpPr txBox="1"/>
            <p:nvPr/>
          </p:nvSpPr>
          <p:spPr>
            <a:xfrm>
              <a:off x="7468708" y="1864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526DD71A-44DC-40A4-EE3A-073984E53191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B650D793-270F-C780-4653-4C49AAB7F65F}"/>
              </a:ext>
            </a:extLst>
          </p:cNvPr>
          <p:cNvGrpSpPr/>
          <p:nvPr/>
        </p:nvGrpSpPr>
        <p:grpSpPr>
          <a:xfrm flipH="1">
            <a:off x="687127" y="4568360"/>
            <a:ext cx="2925322" cy="1019227"/>
            <a:chOff x="5136013" y="5130454"/>
            <a:chExt cx="2926080" cy="1019227"/>
          </a:xfrm>
        </p:grpSpPr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5E33BA97-0140-6309-641F-1E6542AEA2B2}"/>
                </a:ext>
              </a:extLst>
            </p:cNvPr>
            <p:cNvSpPr txBox="1"/>
            <p:nvPr/>
          </p:nvSpPr>
          <p:spPr>
            <a:xfrm>
              <a:off x="5136013" y="513045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EEB34579-2FDC-DB44-1689-C358CB323DBC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" name="Graphic 2" descr="Gears with solid fill">
            <a:extLst>
              <a:ext uri="{FF2B5EF4-FFF2-40B4-BE49-F238E27FC236}">
                <a16:creationId xmlns:a16="http://schemas.microsoft.com/office/drawing/2014/main" id="{DEFBA203-ABE1-127C-58B6-108B8A98E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3840475" y="2879628"/>
            <a:ext cx="914163" cy="914400"/>
          </a:xfrm>
          <a:prstGeom prst="rect">
            <a:avLst/>
          </a:prstGeom>
        </p:spPr>
      </p:pic>
      <p:pic>
        <p:nvPicPr>
          <p:cNvPr id="4" name="Graphic 3" descr="Bar chart with solid fill">
            <a:extLst>
              <a:ext uri="{FF2B5EF4-FFF2-40B4-BE49-F238E27FC236}">
                <a16:creationId xmlns:a16="http://schemas.microsoft.com/office/drawing/2014/main" id="{D0DD580F-1630-6016-6429-FC8148C07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37126" y="3771359"/>
            <a:ext cx="914400" cy="914400"/>
          </a:xfrm>
          <a:prstGeom prst="rect">
            <a:avLst/>
          </a:prstGeom>
        </p:spPr>
      </p:pic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7E0792A0-D9A7-38C1-5A54-759E097388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37126" y="1987897"/>
            <a:ext cx="914400" cy="914400"/>
          </a:xfrm>
          <a:prstGeom prst="rect">
            <a:avLst/>
          </a:prstGeom>
        </p:spPr>
      </p:pic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9B7E25D5-169E-7021-5421-D0F1449ABE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840475" y="46630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0287D-9338-E723-2E22-00E9A5FA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E37A5-6BF3-C1F2-4704-ED6936658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Block List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83F011C-2D7C-8C94-CF22-710C1E3A0D88}"/>
              </a:ext>
            </a:extLst>
          </p:cNvPr>
          <p:cNvGrpSpPr/>
          <p:nvPr/>
        </p:nvGrpSpPr>
        <p:grpSpPr>
          <a:xfrm>
            <a:off x="5108619" y="4086096"/>
            <a:ext cx="1976995" cy="1998090"/>
            <a:chOff x="5483352" y="3728408"/>
            <a:chExt cx="1225297" cy="123837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8C2BDA5-D371-07A5-0C30-941CE407554E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D6AD3205-6A4C-3C6B-4339-FF72C7362A98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68DB3351-5FF4-551C-9FDB-26CC554551D8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C5FC93E8-707B-2966-94F8-AE0F946A3060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00D4A30-9063-2524-2E23-6745149A511D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D191C438-42F4-5194-25F2-0C8B313B901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3636BCB3-2DCB-4744-920E-B6989052746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FE02739-B783-B88A-3307-C40F6EC5112D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B1347E3-149D-A15B-19FA-28516A813D0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A0B4B849-EEF4-5E34-1941-A84E716C28A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D892D96-B68E-DF3F-316A-5755F304D24A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812ECB0E-195C-8AB2-4606-35E3F6229AA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AA1A56C1-2AFB-3991-60A5-FBAE5BA6E91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C54BAB24-A53F-FB98-E378-7AC7289F2BBB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8F65E29A-E826-2F43-57BB-7F9F76AB39F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C452D20C-E423-1173-959F-9FBC969EB6C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016CD866-551C-A0A6-D30D-2B6778D0E5C6}"/>
              </a:ext>
            </a:extLst>
          </p:cNvPr>
          <p:cNvGrpSpPr/>
          <p:nvPr/>
        </p:nvGrpSpPr>
        <p:grpSpPr>
          <a:xfrm>
            <a:off x="5106389" y="3195816"/>
            <a:ext cx="1976995" cy="1998090"/>
            <a:chOff x="5483352" y="3728408"/>
            <a:chExt cx="1225297" cy="1238371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BCF70057-0AF4-58C3-E3DC-FE927D29D01C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5DFC2A18-8C6B-E3FE-2508-9E9977100C52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F989E9C9-0EDE-83EE-7E09-CF5958D809E1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4426C5EB-4C11-1757-059E-1F10C37658A5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A5237DCF-23F0-8A43-FD80-87B1619EB932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90AB0E60-7A44-E4EF-E40C-BA0BC42EFBD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C55C1BF4-C3C7-2BAC-F2C8-5511FC4AC50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958980A3-64D6-4956-F0AB-78751E85DA33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033F77BA-00AE-CAA4-2C90-978892B4EEB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9B9E6FE5-7EA9-9A0F-A263-488F059078E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0FA6F96E-3608-9511-0593-BAC90ABD6B72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23141117-2091-B008-EDA6-93B89538A8E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FE0C689C-EF09-AD0D-CE0A-D92033938F7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5A18E622-DC39-0656-4C35-B9DD337D07E0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F094377D-F8F0-B45B-418B-7F2B66F2F60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79" name="Oval 278">
                <a:extLst>
                  <a:ext uri="{FF2B5EF4-FFF2-40B4-BE49-F238E27FC236}">
                    <a16:creationId xmlns:a16="http://schemas.microsoft.com/office/drawing/2014/main" id="{D35B55B7-2C85-10B8-F42B-3DB0C9C7B45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F9EB1D98-3395-E55C-2118-B32D5C1FC7FF}"/>
              </a:ext>
            </a:extLst>
          </p:cNvPr>
          <p:cNvGrpSpPr/>
          <p:nvPr/>
        </p:nvGrpSpPr>
        <p:grpSpPr>
          <a:xfrm>
            <a:off x="5106388" y="2305537"/>
            <a:ext cx="1976995" cy="1998090"/>
            <a:chOff x="5483352" y="3728408"/>
            <a:chExt cx="1225297" cy="1238371"/>
          </a:xfrm>
        </p:grpSpPr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5C37E10F-4799-31A9-F199-549B130EAC82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62605DF4-4E6C-08BE-F7EB-2749335012D5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8BA4014F-0206-6362-D6C7-F9DB0E670E8C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494D52B0-96E1-6200-F76D-2E539CE0A515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E852202C-623C-D8AB-DB67-72E62A7F8F87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D7027441-C4C9-7543-A990-070C31730D3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6" name="Oval 305">
                <a:extLst>
                  <a:ext uri="{FF2B5EF4-FFF2-40B4-BE49-F238E27FC236}">
                    <a16:creationId xmlns:a16="http://schemas.microsoft.com/office/drawing/2014/main" id="{BC2D3D60-0C48-4BDA-2DB0-E7B79E8345E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6562F424-6B26-A16F-5F9C-F31156164273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62FF4829-4FEB-CC9B-9CB5-B3F397876E1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4" name="Oval 303">
                <a:extLst>
                  <a:ext uri="{FF2B5EF4-FFF2-40B4-BE49-F238E27FC236}">
                    <a16:creationId xmlns:a16="http://schemas.microsoft.com/office/drawing/2014/main" id="{2E178FC5-5D49-A070-8C2A-01BA48765A9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98E8A1E2-5E76-6E86-F988-88A5F4E1FBCA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273AC627-DB6E-13EF-72FC-DA148B3D281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2" name="Oval 301">
                <a:extLst>
                  <a:ext uri="{FF2B5EF4-FFF2-40B4-BE49-F238E27FC236}">
                    <a16:creationId xmlns:a16="http://schemas.microsoft.com/office/drawing/2014/main" id="{286B45A0-D12A-AAD6-93E4-DE5E8CC906E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E6119F17-195E-FD93-2989-B5B0B7C9CDAB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B955BE2F-9587-1623-B529-D8BAC718397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0" name="Oval 299">
                <a:extLst>
                  <a:ext uri="{FF2B5EF4-FFF2-40B4-BE49-F238E27FC236}">
                    <a16:creationId xmlns:a16="http://schemas.microsoft.com/office/drawing/2014/main" id="{A37C2781-0D44-44CF-0AC3-32982D361B0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1281C13D-D71B-3298-D61F-B7D90683E85F}"/>
              </a:ext>
            </a:extLst>
          </p:cNvPr>
          <p:cNvGrpSpPr/>
          <p:nvPr/>
        </p:nvGrpSpPr>
        <p:grpSpPr>
          <a:xfrm>
            <a:off x="5106387" y="1415258"/>
            <a:ext cx="1976995" cy="1998090"/>
            <a:chOff x="5483352" y="3728408"/>
            <a:chExt cx="1225297" cy="1238371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E723E319-D129-A907-1338-41F2C4838E47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F545202E-9EBF-5B6B-66B4-6DF3DF7EE887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562023AC-9484-AC80-0296-6F3CECD9BE0F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299AE59D-89A9-318F-E51A-4FE45A06128B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121870A1-179E-30AC-19C4-7F152C84D557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0270D20A-B93B-D999-7ED8-1DD48143A10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60620610-0D7A-F8BB-8FB8-106AB5859B9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DF8020A6-D8F2-3721-06D3-180CE39EB780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0D93D853-8C3C-DDBB-BC34-0998D6325F1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1" name="Oval 320">
                <a:extLst>
                  <a:ext uri="{FF2B5EF4-FFF2-40B4-BE49-F238E27FC236}">
                    <a16:creationId xmlns:a16="http://schemas.microsoft.com/office/drawing/2014/main" id="{ABC9D85C-6133-439B-8F6B-2CBB0280F7E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1B26F734-A421-18FE-A587-E669BAB09077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D7BDA715-7514-0224-120B-ABBA40698A0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D901F6E5-63A1-79A2-152E-B3F3EA41FA2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A88E1E63-5A43-1EB0-7E07-6AE4E39EED91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520405D5-CF7A-15B4-645D-9318D216F25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519EAD15-F834-35F9-FA09-3296F78383E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F152A883-C9EA-CEEF-F2FE-85B9858A8126}"/>
              </a:ext>
            </a:extLst>
          </p:cNvPr>
          <p:cNvGrpSpPr/>
          <p:nvPr/>
        </p:nvGrpSpPr>
        <p:grpSpPr>
          <a:xfrm flipH="1">
            <a:off x="8703040" y="3665229"/>
            <a:ext cx="2925322" cy="1019227"/>
            <a:chOff x="5913578" y="4041929"/>
            <a:chExt cx="2926080" cy="1019227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A8BB1AD8-10E6-D4BB-13F3-33EBF9D2F857}"/>
                </a:ext>
              </a:extLst>
            </p:cNvPr>
            <p:cNvSpPr txBox="1"/>
            <p:nvPr/>
          </p:nvSpPr>
          <p:spPr>
            <a:xfrm>
              <a:off x="5913578" y="4041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7B7A251C-C5FC-53E3-05E4-FAFB3B7F7950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DC4C9A50-E938-7BB7-513D-82A75777C8B3}"/>
              </a:ext>
            </a:extLst>
          </p:cNvPr>
          <p:cNvGrpSpPr/>
          <p:nvPr/>
        </p:nvGrpSpPr>
        <p:grpSpPr>
          <a:xfrm flipH="1">
            <a:off x="687127" y="2762097"/>
            <a:ext cx="2925322" cy="1019227"/>
            <a:chOff x="6691143" y="2953404"/>
            <a:chExt cx="2926080" cy="1019227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95923B2C-F9A4-DB83-7626-7B032A7461C7}"/>
                </a:ext>
              </a:extLst>
            </p:cNvPr>
            <p:cNvSpPr txBox="1"/>
            <p:nvPr/>
          </p:nvSpPr>
          <p:spPr>
            <a:xfrm>
              <a:off x="6691143" y="29534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C6FC9A48-5D64-8768-40C4-EBF923D3D83B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DBD6D36C-DF22-C1AF-AFE5-999D1F3ADFE2}"/>
              </a:ext>
            </a:extLst>
          </p:cNvPr>
          <p:cNvGrpSpPr/>
          <p:nvPr/>
        </p:nvGrpSpPr>
        <p:grpSpPr>
          <a:xfrm flipH="1">
            <a:off x="8703040" y="1858965"/>
            <a:ext cx="2925322" cy="1019227"/>
            <a:chOff x="7468708" y="1864879"/>
            <a:chExt cx="2926080" cy="1019227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A785E05C-E17E-27A9-4164-896C7DD86E78}"/>
                </a:ext>
              </a:extLst>
            </p:cNvPr>
            <p:cNvSpPr txBox="1"/>
            <p:nvPr/>
          </p:nvSpPr>
          <p:spPr>
            <a:xfrm>
              <a:off x="7468708" y="1864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58096675-19A4-39A5-4054-5EE6B10078C6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A58F9BC4-108A-A5CC-E7A8-58C784C0D5E8}"/>
              </a:ext>
            </a:extLst>
          </p:cNvPr>
          <p:cNvGrpSpPr/>
          <p:nvPr/>
        </p:nvGrpSpPr>
        <p:grpSpPr>
          <a:xfrm flipH="1">
            <a:off x="687127" y="4568360"/>
            <a:ext cx="2925322" cy="1019227"/>
            <a:chOff x="5136013" y="5130454"/>
            <a:chExt cx="2926080" cy="1019227"/>
          </a:xfrm>
        </p:grpSpPr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92063BAD-7EA3-E130-567C-5E0F85A0991A}"/>
                </a:ext>
              </a:extLst>
            </p:cNvPr>
            <p:cNvSpPr txBox="1"/>
            <p:nvPr/>
          </p:nvSpPr>
          <p:spPr>
            <a:xfrm>
              <a:off x="5136013" y="513045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FFD62BA5-C9AE-877C-67ED-80580DB4BA41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" name="Graphic 2" descr="Gears with solid fill">
            <a:extLst>
              <a:ext uri="{FF2B5EF4-FFF2-40B4-BE49-F238E27FC236}">
                <a16:creationId xmlns:a16="http://schemas.microsoft.com/office/drawing/2014/main" id="{6C579DFE-F8EF-D791-3770-DA939B9A6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3840475" y="2879628"/>
            <a:ext cx="914163" cy="914400"/>
          </a:xfrm>
          <a:prstGeom prst="rect">
            <a:avLst/>
          </a:prstGeom>
        </p:spPr>
      </p:pic>
      <p:pic>
        <p:nvPicPr>
          <p:cNvPr id="4" name="Graphic 3" descr="Bar chart with solid fill">
            <a:extLst>
              <a:ext uri="{FF2B5EF4-FFF2-40B4-BE49-F238E27FC236}">
                <a16:creationId xmlns:a16="http://schemas.microsoft.com/office/drawing/2014/main" id="{3A77C20C-02EC-3EDF-6CF4-F80942149A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37126" y="3771359"/>
            <a:ext cx="914400" cy="914400"/>
          </a:xfrm>
          <a:prstGeom prst="rect">
            <a:avLst/>
          </a:prstGeom>
        </p:spPr>
      </p:pic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C86E598E-AA18-BE25-E1FF-0EB2AB197E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37126" y="1987897"/>
            <a:ext cx="914400" cy="914400"/>
          </a:xfrm>
          <a:prstGeom prst="rect">
            <a:avLst/>
          </a:prstGeom>
        </p:spPr>
      </p:pic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B7BFE04C-002D-A194-963C-159CBC04D3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840475" y="46630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82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9455</TotalTime>
  <Words>312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Stacked Block List – Slide Template</vt:lpstr>
      <vt:lpstr>Stacked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Block List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2025-05-14T17:20:26Z</dcterms:modified>
  <cp:category>Charts &amp; Diagrams</cp:category>
</cp:coreProperties>
</file>