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663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5CEC1-111F-9B0A-E768-ECAE95CED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E1CCEB-9431-8925-D778-EC8B704CC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4736AD-10D9-54AA-7861-D28D8868E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070535-2D06-0488-EF56-C4A1DF3DBF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17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68CC1-72CB-360F-D850-5BA924B26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679B60-E6AB-BC3C-4A62-CBBFF18FB8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E34F7C-69ED-E8F9-E59D-092BFA28E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84BE2D-6FC3-9F67-C0FB-251F907A35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78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E9A7E-C5D2-64C5-45E1-AC245F1BC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5AEE0-BAC4-08F3-A9B9-DE268B5C3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Step-Down Blocks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07F70B9-28A3-681A-C347-46FF6F6D29CD}"/>
              </a:ext>
            </a:extLst>
          </p:cNvPr>
          <p:cNvGrpSpPr/>
          <p:nvPr/>
        </p:nvGrpSpPr>
        <p:grpSpPr>
          <a:xfrm flipH="1">
            <a:off x="1978205" y="3644654"/>
            <a:ext cx="2719512" cy="956225"/>
            <a:chOff x="5913578" y="4006991"/>
            <a:chExt cx="2926080" cy="1028589"/>
          </a:xfrm>
        </p:grpSpPr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0AC58AEE-86C2-2EF0-13C2-6C5CD7D6757D}"/>
                </a:ext>
              </a:extLst>
            </p:cNvPr>
            <p:cNvSpPr txBox="1"/>
            <p:nvPr/>
          </p:nvSpPr>
          <p:spPr>
            <a:xfrm>
              <a:off x="5913578" y="4006991"/>
              <a:ext cx="2926080" cy="49660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ACFF3170-9F5B-2CC8-A3AB-DE7EBBDA5E64}"/>
                </a:ext>
              </a:extLst>
            </p:cNvPr>
            <p:cNvSpPr txBox="1"/>
            <p:nvPr/>
          </p:nvSpPr>
          <p:spPr>
            <a:xfrm>
              <a:off x="5913578" y="4414827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DD17CB7-B5CB-90F3-3785-2B6925533245}"/>
              </a:ext>
            </a:extLst>
          </p:cNvPr>
          <p:cNvGrpSpPr/>
          <p:nvPr/>
        </p:nvGrpSpPr>
        <p:grpSpPr>
          <a:xfrm flipH="1">
            <a:off x="1255534" y="2547208"/>
            <a:ext cx="2719512" cy="956225"/>
            <a:chOff x="6691143" y="2918466"/>
            <a:chExt cx="2926080" cy="1028589"/>
          </a:xfrm>
        </p:grpSpPr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F1139A71-44F8-C707-B524-A6614F8EEF25}"/>
                </a:ext>
              </a:extLst>
            </p:cNvPr>
            <p:cNvSpPr txBox="1"/>
            <p:nvPr/>
          </p:nvSpPr>
          <p:spPr>
            <a:xfrm>
              <a:off x="6691143" y="2918466"/>
              <a:ext cx="2926080" cy="49660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5417CC7C-9D5D-4034-77AB-A63727131587}"/>
                </a:ext>
              </a:extLst>
            </p:cNvPr>
            <p:cNvSpPr txBox="1"/>
            <p:nvPr/>
          </p:nvSpPr>
          <p:spPr>
            <a:xfrm>
              <a:off x="6691143" y="3326302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8F79F6A-E693-BBA7-8F78-93BDFFD83882}"/>
              </a:ext>
            </a:extLst>
          </p:cNvPr>
          <p:cNvGrpSpPr/>
          <p:nvPr/>
        </p:nvGrpSpPr>
        <p:grpSpPr>
          <a:xfrm flipH="1">
            <a:off x="532861" y="1449761"/>
            <a:ext cx="2719512" cy="956225"/>
            <a:chOff x="7468708" y="1829941"/>
            <a:chExt cx="2926080" cy="1028589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4A81D56D-060D-B88C-AE33-D677760B77EF}"/>
                </a:ext>
              </a:extLst>
            </p:cNvPr>
            <p:cNvSpPr txBox="1"/>
            <p:nvPr/>
          </p:nvSpPr>
          <p:spPr>
            <a:xfrm>
              <a:off x="7468708" y="1829941"/>
              <a:ext cx="2926080" cy="49660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788E7F71-B67E-B283-0B69-0EC16F960BBE}"/>
                </a:ext>
              </a:extLst>
            </p:cNvPr>
            <p:cNvSpPr txBox="1"/>
            <p:nvPr/>
          </p:nvSpPr>
          <p:spPr>
            <a:xfrm>
              <a:off x="7468708" y="2237777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F9D35CE-D7EF-B4D9-F711-6EB13BADBD7B}"/>
              </a:ext>
            </a:extLst>
          </p:cNvPr>
          <p:cNvGrpSpPr/>
          <p:nvPr/>
        </p:nvGrpSpPr>
        <p:grpSpPr>
          <a:xfrm flipH="1">
            <a:off x="7012451" y="4348084"/>
            <a:ext cx="1851072" cy="1661408"/>
            <a:chOff x="2371838" y="4577596"/>
            <a:chExt cx="1991676" cy="1787142"/>
          </a:xfrm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43F2B6BE-3ECB-B540-69B2-E9AFE00FFFD8}"/>
                </a:ext>
              </a:extLst>
            </p:cNvPr>
            <p:cNvSpPr/>
            <p:nvPr/>
          </p:nvSpPr>
          <p:spPr>
            <a:xfrm>
              <a:off x="2371838" y="457759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3DD2A4C4-F6DF-E692-84A7-0700BACA54D0}"/>
                </a:ext>
              </a:extLst>
            </p:cNvPr>
            <p:cNvSpPr/>
            <p:nvPr/>
          </p:nvSpPr>
          <p:spPr>
            <a:xfrm>
              <a:off x="2371840" y="526592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CD76252D-28EF-6DBF-3174-6E054D030334}"/>
                </a:ext>
              </a:extLst>
            </p:cNvPr>
            <p:cNvGrpSpPr/>
            <p:nvPr/>
          </p:nvGrpSpPr>
          <p:grpSpPr>
            <a:xfrm>
              <a:off x="2996606" y="5170877"/>
              <a:ext cx="345831" cy="381884"/>
              <a:chOff x="7334854" y="3940862"/>
              <a:chExt cx="265610" cy="293300"/>
            </a:xfrm>
          </p:grpSpPr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133C1F0E-1405-6F15-DFBE-C44227CBF5F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A02AC9F7-CE49-928E-F178-1302CF5E858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B65C2544-EC2C-F464-C8DC-337E1CCA48F2}"/>
                </a:ext>
              </a:extLst>
            </p:cNvPr>
            <p:cNvGrpSpPr/>
            <p:nvPr/>
          </p:nvGrpSpPr>
          <p:grpSpPr>
            <a:xfrm>
              <a:off x="2600297" y="4974951"/>
              <a:ext cx="345831" cy="381884"/>
              <a:chOff x="7334854" y="3940862"/>
              <a:chExt cx="265610" cy="293300"/>
            </a:xfrm>
          </p:grpSpPr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F9324B2D-3913-CFD9-0859-C0ED5720FEE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DA911CE7-8547-C4F3-D2A9-DAB4200389B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610E19BB-1A2D-D321-76D4-1109CA67EA52}"/>
                </a:ext>
              </a:extLst>
            </p:cNvPr>
            <p:cNvSpPr/>
            <p:nvPr/>
          </p:nvSpPr>
          <p:spPr>
            <a:xfrm>
              <a:off x="3169523" y="504030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E87DA06-CDF8-68C6-DBC9-C31FB6299703}"/>
              </a:ext>
            </a:extLst>
          </p:cNvPr>
          <p:cNvGrpSpPr/>
          <p:nvPr/>
        </p:nvGrpSpPr>
        <p:grpSpPr>
          <a:xfrm flipH="1">
            <a:off x="6289778" y="3336141"/>
            <a:ext cx="1851072" cy="1661408"/>
            <a:chOff x="3149403" y="3489071"/>
            <a:chExt cx="1991676" cy="1787142"/>
          </a:xfrm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C19D1F5-14C4-00F8-CE6A-435F4DF6BFA0}"/>
                </a:ext>
              </a:extLst>
            </p:cNvPr>
            <p:cNvSpPr/>
            <p:nvPr/>
          </p:nvSpPr>
          <p:spPr>
            <a:xfrm>
              <a:off x="3149403" y="348907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69443320-E1D5-A550-3123-AE96FD5CD3F3}"/>
                </a:ext>
              </a:extLst>
            </p:cNvPr>
            <p:cNvSpPr/>
            <p:nvPr/>
          </p:nvSpPr>
          <p:spPr>
            <a:xfrm>
              <a:off x="3149405" y="417740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2DD8B69B-1DDF-7C11-BAEF-113BD08A7BF2}"/>
                </a:ext>
              </a:extLst>
            </p:cNvPr>
            <p:cNvGrpSpPr/>
            <p:nvPr/>
          </p:nvGrpSpPr>
          <p:grpSpPr>
            <a:xfrm>
              <a:off x="3774171" y="4082352"/>
              <a:ext cx="345831" cy="381884"/>
              <a:chOff x="7334854" y="3940862"/>
              <a:chExt cx="265610" cy="293300"/>
            </a:xfrm>
          </p:grpSpPr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0DBA96F2-43A5-9B3C-3FB6-148FBA554F2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B591DD68-F93A-22CE-048A-51C88004D48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3C7E8F69-3822-A428-18F7-903236DD5766}"/>
                </a:ext>
              </a:extLst>
            </p:cNvPr>
            <p:cNvGrpSpPr/>
            <p:nvPr/>
          </p:nvGrpSpPr>
          <p:grpSpPr>
            <a:xfrm>
              <a:off x="3377862" y="3886426"/>
              <a:ext cx="345831" cy="381884"/>
              <a:chOff x="7334854" y="3940862"/>
              <a:chExt cx="265610" cy="293300"/>
            </a:xfrm>
          </p:grpSpPr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681009F8-7FCD-15AA-732A-4BB4C269F71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32DDB9F4-E481-6DAE-A39B-6F77E23675F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6BFBDF3E-AB66-AE31-F9F8-C23E8DB5CEF2}"/>
                </a:ext>
              </a:extLst>
            </p:cNvPr>
            <p:cNvSpPr/>
            <p:nvPr/>
          </p:nvSpPr>
          <p:spPr>
            <a:xfrm>
              <a:off x="3947088" y="395177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B4984CA-DDE7-5073-2937-38A47B741678}"/>
              </a:ext>
            </a:extLst>
          </p:cNvPr>
          <p:cNvGrpSpPr/>
          <p:nvPr/>
        </p:nvGrpSpPr>
        <p:grpSpPr>
          <a:xfrm flipH="1">
            <a:off x="5567107" y="2324199"/>
            <a:ext cx="1851072" cy="1661408"/>
            <a:chOff x="3926968" y="2400546"/>
            <a:chExt cx="1991676" cy="1787142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EE986C6-EC18-C22C-7DBB-EF3CCAA119AB}"/>
                </a:ext>
              </a:extLst>
            </p:cNvPr>
            <p:cNvSpPr/>
            <p:nvPr/>
          </p:nvSpPr>
          <p:spPr>
            <a:xfrm>
              <a:off x="3926968" y="240054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A509627-3D19-3C7F-2936-3DD7AED5ED01}"/>
                </a:ext>
              </a:extLst>
            </p:cNvPr>
            <p:cNvSpPr/>
            <p:nvPr/>
          </p:nvSpPr>
          <p:spPr>
            <a:xfrm>
              <a:off x="3926970" y="308887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5CB7EB25-6395-3D9F-D27F-92A4146AE709}"/>
                </a:ext>
              </a:extLst>
            </p:cNvPr>
            <p:cNvGrpSpPr/>
            <p:nvPr/>
          </p:nvGrpSpPr>
          <p:grpSpPr>
            <a:xfrm>
              <a:off x="4551736" y="2993827"/>
              <a:ext cx="345831" cy="381884"/>
              <a:chOff x="7334854" y="3940862"/>
              <a:chExt cx="265610" cy="293300"/>
            </a:xfrm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29355D02-3C32-6E4C-0F9C-7F18C73EB87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1DC3D953-2C0A-CDC4-6F5C-C92CE892C7E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F0CBDEE3-E128-818E-B230-C30389E9245F}"/>
                </a:ext>
              </a:extLst>
            </p:cNvPr>
            <p:cNvGrpSpPr/>
            <p:nvPr/>
          </p:nvGrpSpPr>
          <p:grpSpPr>
            <a:xfrm>
              <a:off x="4155427" y="2797901"/>
              <a:ext cx="345831" cy="381884"/>
              <a:chOff x="7334854" y="3940862"/>
              <a:chExt cx="265610" cy="293300"/>
            </a:xfrm>
          </p:grpSpPr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3BF16E11-21A1-9FC9-A1F0-BB045E07797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CD5F8129-F3C5-8E35-9FFB-0AEC28AA10B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 dirty="0"/>
              </a:p>
            </p:txBody>
          </p:sp>
        </p:grp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62626D8-0ED5-DA83-1DF8-125159683FAB}"/>
                </a:ext>
              </a:extLst>
            </p:cNvPr>
            <p:cNvSpPr/>
            <p:nvPr/>
          </p:nvSpPr>
          <p:spPr>
            <a:xfrm>
              <a:off x="4724653" y="286325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21DFFC-6AEA-8313-1DCF-214FAECD2F0B}"/>
              </a:ext>
            </a:extLst>
          </p:cNvPr>
          <p:cNvGrpSpPr/>
          <p:nvPr/>
        </p:nvGrpSpPr>
        <p:grpSpPr>
          <a:xfrm flipH="1">
            <a:off x="4844433" y="1264965"/>
            <a:ext cx="1851072" cy="1708701"/>
            <a:chOff x="4704534" y="1261149"/>
            <a:chExt cx="1991676" cy="183801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DE5BC0A-2335-EEA5-30EB-758CCA408033}"/>
                </a:ext>
              </a:extLst>
            </p:cNvPr>
            <p:cNvSpPr/>
            <p:nvPr/>
          </p:nvSpPr>
          <p:spPr>
            <a:xfrm>
              <a:off x="4704534" y="131202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FBDFCF2-476A-DE8E-C151-3A71BDE1E47D}"/>
                </a:ext>
              </a:extLst>
            </p:cNvPr>
            <p:cNvSpPr/>
            <p:nvPr/>
          </p:nvSpPr>
          <p:spPr>
            <a:xfrm>
              <a:off x="4704536" y="200035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E0437BE-E6AA-45AC-6544-7BFF0345DB64}"/>
                </a:ext>
              </a:extLst>
            </p:cNvPr>
            <p:cNvGrpSpPr/>
            <p:nvPr/>
          </p:nvGrpSpPr>
          <p:grpSpPr>
            <a:xfrm>
              <a:off x="5725611" y="1709376"/>
              <a:ext cx="345831" cy="381884"/>
              <a:chOff x="7334854" y="3940862"/>
              <a:chExt cx="265610" cy="293300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E1D296B5-5B45-A988-1996-26A3AEF7481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28420E4C-194E-4DD0-F515-BC3D99643D5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98CD085-80B9-FDE4-2DE0-8AC599754538}"/>
                </a:ext>
              </a:extLst>
            </p:cNvPr>
            <p:cNvGrpSpPr/>
            <p:nvPr/>
          </p:nvGrpSpPr>
          <p:grpSpPr>
            <a:xfrm>
              <a:off x="5329302" y="1486774"/>
              <a:ext cx="345831" cy="381884"/>
              <a:chOff x="7334854" y="3940862"/>
              <a:chExt cx="265610" cy="293300"/>
            </a:xfrm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89EC1DB3-59B4-E108-DF4C-0905991E54B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C51A5961-B897-D21D-3752-509714A397F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639D9E0-3393-C64A-5F15-2C14575EBD43}"/>
                </a:ext>
              </a:extLst>
            </p:cNvPr>
            <p:cNvGrpSpPr/>
            <p:nvPr/>
          </p:nvGrpSpPr>
          <p:grpSpPr>
            <a:xfrm>
              <a:off x="5329302" y="1905302"/>
              <a:ext cx="345831" cy="381884"/>
              <a:chOff x="7334854" y="3940862"/>
              <a:chExt cx="265610" cy="293300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4AC62661-3428-DD1D-9C23-B88DB775669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D6C23157-A5B4-128D-FBD7-F8FF371F0A5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90952F2D-A8BD-5A14-6245-8EB853FF409D}"/>
                </a:ext>
              </a:extLst>
            </p:cNvPr>
            <p:cNvGrpSpPr/>
            <p:nvPr/>
          </p:nvGrpSpPr>
          <p:grpSpPr>
            <a:xfrm>
              <a:off x="4932993" y="1709376"/>
              <a:ext cx="345831" cy="381884"/>
              <a:chOff x="7334854" y="3940862"/>
              <a:chExt cx="265610" cy="293300"/>
            </a:xfrm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7312E34-B0EA-0013-0965-0FC94C8CBFC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A2F899F5-A967-6351-7327-999C4ED3E5D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6B563C03-3AA5-205B-B3ED-1D82B0498103}"/>
                </a:ext>
              </a:extLst>
            </p:cNvPr>
            <p:cNvGrpSpPr/>
            <p:nvPr/>
          </p:nvGrpSpPr>
          <p:grpSpPr>
            <a:xfrm>
              <a:off x="6121921" y="1483751"/>
              <a:ext cx="345831" cy="381884"/>
              <a:chOff x="7334854" y="3940862"/>
              <a:chExt cx="265610" cy="293300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F9E40758-576D-A366-B5E2-456ACF5AC34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48CA3DFC-E242-B913-B8CE-FD701AD6522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9D13D40-4608-237C-C91A-6EE0DD9AF47D}"/>
                </a:ext>
              </a:extLst>
            </p:cNvPr>
            <p:cNvGrpSpPr/>
            <p:nvPr/>
          </p:nvGrpSpPr>
          <p:grpSpPr>
            <a:xfrm>
              <a:off x="5725611" y="1261149"/>
              <a:ext cx="345831" cy="381884"/>
              <a:chOff x="7334854" y="3940862"/>
              <a:chExt cx="265610" cy="293300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944CEE21-EE32-64FC-7685-CB931BD2F8D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4D41C64B-F3B3-5BF5-C28B-B42A26E709A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E3AAFEE-61FE-4602-6EF8-96451BC63027}"/>
                </a:ext>
              </a:extLst>
            </p:cNvPr>
            <p:cNvSpPr/>
            <p:nvPr/>
          </p:nvSpPr>
          <p:spPr>
            <a:xfrm>
              <a:off x="5502219" y="177472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7F9E29B-DEFA-856B-BC90-99FE6B1D7F39}"/>
              </a:ext>
            </a:extLst>
          </p:cNvPr>
          <p:cNvGrpSpPr/>
          <p:nvPr/>
        </p:nvGrpSpPr>
        <p:grpSpPr>
          <a:xfrm flipH="1">
            <a:off x="6147768" y="2486658"/>
            <a:ext cx="689748" cy="561958"/>
            <a:chOff x="4551736" y="2575299"/>
            <a:chExt cx="742140" cy="604486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E63413E-3ECA-DF5A-C015-D9D29EEDF765}"/>
                </a:ext>
              </a:extLst>
            </p:cNvPr>
            <p:cNvGrpSpPr/>
            <p:nvPr/>
          </p:nvGrpSpPr>
          <p:grpSpPr>
            <a:xfrm>
              <a:off x="4948045" y="2797901"/>
              <a:ext cx="345831" cy="381884"/>
              <a:chOff x="7334854" y="3940862"/>
              <a:chExt cx="265610" cy="293300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4AE23B5D-9398-4C2D-9EF7-70CFA718358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89B1C8A0-B20D-5935-4A19-47C5E82F2A7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4A124D6-2213-09BE-1AEC-B1F1BB951B8D}"/>
                </a:ext>
              </a:extLst>
            </p:cNvPr>
            <p:cNvGrpSpPr/>
            <p:nvPr/>
          </p:nvGrpSpPr>
          <p:grpSpPr>
            <a:xfrm>
              <a:off x="4551736" y="2575299"/>
              <a:ext cx="345831" cy="381884"/>
              <a:chOff x="7334854" y="3940862"/>
              <a:chExt cx="265610" cy="293300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31A091A-9C9F-AC77-D8DF-B921666D82C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3399E2E0-43D0-7260-D03E-DCC556AE98E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FEAC0D3-5541-D4E1-136D-0BC75B571A06}"/>
              </a:ext>
            </a:extLst>
          </p:cNvPr>
          <p:cNvGrpSpPr/>
          <p:nvPr/>
        </p:nvGrpSpPr>
        <p:grpSpPr>
          <a:xfrm flipH="1">
            <a:off x="6870441" y="3498600"/>
            <a:ext cx="689748" cy="561958"/>
            <a:chOff x="3774171" y="3663824"/>
            <a:chExt cx="742140" cy="604486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623E528-E8F7-04E6-A72A-FAE50B1B7061}"/>
                </a:ext>
              </a:extLst>
            </p:cNvPr>
            <p:cNvGrpSpPr/>
            <p:nvPr/>
          </p:nvGrpSpPr>
          <p:grpSpPr>
            <a:xfrm>
              <a:off x="4170480" y="3886426"/>
              <a:ext cx="345831" cy="381884"/>
              <a:chOff x="7334854" y="3940862"/>
              <a:chExt cx="265610" cy="293300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76E2C85-8C71-4804-E7CA-DCA17629620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937EE33A-AE3D-EFDA-E0C4-D828C3F82EC1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32B1F8C-BDAB-963B-A18E-10A5C7792025}"/>
                </a:ext>
              </a:extLst>
            </p:cNvPr>
            <p:cNvGrpSpPr/>
            <p:nvPr/>
          </p:nvGrpSpPr>
          <p:grpSpPr>
            <a:xfrm>
              <a:off x="3774171" y="3663824"/>
              <a:ext cx="345831" cy="381884"/>
              <a:chOff x="7334854" y="3940862"/>
              <a:chExt cx="265610" cy="293300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DE8A4F5-7D3E-E055-CA8F-C8AB45BAD42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7D5EF0AA-AB97-8667-0E92-74A5CA50D5B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465A253-5702-B936-C3AD-0DDBAC70C151}"/>
              </a:ext>
            </a:extLst>
          </p:cNvPr>
          <p:cNvGrpSpPr/>
          <p:nvPr/>
        </p:nvGrpSpPr>
        <p:grpSpPr>
          <a:xfrm flipH="1">
            <a:off x="7593113" y="4510542"/>
            <a:ext cx="689748" cy="561958"/>
            <a:chOff x="2996606" y="4752349"/>
            <a:chExt cx="742140" cy="60448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38B2345-9F38-125F-24A3-0F5858A3ED10}"/>
                </a:ext>
              </a:extLst>
            </p:cNvPr>
            <p:cNvGrpSpPr/>
            <p:nvPr/>
          </p:nvGrpSpPr>
          <p:grpSpPr>
            <a:xfrm>
              <a:off x="3392915" y="4974951"/>
              <a:ext cx="345831" cy="381884"/>
              <a:chOff x="7334854" y="3940862"/>
              <a:chExt cx="265610" cy="293300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B8E8D4C-2D81-E82A-E8C6-DF4C706002D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5C09B748-08E2-1E78-19CB-03574CB79F3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43CC8DF-930B-46C2-B184-241DDB97C3DE}"/>
                </a:ext>
              </a:extLst>
            </p:cNvPr>
            <p:cNvGrpSpPr/>
            <p:nvPr/>
          </p:nvGrpSpPr>
          <p:grpSpPr>
            <a:xfrm>
              <a:off x="2996606" y="4752349"/>
              <a:ext cx="345831" cy="381884"/>
              <a:chOff x="7334854" y="3940862"/>
              <a:chExt cx="265610" cy="293300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022DFBCE-3D14-B584-9FC6-C78892BC67D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B87718E0-7559-7A15-C38D-FEBACFF0ABF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D30C05E-C21D-4100-907F-02CDA1A2AA45}"/>
              </a:ext>
            </a:extLst>
          </p:cNvPr>
          <p:cNvGrpSpPr/>
          <p:nvPr/>
        </p:nvGrpSpPr>
        <p:grpSpPr>
          <a:xfrm flipH="1">
            <a:off x="2700878" y="4742099"/>
            <a:ext cx="2719512" cy="956225"/>
            <a:chOff x="5136013" y="5095516"/>
            <a:chExt cx="2926080" cy="102858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0FD1853-C9DC-19DF-DD00-3FAFE62283B1}"/>
                </a:ext>
              </a:extLst>
            </p:cNvPr>
            <p:cNvSpPr txBox="1"/>
            <p:nvPr/>
          </p:nvSpPr>
          <p:spPr>
            <a:xfrm>
              <a:off x="5136013" y="5095516"/>
              <a:ext cx="2926080" cy="49660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443993B-02C0-3873-921D-DA1C0FF1E1A5}"/>
                </a:ext>
              </a:extLst>
            </p:cNvPr>
            <p:cNvSpPr txBox="1"/>
            <p:nvPr/>
          </p:nvSpPr>
          <p:spPr>
            <a:xfrm>
              <a:off x="5136013" y="5503352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368F673F-9BC1-C909-203B-5CC3052E5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4205911" y="2628410"/>
            <a:ext cx="849847" cy="850068"/>
          </a:xfrm>
          <a:prstGeom prst="rect">
            <a:avLst/>
          </a:prstGeom>
        </p:spPr>
      </p:pic>
      <p:pic>
        <p:nvPicPr>
          <p:cNvPr id="19" name="Graphic 18" descr="Bar chart with solid fill">
            <a:extLst>
              <a:ext uri="{FF2B5EF4-FFF2-40B4-BE49-F238E27FC236}">
                <a16:creationId xmlns:a16="http://schemas.microsoft.com/office/drawing/2014/main" id="{D7CD1E75-66E4-055B-C58C-6E90D8A149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28865" y="3725856"/>
            <a:ext cx="850068" cy="850068"/>
          </a:xfrm>
          <a:prstGeom prst="rect">
            <a:avLst/>
          </a:prstGeom>
        </p:spPr>
      </p:pic>
      <p:pic>
        <p:nvPicPr>
          <p:cNvPr id="20" name="Graphic 19" descr="Rocket with solid fill">
            <a:extLst>
              <a:ext uri="{FF2B5EF4-FFF2-40B4-BE49-F238E27FC236}">
                <a16:creationId xmlns:a16="http://schemas.microsoft.com/office/drawing/2014/main" id="{401DE20A-61E6-B805-539D-A6EDF42A38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482516" y="1530964"/>
            <a:ext cx="850068" cy="850068"/>
          </a:xfrm>
          <a:prstGeom prst="rect">
            <a:avLst/>
          </a:prstGeom>
        </p:spPr>
      </p:pic>
      <p:pic>
        <p:nvPicPr>
          <p:cNvPr id="21" name="Graphic 20" descr="Research with solid fill">
            <a:extLst>
              <a:ext uri="{FF2B5EF4-FFF2-40B4-BE49-F238E27FC236}">
                <a16:creationId xmlns:a16="http://schemas.microsoft.com/office/drawing/2014/main" id="{8922D200-3AB5-5F72-4F9B-95C5197364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652040" y="4823302"/>
            <a:ext cx="850068" cy="85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081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4389A-3B1A-583B-2763-D82D3F518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84CB6-5657-A00F-B384-132F3D554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Step-Down Blocks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32C0895-0227-B3B7-61BF-691925DF85A4}"/>
              </a:ext>
            </a:extLst>
          </p:cNvPr>
          <p:cNvGrpSpPr/>
          <p:nvPr/>
        </p:nvGrpSpPr>
        <p:grpSpPr>
          <a:xfrm flipH="1">
            <a:off x="1978205" y="3644654"/>
            <a:ext cx="2719512" cy="956225"/>
            <a:chOff x="5913578" y="4006991"/>
            <a:chExt cx="2926080" cy="1028589"/>
          </a:xfrm>
        </p:grpSpPr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D377EFFA-8FA5-7BB8-6F2E-86FA2D507559}"/>
                </a:ext>
              </a:extLst>
            </p:cNvPr>
            <p:cNvSpPr txBox="1"/>
            <p:nvPr/>
          </p:nvSpPr>
          <p:spPr>
            <a:xfrm>
              <a:off x="5913578" y="4006991"/>
              <a:ext cx="2926080" cy="49660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6A203557-F2CD-98AA-BFFC-3FC73E7CB935}"/>
                </a:ext>
              </a:extLst>
            </p:cNvPr>
            <p:cNvSpPr txBox="1"/>
            <p:nvPr/>
          </p:nvSpPr>
          <p:spPr>
            <a:xfrm>
              <a:off x="5913578" y="4414827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15F9EF7-7882-BAB5-5505-60F02BB8C400}"/>
              </a:ext>
            </a:extLst>
          </p:cNvPr>
          <p:cNvGrpSpPr/>
          <p:nvPr/>
        </p:nvGrpSpPr>
        <p:grpSpPr>
          <a:xfrm flipH="1">
            <a:off x="1255534" y="2547208"/>
            <a:ext cx="2719512" cy="956225"/>
            <a:chOff x="6691143" y="2918466"/>
            <a:chExt cx="2926080" cy="1028589"/>
          </a:xfrm>
        </p:grpSpPr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65DEBEB0-4C33-BAA6-F4B7-F073D7259F0E}"/>
                </a:ext>
              </a:extLst>
            </p:cNvPr>
            <p:cNvSpPr txBox="1"/>
            <p:nvPr/>
          </p:nvSpPr>
          <p:spPr>
            <a:xfrm>
              <a:off x="6691143" y="2918466"/>
              <a:ext cx="2926080" cy="49660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19733C71-FEC7-FF67-3744-16E80E1F1040}"/>
                </a:ext>
              </a:extLst>
            </p:cNvPr>
            <p:cNvSpPr txBox="1"/>
            <p:nvPr/>
          </p:nvSpPr>
          <p:spPr>
            <a:xfrm>
              <a:off x="6691143" y="3326302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59792A5-CB1C-E314-B857-C81E3A77FDCB}"/>
              </a:ext>
            </a:extLst>
          </p:cNvPr>
          <p:cNvGrpSpPr/>
          <p:nvPr/>
        </p:nvGrpSpPr>
        <p:grpSpPr>
          <a:xfrm flipH="1">
            <a:off x="532861" y="1449761"/>
            <a:ext cx="2719512" cy="956225"/>
            <a:chOff x="7468708" y="1829941"/>
            <a:chExt cx="2926080" cy="1028589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743E0DDD-D9DE-D4EE-D604-829C5BEA5B38}"/>
                </a:ext>
              </a:extLst>
            </p:cNvPr>
            <p:cNvSpPr txBox="1"/>
            <p:nvPr/>
          </p:nvSpPr>
          <p:spPr>
            <a:xfrm>
              <a:off x="7468708" y="1829941"/>
              <a:ext cx="2926080" cy="49660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B4434706-4079-8D6C-EE8D-EDE6B67D7ACE}"/>
                </a:ext>
              </a:extLst>
            </p:cNvPr>
            <p:cNvSpPr txBox="1"/>
            <p:nvPr/>
          </p:nvSpPr>
          <p:spPr>
            <a:xfrm>
              <a:off x="7468708" y="2237777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18F0DC1-5907-0433-9FD2-A16ECBF7657D}"/>
              </a:ext>
            </a:extLst>
          </p:cNvPr>
          <p:cNvGrpSpPr/>
          <p:nvPr/>
        </p:nvGrpSpPr>
        <p:grpSpPr>
          <a:xfrm flipH="1">
            <a:off x="7012451" y="4348084"/>
            <a:ext cx="1851072" cy="1661408"/>
            <a:chOff x="2371838" y="4577596"/>
            <a:chExt cx="1991676" cy="1787142"/>
          </a:xfrm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4324410E-466C-F37D-CB41-12C1DA519DFE}"/>
                </a:ext>
              </a:extLst>
            </p:cNvPr>
            <p:cNvSpPr/>
            <p:nvPr/>
          </p:nvSpPr>
          <p:spPr>
            <a:xfrm>
              <a:off x="2371838" y="457759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8527D11-6D19-9D14-059F-2862391D3011}"/>
                </a:ext>
              </a:extLst>
            </p:cNvPr>
            <p:cNvSpPr/>
            <p:nvPr/>
          </p:nvSpPr>
          <p:spPr>
            <a:xfrm>
              <a:off x="2371840" y="526592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EB670411-0230-6610-0F4D-B5033532EB6C}"/>
                </a:ext>
              </a:extLst>
            </p:cNvPr>
            <p:cNvGrpSpPr/>
            <p:nvPr/>
          </p:nvGrpSpPr>
          <p:grpSpPr>
            <a:xfrm>
              <a:off x="2996606" y="5170877"/>
              <a:ext cx="345831" cy="381884"/>
              <a:chOff x="7334854" y="3940862"/>
              <a:chExt cx="265610" cy="293300"/>
            </a:xfrm>
          </p:grpSpPr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C9DE0398-8477-8D36-585D-D3595BA48DC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F76FD975-7E25-2980-AF41-9BA790DE0B2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F1F43FD0-E0BD-6414-7E56-9A110B5EDC56}"/>
                </a:ext>
              </a:extLst>
            </p:cNvPr>
            <p:cNvGrpSpPr/>
            <p:nvPr/>
          </p:nvGrpSpPr>
          <p:grpSpPr>
            <a:xfrm>
              <a:off x="2600297" y="4974951"/>
              <a:ext cx="345831" cy="381884"/>
              <a:chOff x="7334854" y="3940862"/>
              <a:chExt cx="265610" cy="293300"/>
            </a:xfrm>
          </p:grpSpPr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5F2EDFF8-AB45-8293-7D76-43DBC157695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AC01F5AF-B73C-80A2-4925-1C542BD1259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6D849ACE-84C4-81C0-6525-09EA8AFBFC23}"/>
                </a:ext>
              </a:extLst>
            </p:cNvPr>
            <p:cNvSpPr/>
            <p:nvPr/>
          </p:nvSpPr>
          <p:spPr>
            <a:xfrm>
              <a:off x="3169523" y="504030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1DB029-10AB-4130-A26E-331E3029A5DB}"/>
              </a:ext>
            </a:extLst>
          </p:cNvPr>
          <p:cNvGrpSpPr/>
          <p:nvPr/>
        </p:nvGrpSpPr>
        <p:grpSpPr>
          <a:xfrm flipH="1">
            <a:off x="6289778" y="3336141"/>
            <a:ext cx="1851072" cy="1661408"/>
            <a:chOff x="3149403" y="3489071"/>
            <a:chExt cx="1991676" cy="1787142"/>
          </a:xfrm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F0ACEA32-CACF-31E5-17F4-AB725B6F5AAB}"/>
                </a:ext>
              </a:extLst>
            </p:cNvPr>
            <p:cNvSpPr/>
            <p:nvPr/>
          </p:nvSpPr>
          <p:spPr>
            <a:xfrm>
              <a:off x="3149403" y="348907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BB97905-25D5-38F5-A465-2225EED0305A}"/>
                </a:ext>
              </a:extLst>
            </p:cNvPr>
            <p:cNvSpPr/>
            <p:nvPr/>
          </p:nvSpPr>
          <p:spPr>
            <a:xfrm>
              <a:off x="3149405" y="417740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3F67D89B-1CA3-56BD-A7D6-FC05ADA65538}"/>
                </a:ext>
              </a:extLst>
            </p:cNvPr>
            <p:cNvGrpSpPr/>
            <p:nvPr/>
          </p:nvGrpSpPr>
          <p:grpSpPr>
            <a:xfrm>
              <a:off x="3774171" y="4082352"/>
              <a:ext cx="345831" cy="381884"/>
              <a:chOff x="7334854" y="3940862"/>
              <a:chExt cx="265610" cy="293300"/>
            </a:xfrm>
          </p:grpSpPr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7D04A998-FB62-D748-1A75-E07D06EE33F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69477DD2-A891-0690-CC15-FC07D3247AD1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7F2E865D-38FC-5CB8-EF92-9A84BEECE380}"/>
                </a:ext>
              </a:extLst>
            </p:cNvPr>
            <p:cNvGrpSpPr/>
            <p:nvPr/>
          </p:nvGrpSpPr>
          <p:grpSpPr>
            <a:xfrm>
              <a:off x="3377862" y="3886426"/>
              <a:ext cx="345831" cy="381884"/>
              <a:chOff x="7334854" y="3940862"/>
              <a:chExt cx="265610" cy="293300"/>
            </a:xfrm>
          </p:grpSpPr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D559902F-7DC0-CD1F-6C00-467E179FCAB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84749423-85A1-7B8A-A02D-4AA7F426173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B334DBE7-EFBF-48AD-2A44-1D58A8ADD861}"/>
                </a:ext>
              </a:extLst>
            </p:cNvPr>
            <p:cNvSpPr/>
            <p:nvPr/>
          </p:nvSpPr>
          <p:spPr>
            <a:xfrm>
              <a:off x="3947088" y="395177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15293E-0FEC-2D27-70C7-B4C7E258EAA6}"/>
              </a:ext>
            </a:extLst>
          </p:cNvPr>
          <p:cNvGrpSpPr/>
          <p:nvPr/>
        </p:nvGrpSpPr>
        <p:grpSpPr>
          <a:xfrm flipH="1">
            <a:off x="5567107" y="2324199"/>
            <a:ext cx="1851072" cy="1661408"/>
            <a:chOff x="3926968" y="2400546"/>
            <a:chExt cx="1991676" cy="1787142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CF0B58C-FD59-40E4-B0BE-A01920ACBF77}"/>
                </a:ext>
              </a:extLst>
            </p:cNvPr>
            <p:cNvSpPr/>
            <p:nvPr/>
          </p:nvSpPr>
          <p:spPr>
            <a:xfrm>
              <a:off x="3926968" y="240054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26EE43CD-14FE-C752-F610-0C34B28B9F3D}"/>
                </a:ext>
              </a:extLst>
            </p:cNvPr>
            <p:cNvSpPr/>
            <p:nvPr/>
          </p:nvSpPr>
          <p:spPr>
            <a:xfrm>
              <a:off x="3926970" y="308887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5AEE238F-0F26-F89F-4425-7185B0DF71ED}"/>
                </a:ext>
              </a:extLst>
            </p:cNvPr>
            <p:cNvGrpSpPr/>
            <p:nvPr/>
          </p:nvGrpSpPr>
          <p:grpSpPr>
            <a:xfrm>
              <a:off x="4551736" y="2993827"/>
              <a:ext cx="345831" cy="381884"/>
              <a:chOff x="7334854" y="3940862"/>
              <a:chExt cx="265610" cy="293300"/>
            </a:xfrm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3986D1ED-FCAD-7A21-7DFA-9E4670BB7B3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1D53D8BE-50D8-13E6-0189-EA8628164E7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82BA874B-4356-58B4-8FA5-DC1A82CF8338}"/>
                </a:ext>
              </a:extLst>
            </p:cNvPr>
            <p:cNvGrpSpPr/>
            <p:nvPr/>
          </p:nvGrpSpPr>
          <p:grpSpPr>
            <a:xfrm>
              <a:off x="4155427" y="2797901"/>
              <a:ext cx="345831" cy="381884"/>
              <a:chOff x="7334854" y="3940862"/>
              <a:chExt cx="265610" cy="293300"/>
            </a:xfrm>
          </p:grpSpPr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253AC0B9-8F51-18E8-4096-AB1710DDAB2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CAB6980A-51EE-87F3-8875-0C08289A863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 dirty="0"/>
              </a:p>
            </p:txBody>
          </p:sp>
        </p:grp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9833A436-5DD9-2C07-9A5D-078F4C2D72F8}"/>
                </a:ext>
              </a:extLst>
            </p:cNvPr>
            <p:cNvSpPr/>
            <p:nvPr/>
          </p:nvSpPr>
          <p:spPr>
            <a:xfrm>
              <a:off x="4724653" y="286325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D7AD857-F0EC-FDF5-B178-3EFB2BA815A7}"/>
              </a:ext>
            </a:extLst>
          </p:cNvPr>
          <p:cNvGrpSpPr/>
          <p:nvPr/>
        </p:nvGrpSpPr>
        <p:grpSpPr>
          <a:xfrm flipH="1">
            <a:off x="4844433" y="1264965"/>
            <a:ext cx="1851072" cy="1708701"/>
            <a:chOff x="4704534" y="1261149"/>
            <a:chExt cx="1991676" cy="183801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5561646-A64C-8B7B-6A2A-CF8D4A5AF1F2}"/>
                </a:ext>
              </a:extLst>
            </p:cNvPr>
            <p:cNvSpPr/>
            <p:nvPr/>
          </p:nvSpPr>
          <p:spPr>
            <a:xfrm>
              <a:off x="4704534" y="131202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CE44A8D-1C4B-A9C9-0A9F-C3308F606D60}"/>
                </a:ext>
              </a:extLst>
            </p:cNvPr>
            <p:cNvSpPr/>
            <p:nvPr/>
          </p:nvSpPr>
          <p:spPr>
            <a:xfrm>
              <a:off x="4704536" y="200035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5BC5EC0E-B39A-0C3F-6D3F-C0B85D98E8D4}"/>
                </a:ext>
              </a:extLst>
            </p:cNvPr>
            <p:cNvGrpSpPr/>
            <p:nvPr/>
          </p:nvGrpSpPr>
          <p:grpSpPr>
            <a:xfrm>
              <a:off x="5725611" y="1709376"/>
              <a:ext cx="345831" cy="381884"/>
              <a:chOff x="7334854" y="3940862"/>
              <a:chExt cx="265610" cy="293300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E66E74B6-F00B-200C-354D-11633A3CA00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1B19BFE0-7881-8B48-F22E-2182FBBC562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A7B9968-2337-AB1A-693F-8C8C54D1F147}"/>
                </a:ext>
              </a:extLst>
            </p:cNvPr>
            <p:cNvGrpSpPr/>
            <p:nvPr/>
          </p:nvGrpSpPr>
          <p:grpSpPr>
            <a:xfrm>
              <a:off x="5329302" y="1486774"/>
              <a:ext cx="345831" cy="381884"/>
              <a:chOff x="7334854" y="3940862"/>
              <a:chExt cx="265610" cy="293300"/>
            </a:xfrm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264A1465-C58F-375A-9DE7-B1738FFC47B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A3D4E131-7D87-B1F1-72A7-F819A178F63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38C827FC-5323-A30C-8799-4AF98810218C}"/>
                </a:ext>
              </a:extLst>
            </p:cNvPr>
            <p:cNvGrpSpPr/>
            <p:nvPr/>
          </p:nvGrpSpPr>
          <p:grpSpPr>
            <a:xfrm>
              <a:off x="5329302" y="1905302"/>
              <a:ext cx="345831" cy="381884"/>
              <a:chOff x="7334854" y="3940862"/>
              <a:chExt cx="265610" cy="293300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ED50B3EA-CF01-7C70-E625-CFC7B6431AE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3FA60E84-2F38-4250-1DE5-091A782C4F2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F1A4D08-BE9B-9EE7-F76A-DB8EF0C35F83}"/>
                </a:ext>
              </a:extLst>
            </p:cNvPr>
            <p:cNvGrpSpPr/>
            <p:nvPr/>
          </p:nvGrpSpPr>
          <p:grpSpPr>
            <a:xfrm>
              <a:off x="4932993" y="1709376"/>
              <a:ext cx="345831" cy="381884"/>
              <a:chOff x="7334854" y="3940862"/>
              <a:chExt cx="265610" cy="293300"/>
            </a:xfrm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FF25BA01-3053-65B6-074A-4E8C9960E39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C8A34528-2DF3-8DE5-3BA2-F69895C0C67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ABF53A2F-8A9F-6EA8-EF1B-1690D69AFCB4}"/>
                </a:ext>
              </a:extLst>
            </p:cNvPr>
            <p:cNvGrpSpPr/>
            <p:nvPr/>
          </p:nvGrpSpPr>
          <p:grpSpPr>
            <a:xfrm>
              <a:off x="6121921" y="1483751"/>
              <a:ext cx="345831" cy="381884"/>
              <a:chOff x="7334854" y="3940862"/>
              <a:chExt cx="265610" cy="293300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7E692411-4391-0D8D-D8B6-2F7EE509ADE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D2BC16C0-C141-112A-34E6-82E01FD01CB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DF743F7-8B46-186B-45D5-D0FF78454AA2}"/>
                </a:ext>
              </a:extLst>
            </p:cNvPr>
            <p:cNvGrpSpPr/>
            <p:nvPr/>
          </p:nvGrpSpPr>
          <p:grpSpPr>
            <a:xfrm>
              <a:off x="5725611" y="1261149"/>
              <a:ext cx="345831" cy="381884"/>
              <a:chOff x="7334854" y="3940862"/>
              <a:chExt cx="265610" cy="293300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8DDC2901-4878-F6B3-084E-9B8DCE1869C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3C5D20A3-3AB6-70B5-CFE9-5145AA84F46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7CFBED7-069B-1140-B9F9-D696C6F07A6A}"/>
                </a:ext>
              </a:extLst>
            </p:cNvPr>
            <p:cNvSpPr/>
            <p:nvPr/>
          </p:nvSpPr>
          <p:spPr>
            <a:xfrm>
              <a:off x="5502219" y="177472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23BC6BC-AA7B-08BE-2583-029A5B6EB644}"/>
              </a:ext>
            </a:extLst>
          </p:cNvPr>
          <p:cNvGrpSpPr/>
          <p:nvPr/>
        </p:nvGrpSpPr>
        <p:grpSpPr>
          <a:xfrm flipH="1">
            <a:off x="6147768" y="2486658"/>
            <a:ext cx="689748" cy="561958"/>
            <a:chOff x="4551736" y="2575299"/>
            <a:chExt cx="742140" cy="604486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670D6F0-22BF-BCE6-60CB-6FCFA5B8E189}"/>
                </a:ext>
              </a:extLst>
            </p:cNvPr>
            <p:cNvGrpSpPr/>
            <p:nvPr/>
          </p:nvGrpSpPr>
          <p:grpSpPr>
            <a:xfrm>
              <a:off x="4948045" y="2797901"/>
              <a:ext cx="345831" cy="381884"/>
              <a:chOff x="7334854" y="3940862"/>
              <a:chExt cx="265610" cy="293300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8492D26-C8A2-0085-62C6-5678290912B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61AD1675-0048-87CB-BB00-8861986DDFB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4FCDD03-F22D-D869-79C9-25BC7230C8A9}"/>
                </a:ext>
              </a:extLst>
            </p:cNvPr>
            <p:cNvGrpSpPr/>
            <p:nvPr/>
          </p:nvGrpSpPr>
          <p:grpSpPr>
            <a:xfrm>
              <a:off x="4551736" y="2575299"/>
              <a:ext cx="345831" cy="381884"/>
              <a:chOff x="7334854" y="3940862"/>
              <a:chExt cx="265610" cy="293300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87AFAE4-C0BA-2E48-55B4-99FE0FEB1D1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F77B9DCA-4721-CE24-6E79-406D70206EC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BFECC9-50B6-DB24-52AD-E316B27D9C44}"/>
              </a:ext>
            </a:extLst>
          </p:cNvPr>
          <p:cNvGrpSpPr/>
          <p:nvPr/>
        </p:nvGrpSpPr>
        <p:grpSpPr>
          <a:xfrm flipH="1">
            <a:off x="6870441" y="3498600"/>
            <a:ext cx="689748" cy="561958"/>
            <a:chOff x="3774171" y="3663824"/>
            <a:chExt cx="742140" cy="604486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9FEAC9D-AACF-A541-387D-FE3FBC30973C}"/>
                </a:ext>
              </a:extLst>
            </p:cNvPr>
            <p:cNvGrpSpPr/>
            <p:nvPr/>
          </p:nvGrpSpPr>
          <p:grpSpPr>
            <a:xfrm>
              <a:off x="4170480" y="3886426"/>
              <a:ext cx="345831" cy="381884"/>
              <a:chOff x="7334854" y="3940862"/>
              <a:chExt cx="265610" cy="293300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CFD0FFCB-6C4C-51DC-1184-92CB5789C36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C4902514-3B2C-D71D-1549-F8AA3A0C415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CE4CC05-4C25-EBE2-2223-CD3FC99B6E69}"/>
                </a:ext>
              </a:extLst>
            </p:cNvPr>
            <p:cNvGrpSpPr/>
            <p:nvPr/>
          </p:nvGrpSpPr>
          <p:grpSpPr>
            <a:xfrm>
              <a:off x="3774171" y="3663824"/>
              <a:ext cx="345831" cy="381884"/>
              <a:chOff x="7334854" y="3940862"/>
              <a:chExt cx="265610" cy="293300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F0F46A6-0278-1351-CD55-EFD762B4BB8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F1EA1A4-C19A-38CC-45D7-7C45CDD1C3B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AC3A669-E8F2-6421-C8ED-ADAE69D7A50A}"/>
              </a:ext>
            </a:extLst>
          </p:cNvPr>
          <p:cNvGrpSpPr/>
          <p:nvPr/>
        </p:nvGrpSpPr>
        <p:grpSpPr>
          <a:xfrm flipH="1">
            <a:off x="7593113" y="4510542"/>
            <a:ext cx="689748" cy="561958"/>
            <a:chOff x="2996606" y="4752349"/>
            <a:chExt cx="742140" cy="60448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5160A69-824C-8E58-AD9B-C71E9BFA585F}"/>
                </a:ext>
              </a:extLst>
            </p:cNvPr>
            <p:cNvGrpSpPr/>
            <p:nvPr/>
          </p:nvGrpSpPr>
          <p:grpSpPr>
            <a:xfrm>
              <a:off x="3392915" y="4974951"/>
              <a:ext cx="345831" cy="381884"/>
              <a:chOff x="7334854" y="3940862"/>
              <a:chExt cx="265610" cy="293300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AB85F973-FA6E-D7E0-40AF-A3D5F22AAC2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12198479-C133-4B05-897A-371F5E8C4A41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C53646E-38E7-20E5-BBB8-1AC5E9EBDC10}"/>
                </a:ext>
              </a:extLst>
            </p:cNvPr>
            <p:cNvGrpSpPr/>
            <p:nvPr/>
          </p:nvGrpSpPr>
          <p:grpSpPr>
            <a:xfrm>
              <a:off x="2996606" y="4752349"/>
              <a:ext cx="345831" cy="381884"/>
              <a:chOff x="7334854" y="3940862"/>
              <a:chExt cx="265610" cy="293300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9527AA2-F2EA-3B73-D76C-48EFE49969E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1F3C85AE-4DE6-547E-E2A0-1B2597F4E1C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6AD5BF6-12D9-E668-C0E0-E6A5AA2C4265}"/>
              </a:ext>
            </a:extLst>
          </p:cNvPr>
          <p:cNvGrpSpPr/>
          <p:nvPr/>
        </p:nvGrpSpPr>
        <p:grpSpPr>
          <a:xfrm flipH="1">
            <a:off x="2700878" y="4742099"/>
            <a:ext cx="2719512" cy="956225"/>
            <a:chOff x="5136013" y="5095516"/>
            <a:chExt cx="2926080" cy="102858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15729C-6CD0-04B9-20AF-71EFD31258D5}"/>
                </a:ext>
              </a:extLst>
            </p:cNvPr>
            <p:cNvSpPr txBox="1"/>
            <p:nvPr/>
          </p:nvSpPr>
          <p:spPr>
            <a:xfrm>
              <a:off x="5136013" y="5095516"/>
              <a:ext cx="2926080" cy="49660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A1A6A0B-581F-C1BF-C590-1D406F47918A}"/>
                </a:ext>
              </a:extLst>
            </p:cNvPr>
            <p:cNvSpPr txBox="1"/>
            <p:nvPr/>
          </p:nvSpPr>
          <p:spPr>
            <a:xfrm>
              <a:off x="5136013" y="5503352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FB673BE9-2AAD-26F6-9882-1BA180353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4205911" y="2628410"/>
            <a:ext cx="849847" cy="850068"/>
          </a:xfrm>
          <a:prstGeom prst="rect">
            <a:avLst/>
          </a:prstGeom>
        </p:spPr>
      </p:pic>
      <p:pic>
        <p:nvPicPr>
          <p:cNvPr id="19" name="Graphic 18" descr="Bar chart with solid fill">
            <a:extLst>
              <a:ext uri="{FF2B5EF4-FFF2-40B4-BE49-F238E27FC236}">
                <a16:creationId xmlns:a16="http://schemas.microsoft.com/office/drawing/2014/main" id="{0203DFB3-A58F-E409-CB76-ECB9A3B420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28865" y="3725856"/>
            <a:ext cx="850068" cy="850068"/>
          </a:xfrm>
          <a:prstGeom prst="rect">
            <a:avLst/>
          </a:prstGeom>
        </p:spPr>
      </p:pic>
      <p:pic>
        <p:nvPicPr>
          <p:cNvPr id="20" name="Graphic 19" descr="Rocket with solid fill">
            <a:extLst>
              <a:ext uri="{FF2B5EF4-FFF2-40B4-BE49-F238E27FC236}">
                <a16:creationId xmlns:a16="http://schemas.microsoft.com/office/drawing/2014/main" id="{029DBEDB-20A3-F946-CDC4-ED6F11B98D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482516" y="1530964"/>
            <a:ext cx="850068" cy="850068"/>
          </a:xfrm>
          <a:prstGeom prst="rect">
            <a:avLst/>
          </a:prstGeom>
        </p:spPr>
      </p:pic>
      <p:pic>
        <p:nvPicPr>
          <p:cNvPr id="21" name="Graphic 20" descr="Research with solid fill">
            <a:extLst>
              <a:ext uri="{FF2B5EF4-FFF2-40B4-BE49-F238E27FC236}">
                <a16:creationId xmlns:a16="http://schemas.microsoft.com/office/drawing/2014/main" id="{C48FF380-EAB1-439C-D81D-D800FAC044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652040" y="4823302"/>
            <a:ext cx="850068" cy="85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587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10457</TotalTime>
  <Words>310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Step-Down Blocks – Slide Template</vt:lpstr>
      <vt:lpstr>Step-Down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Step-Down Blocks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2025-05-13T18:21:54Z</dcterms:modified>
  <cp:category>Charts &amp; Diagrams</cp:category>
</cp:coreProperties>
</file>