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896" y="1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5CEC1-111F-9B0A-E768-ECAE95CE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1CCEB-9431-8925-D778-EC8B704CC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736AD-10D9-54AA-7861-D28D8868E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70535-2D06-0488-EF56-C4A1DF3DB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1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FDA89-1A8C-0976-B578-EA84DA1DA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818CB7-C069-521D-CA24-507F524B8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69EC37-779C-8428-9DE9-0A2C7BD83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820D6-99DB-04A5-CE3E-9EF838CCA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64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E9A7E-C5D2-64C5-45E1-AC245F1BC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5AEE0-BAC4-08F3-A9B9-DE268B5C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Step-Down Blocks – Slide Template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82C4930D-4A0A-3463-8E6E-43402A2B5A45}"/>
              </a:ext>
            </a:extLst>
          </p:cNvPr>
          <p:cNvGrpSpPr/>
          <p:nvPr/>
        </p:nvGrpSpPr>
        <p:grpSpPr>
          <a:xfrm flipH="1">
            <a:off x="2832303" y="3855866"/>
            <a:ext cx="2925322" cy="1019227"/>
            <a:chOff x="5913578" y="4041929"/>
            <a:chExt cx="2926080" cy="1019227"/>
          </a:xfrm>
        </p:grpSpPr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412F5F0C-EB2D-5DED-3359-FE105D84B06C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0321B276-6DD2-FD79-3E56-5D8E4F1F68F0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FB4D894-BB08-2F02-75D0-CFFD54A92BF5}"/>
              </a:ext>
            </a:extLst>
          </p:cNvPr>
          <p:cNvGrpSpPr/>
          <p:nvPr/>
        </p:nvGrpSpPr>
        <p:grpSpPr>
          <a:xfrm flipH="1">
            <a:off x="2054940" y="2675366"/>
            <a:ext cx="2925322" cy="1019227"/>
            <a:chOff x="6691143" y="2953404"/>
            <a:chExt cx="2926080" cy="1019227"/>
          </a:xfrm>
        </p:grpSpPr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C25F9B43-9999-308A-4999-D32E2AE1B5F0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A8E98AB6-B68C-88DD-FF01-65C5534C7959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FCCA8BE1-B443-2A8B-E36E-B536FA0A06F4}"/>
              </a:ext>
            </a:extLst>
          </p:cNvPr>
          <p:cNvGrpSpPr/>
          <p:nvPr/>
        </p:nvGrpSpPr>
        <p:grpSpPr>
          <a:xfrm flipH="1">
            <a:off x="1277576" y="1494866"/>
            <a:ext cx="2925322" cy="1019227"/>
            <a:chOff x="7468708" y="1864879"/>
            <a:chExt cx="2926080" cy="1019227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9D299E63-E2CD-FE1F-125E-8F0684CF1715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245CB733-AF22-BD43-C57E-F0C477A39112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E0A9CC1-DE8A-50D2-4C7F-D36C93EAB537}"/>
              </a:ext>
            </a:extLst>
          </p:cNvPr>
          <p:cNvGrpSpPr/>
          <p:nvPr/>
        </p:nvGrpSpPr>
        <p:grpSpPr>
          <a:xfrm flipH="1">
            <a:off x="8247536" y="4577596"/>
            <a:ext cx="1991160" cy="1787142"/>
            <a:chOff x="2371838" y="4577596"/>
            <a:chExt cx="1991676" cy="1787142"/>
          </a:xfrm>
        </p:grpSpPr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BA36BD92-842D-CC20-247F-87BBF03F9FBB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15A07BD-D538-60DB-30FD-AA37FFBA2D3F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1650509A-30A2-6309-B379-B1563E3B9B54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211277B6-B999-182B-D323-3415121B360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77CA5150-A8CA-1A11-02E7-DDF8AA3F331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A6F162DA-1247-98B8-DB78-63EC71EF0EB4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A6E77D62-94D3-4109-E53C-2603FD19AFA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E5C57072-9360-DF36-8C6E-816F0EFB3F3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C6AB093E-84DA-52B1-9F6D-697802B527AE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16533090-6D74-0680-C37A-3D4DE4630717}"/>
              </a:ext>
            </a:extLst>
          </p:cNvPr>
          <p:cNvGrpSpPr/>
          <p:nvPr/>
        </p:nvGrpSpPr>
        <p:grpSpPr>
          <a:xfrm flipH="1">
            <a:off x="7470172" y="3489071"/>
            <a:ext cx="1991160" cy="1787142"/>
            <a:chOff x="3149403" y="3489071"/>
            <a:chExt cx="1991676" cy="1787142"/>
          </a:xfrm>
        </p:grpSpPr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287AFC97-A82F-7C0F-E166-5EACD0C44265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0E50D620-D016-1AE9-663F-AC7AFD9707E1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6ADF96E7-2653-93B6-D39A-938BFBE1554A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F835E171-F611-FB5C-C96E-F6AFE97833D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C739B05D-99C5-D2F3-AFE7-E5C54B08E01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0ECC4311-F060-52F6-F3D1-5C8D3D2F6A6B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29CE2EE8-0F6C-801A-FCBD-51BAFA9B527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12FAE727-AB14-FF03-C781-E873C3B7243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D725B7ED-9D66-CE09-104A-7AFDE26A8003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EF0ED4D4-4156-D8A7-8D38-FDBB5044861F}"/>
              </a:ext>
            </a:extLst>
          </p:cNvPr>
          <p:cNvGrpSpPr/>
          <p:nvPr/>
        </p:nvGrpSpPr>
        <p:grpSpPr>
          <a:xfrm flipH="1">
            <a:off x="6692809" y="2400546"/>
            <a:ext cx="1991160" cy="1787142"/>
            <a:chOff x="3926968" y="2400546"/>
            <a:chExt cx="1991676" cy="1787142"/>
          </a:xfrm>
        </p:grpSpPr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482C74C5-3BAB-60BA-A0C8-F02E8816ECF0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15FA3F17-A927-54B6-B112-AD5A0D2358D6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F5BD54F5-9C44-0F0A-EBFD-A5B2B002DD0A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6DB61CD2-50BA-5D2C-962E-4E951487F41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4A8F926F-3BDA-66A3-C575-F63FD0F8EE6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32457CB2-AA2B-658B-97AA-CE740D594238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4F5B3C8-1A9C-FDD0-567A-F1C704BD5FD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7D0B126D-FCE5-238C-D9BD-2B6BB877935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66D3C162-AE85-EA31-9F79-67B3A38E4634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1CC35B2-0775-8441-2FA2-7662B52615C5}"/>
              </a:ext>
            </a:extLst>
          </p:cNvPr>
          <p:cNvGrpSpPr/>
          <p:nvPr/>
        </p:nvGrpSpPr>
        <p:grpSpPr>
          <a:xfrm flipH="1">
            <a:off x="5915444" y="1261149"/>
            <a:ext cx="1991160" cy="1838014"/>
            <a:chOff x="4704534" y="1261149"/>
            <a:chExt cx="1991676" cy="1838014"/>
          </a:xfrm>
        </p:grpSpPr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55DF4F65-54A3-5CC9-2D53-BCA8268A4009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CAAD598-64C8-93D2-F95B-C7E6D11CE15C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F4F0611E-89FD-CFE3-EF00-B0A8334753B0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32625A7D-C7E7-B71E-1019-D84621E9EA8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A02DF4FD-976C-58F5-CA7A-674678D4A56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F23F0949-272E-E2A9-01F1-F061CAE32421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913D9057-D290-1587-71AD-9D7C2880651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2010B53D-2A88-2E14-A190-26CD3A86522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CDD48B2A-C1CF-35A1-29F9-8AB75512B1C8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56B3144C-F922-ED23-D55C-1409E093B9E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611AA8C9-4C16-DDA2-1FAF-831D3E77FCE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053E2973-0EDF-72D9-5DA4-1A8044E94A58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BE164026-B71B-DF60-66E5-B884E559C0E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8395AEC2-2E56-3955-86B7-C96258EA816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88D494AE-F945-E4FF-E60B-C1F410250374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FF845403-F484-4B0E-FA45-66FE64FF7C0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88A23AAF-FB27-59A7-3BA6-E3D9F62598E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C0FB0BA1-6F82-1EEB-B944-504929B6935D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8B848CC0-AC79-B3D9-B993-F190C783834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7AD8622A-AF3D-3318-B7E1-9268574322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E1BF7D97-1566-3DCE-ED85-8D1267B30C10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C67773B3-350E-8A8C-E1C5-D5057CDDF7E4}"/>
              </a:ext>
            </a:extLst>
          </p:cNvPr>
          <p:cNvGrpSpPr/>
          <p:nvPr/>
        </p:nvGrpSpPr>
        <p:grpSpPr>
          <a:xfrm flipH="1">
            <a:off x="7317415" y="2575299"/>
            <a:ext cx="741948" cy="604486"/>
            <a:chOff x="4551736" y="2575299"/>
            <a:chExt cx="742140" cy="604486"/>
          </a:xfrm>
        </p:grpSpPr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2C32A52D-AD38-A0F0-1A7D-9A9C76DEC6C7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92858610-63E4-5CCD-516B-A90F47B64CC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40F3EA8B-DDC1-A8DA-B777-2FADCBF5022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2D6784AF-1E21-5949-9FAC-2B1756C90D02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2CFD56A8-E822-132B-6A61-63EF3757220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4F38E1E6-462C-2E47-E5BB-F2A1E774FC6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3E4B089D-E87B-BC3E-3815-E189EFF6B0AB}"/>
              </a:ext>
            </a:extLst>
          </p:cNvPr>
          <p:cNvGrpSpPr/>
          <p:nvPr/>
        </p:nvGrpSpPr>
        <p:grpSpPr>
          <a:xfrm flipH="1">
            <a:off x="8094778" y="3663824"/>
            <a:ext cx="741948" cy="604486"/>
            <a:chOff x="3774171" y="3663824"/>
            <a:chExt cx="742140" cy="604486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A4F17762-F07E-D3E1-D07C-08BDC7FCFAB3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EE1E566-5500-C9B2-16A3-A54A5677B05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F402844A-9B42-E66E-474C-045B2BC3E5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3E0802EA-BC32-C4F8-EA63-0A4A412124CC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7F2F522A-A4EA-AF20-037F-B6A7BAD595D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73BC36AD-5168-788E-5A46-E490E7263C9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E1F12DA1-F2AD-64A5-B55C-7D8F6B40FD42}"/>
              </a:ext>
            </a:extLst>
          </p:cNvPr>
          <p:cNvGrpSpPr/>
          <p:nvPr/>
        </p:nvGrpSpPr>
        <p:grpSpPr>
          <a:xfrm flipH="1">
            <a:off x="8872142" y="4752349"/>
            <a:ext cx="741948" cy="604486"/>
            <a:chOff x="2996606" y="4752349"/>
            <a:chExt cx="742140" cy="604486"/>
          </a:xfrm>
        </p:grpSpPr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620476AA-4193-B849-A4C5-7DE16B323B72}"/>
                </a:ext>
              </a:extLst>
            </p:cNvPr>
            <p:cNvGrpSpPr/>
            <p:nvPr/>
          </p:nvGrpSpPr>
          <p:grpSpPr>
            <a:xfrm>
              <a:off x="3392915" y="4974951"/>
              <a:ext cx="345831" cy="381884"/>
              <a:chOff x="7334854" y="3940862"/>
              <a:chExt cx="265610" cy="293300"/>
            </a:xfrm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1E6CD9B0-3182-D7C7-CAAE-D7E490E2666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6F601108-B6A1-8807-A99A-6788C90D402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825A5E4F-08F3-AAC5-90E2-9613DE15F34D}"/>
                </a:ext>
              </a:extLst>
            </p:cNvPr>
            <p:cNvGrpSpPr/>
            <p:nvPr/>
          </p:nvGrpSpPr>
          <p:grpSpPr>
            <a:xfrm>
              <a:off x="2996606" y="4752349"/>
              <a:ext cx="345831" cy="381884"/>
              <a:chOff x="7334854" y="3940862"/>
              <a:chExt cx="265610" cy="293300"/>
            </a:xfrm>
          </p:grpSpPr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E3F78567-387B-31A4-BA20-7B6264D17F2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2A13C25D-D951-B228-4F03-312890A5DFA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FB5CEE84-B44A-24D8-D394-3986F14E4C04}"/>
              </a:ext>
            </a:extLst>
          </p:cNvPr>
          <p:cNvGrpSpPr/>
          <p:nvPr/>
        </p:nvGrpSpPr>
        <p:grpSpPr>
          <a:xfrm flipH="1">
            <a:off x="3609667" y="5036365"/>
            <a:ext cx="2925322" cy="1019227"/>
            <a:chOff x="5136013" y="5130454"/>
            <a:chExt cx="2926080" cy="1019227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392E68BA-C843-BB2C-F7E2-C427BC4C4F7D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CCFC8B0-53A4-930D-3E93-7E11498E83FD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82" name="Graphic 281" descr="Gears with solid fill">
            <a:extLst>
              <a:ext uri="{FF2B5EF4-FFF2-40B4-BE49-F238E27FC236}">
                <a16:creationId xmlns:a16="http://schemas.microsoft.com/office/drawing/2014/main" id="{04107F6D-53DC-5B06-20BB-56136643C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5228599" y="2727779"/>
            <a:ext cx="914163" cy="914400"/>
          </a:xfrm>
          <a:prstGeom prst="rect">
            <a:avLst/>
          </a:prstGeom>
        </p:spPr>
      </p:pic>
      <p:pic>
        <p:nvPicPr>
          <p:cNvPr id="283" name="Graphic 282" descr="Bar chart with solid fill">
            <a:extLst>
              <a:ext uri="{FF2B5EF4-FFF2-40B4-BE49-F238E27FC236}">
                <a16:creationId xmlns:a16="http://schemas.microsoft.com/office/drawing/2014/main" id="{CFAAE537-0524-DB78-B7F4-D653FFA3A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06267" y="3908279"/>
            <a:ext cx="914400" cy="914400"/>
          </a:xfrm>
          <a:prstGeom prst="rect">
            <a:avLst/>
          </a:prstGeom>
        </p:spPr>
      </p:pic>
      <p:pic>
        <p:nvPicPr>
          <p:cNvPr id="284" name="Graphic 283" descr="Rocket with solid fill">
            <a:extLst>
              <a:ext uri="{FF2B5EF4-FFF2-40B4-BE49-F238E27FC236}">
                <a16:creationId xmlns:a16="http://schemas.microsoft.com/office/drawing/2014/main" id="{F21B2019-851E-8BDB-24FE-421BD7D1A9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450459" y="1547279"/>
            <a:ext cx="914400" cy="914400"/>
          </a:xfrm>
          <a:prstGeom prst="rect">
            <a:avLst/>
          </a:prstGeom>
        </p:spPr>
      </p:pic>
      <p:pic>
        <p:nvPicPr>
          <p:cNvPr id="285" name="Graphic 284" descr="Research with solid fill">
            <a:extLst>
              <a:ext uri="{FF2B5EF4-FFF2-40B4-BE49-F238E27FC236}">
                <a16:creationId xmlns:a16="http://schemas.microsoft.com/office/drawing/2014/main" id="{C9833722-81D1-099C-63CD-CF3F4623F2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84171" y="50887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8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3FFC2-6864-70AE-7D48-025A37CE9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678D4-D10D-2222-82EF-EFE78D19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Step-Down Blocks – Slide Template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B1519452-9890-2856-1D7D-73386DF8A61A}"/>
              </a:ext>
            </a:extLst>
          </p:cNvPr>
          <p:cNvGrpSpPr/>
          <p:nvPr/>
        </p:nvGrpSpPr>
        <p:grpSpPr>
          <a:xfrm flipH="1">
            <a:off x="2832303" y="3855866"/>
            <a:ext cx="2925322" cy="1019227"/>
            <a:chOff x="5913578" y="4041929"/>
            <a:chExt cx="2926080" cy="1019227"/>
          </a:xfrm>
        </p:grpSpPr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590E7E20-46E8-DBFC-0980-9BA9BAE96D6D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E0A22FA8-5B55-4D09-A45A-BC274F552016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7705BE86-30BB-6C02-8905-58D77BAF91DB}"/>
              </a:ext>
            </a:extLst>
          </p:cNvPr>
          <p:cNvGrpSpPr/>
          <p:nvPr/>
        </p:nvGrpSpPr>
        <p:grpSpPr>
          <a:xfrm flipH="1">
            <a:off x="2054940" y="2675366"/>
            <a:ext cx="2925322" cy="1019227"/>
            <a:chOff x="6691143" y="2953404"/>
            <a:chExt cx="2926080" cy="1019227"/>
          </a:xfrm>
        </p:grpSpPr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583AF240-96F0-7F77-35A9-F391CA2A6EE7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5B006E85-09C8-7020-DAC4-98D21146CED0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BF0F53CA-5499-AA88-C4A7-565EB6537B1C}"/>
              </a:ext>
            </a:extLst>
          </p:cNvPr>
          <p:cNvGrpSpPr/>
          <p:nvPr/>
        </p:nvGrpSpPr>
        <p:grpSpPr>
          <a:xfrm flipH="1">
            <a:off x="1277576" y="1494866"/>
            <a:ext cx="2925322" cy="1019227"/>
            <a:chOff x="7468708" y="1864879"/>
            <a:chExt cx="2926080" cy="1019227"/>
          </a:xfrm>
        </p:grpSpPr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8A677AF-E3D4-15A9-3730-3F65D29B8971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C1EE78C3-EF3F-0842-EDF2-8156630D4D92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40E90A9D-5A5C-3866-251B-89F6363DB809}"/>
              </a:ext>
            </a:extLst>
          </p:cNvPr>
          <p:cNvGrpSpPr/>
          <p:nvPr/>
        </p:nvGrpSpPr>
        <p:grpSpPr>
          <a:xfrm flipH="1">
            <a:off x="8247536" y="4577596"/>
            <a:ext cx="1991160" cy="1787142"/>
            <a:chOff x="2371838" y="4577596"/>
            <a:chExt cx="1991676" cy="1787142"/>
          </a:xfrm>
        </p:grpSpPr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707DFF1E-13C4-FA13-0D89-A07B799CE8DB}"/>
                </a:ext>
              </a:extLst>
            </p:cNvPr>
            <p:cNvSpPr/>
            <p:nvPr/>
          </p:nvSpPr>
          <p:spPr>
            <a:xfrm>
              <a:off x="2371838" y="457759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EEFBEBCE-4704-2DA0-FABA-0628EE2446E1}"/>
                </a:ext>
              </a:extLst>
            </p:cNvPr>
            <p:cNvSpPr/>
            <p:nvPr/>
          </p:nvSpPr>
          <p:spPr>
            <a:xfrm>
              <a:off x="2371840" y="526592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934A1A17-F0C7-78ED-76B2-8A5CFC9BDAD9}"/>
                </a:ext>
              </a:extLst>
            </p:cNvPr>
            <p:cNvGrpSpPr/>
            <p:nvPr/>
          </p:nvGrpSpPr>
          <p:grpSpPr>
            <a:xfrm>
              <a:off x="2996606" y="5170877"/>
              <a:ext cx="345831" cy="381884"/>
              <a:chOff x="7334854" y="3940862"/>
              <a:chExt cx="265610" cy="293300"/>
            </a:xfrm>
          </p:grpSpPr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5895561B-3E7E-C29F-5362-2F161F3F510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00B432E5-6781-F2EF-064B-B2CF74BC6BB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FB6B860E-9437-B6F5-56DE-4B403057DB27}"/>
                </a:ext>
              </a:extLst>
            </p:cNvPr>
            <p:cNvGrpSpPr/>
            <p:nvPr/>
          </p:nvGrpSpPr>
          <p:grpSpPr>
            <a:xfrm>
              <a:off x="2600297" y="4974951"/>
              <a:ext cx="345831" cy="381884"/>
              <a:chOff x="7334854" y="3940862"/>
              <a:chExt cx="265610" cy="293300"/>
            </a:xfrm>
          </p:grpSpPr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AABB3560-DFF7-AADD-0003-6AC15BE5481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BA99AAE6-65CB-70AC-1F40-73A7EE39504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FEEE8915-7F05-63D7-3448-BE9B75E59B2B}"/>
                </a:ext>
              </a:extLst>
            </p:cNvPr>
            <p:cNvSpPr/>
            <p:nvPr/>
          </p:nvSpPr>
          <p:spPr>
            <a:xfrm>
              <a:off x="3169523" y="504030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0FE6DE67-BDCA-48ED-2BF2-B3BC178A5459}"/>
              </a:ext>
            </a:extLst>
          </p:cNvPr>
          <p:cNvGrpSpPr/>
          <p:nvPr/>
        </p:nvGrpSpPr>
        <p:grpSpPr>
          <a:xfrm flipH="1">
            <a:off x="7470172" y="3489071"/>
            <a:ext cx="1991160" cy="1787142"/>
            <a:chOff x="3149403" y="3489071"/>
            <a:chExt cx="1991676" cy="1787142"/>
          </a:xfrm>
        </p:grpSpPr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569D7E8-99DB-A517-B690-085CFE8A20E2}"/>
                </a:ext>
              </a:extLst>
            </p:cNvPr>
            <p:cNvSpPr/>
            <p:nvPr/>
          </p:nvSpPr>
          <p:spPr>
            <a:xfrm>
              <a:off x="3149403" y="348907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89651399-3BCF-CED3-C431-27424B4065FD}"/>
                </a:ext>
              </a:extLst>
            </p:cNvPr>
            <p:cNvSpPr/>
            <p:nvPr/>
          </p:nvSpPr>
          <p:spPr>
            <a:xfrm>
              <a:off x="3149405" y="417740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2A85C3BB-5B1C-9236-9695-9A0ADAB70C03}"/>
                </a:ext>
              </a:extLst>
            </p:cNvPr>
            <p:cNvGrpSpPr/>
            <p:nvPr/>
          </p:nvGrpSpPr>
          <p:grpSpPr>
            <a:xfrm>
              <a:off x="3774171" y="4082352"/>
              <a:ext cx="345831" cy="381884"/>
              <a:chOff x="7334854" y="3940862"/>
              <a:chExt cx="265610" cy="293300"/>
            </a:xfrm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EA684CCC-EE20-A905-C053-CA994074F78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A71219D9-DD6B-A211-32FD-FFA9989FD9D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3D41B348-F7AA-0050-AE71-EF194D64FC9E}"/>
                </a:ext>
              </a:extLst>
            </p:cNvPr>
            <p:cNvGrpSpPr/>
            <p:nvPr/>
          </p:nvGrpSpPr>
          <p:grpSpPr>
            <a:xfrm>
              <a:off x="3377862" y="3886426"/>
              <a:ext cx="345831" cy="381884"/>
              <a:chOff x="7334854" y="3940862"/>
              <a:chExt cx="265610" cy="293300"/>
            </a:xfrm>
          </p:grpSpPr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CEB35D4C-8B89-9850-DACA-693A79AF8F0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BC7AD0B1-6FD6-D892-2E8F-046BB5B8B29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76815E7A-2F50-3257-FF93-6ECD52FBD234}"/>
                </a:ext>
              </a:extLst>
            </p:cNvPr>
            <p:cNvSpPr/>
            <p:nvPr/>
          </p:nvSpPr>
          <p:spPr>
            <a:xfrm>
              <a:off x="3947088" y="395177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CFC82F74-013F-2EC4-B774-8D5408E58A8D}"/>
              </a:ext>
            </a:extLst>
          </p:cNvPr>
          <p:cNvGrpSpPr/>
          <p:nvPr/>
        </p:nvGrpSpPr>
        <p:grpSpPr>
          <a:xfrm flipH="1">
            <a:off x="6692809" y="2400546"/>
            <a:ext cx="1991160" cy="1787142"/>
            <a:chOff x="3926968" y="2400546"/>
            <a:chExt cx="1991676" cy="1787142"/>
          </a:xfrm>
        </p:grpSpPr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F9EC21B1-F333-3A38-5D5E-46E7142C892A}"/>
                </a:ext>
              </a:extLst>
            </p:cNvPr>
            <p:cNvSpPr/>
            <p:nvPr/>
          </p:nvSpPr>
          <p:spPr>
            <a:xfrm>
              <a:off x="3926968" y="2400546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4DC683F-13A3-DCAF-B09B-2693B8770E86}"/>
                </a:ext>
              </a:extLst>
            </p:cNvPr>
            <p:cNvSpPr/>
            <p:nvPr/>
          </p:nvSpPr>
          <p:spPr>
            <a:xfrm>
              <a:off x="3926970" y="3088876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40296C09-C7D6-FBE2-8739-A83E4AC70F0E}"/>
                </a:ext>
              </a:extLst>
            </p:cNvPr>
            <p:cNvGrpSpPr/>
            <p:nvPr/>
          </p:nvGrpSpPr>
          <p:grpSpPr>
            <a:xfrm>
              <a:off x="4551736" y="2993827"/>
              <a:ext cx="345831" cy="381884"/>
              <a:chOff x="7334854" y="3940862"/>
              <a:chExt cx="265610" cy="293300"/>
            </a:xfrm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49EF832C-35AA-BB35-8AF1-BFC86CE03CF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608D129E-BB74-0961-B344-2AB69502BBE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8A686A5A-DF3D-6E86-5BC1-0CC5CF97027E}"/>
                </a:ext>
              </a:extLst>
            </p:cNvPr>
            <p:cNvGrpSpPr/>
            <p:nvPr/>
          </p:nvGrpSpPr>
          <p:grpSpPr>
            <a:xfrm>
              <a:off x="4155427" y="2797901"/>
              <a:ext cx="345831" cy="381884"/>
              <a:chOff x="7334854" y="3940862"/>
              <a:chExt cx="265610" cy="293300"/>
            </a:xfrm>
          </p:grpSpPr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21E10D46-A99F-A709-5D21-6086322C83B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D80513F8-A3D7-9D85-9141-DA413A2B21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D84DE9B-3753-3728-BAA3-8E635779E5C3}"/>
                </a:ext>
              </a:extLst>
            </p:cNvPr>
            <p:cNvSpPr/>
            <p:nvPr/>
          </p:nvSpPr>
          <p:spPr>
            <a:xfrm>
              <a:off x="4724653" y="2863251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6E21F75-4CF1-B883-59C3-6247AF90E09E}"/>
              </a:ext>
            </a:extLst>
          </p:cNvPr>
          <p:cNvGrpSpPr/>
          <p:nvPr/>
        </p:nvGrpSpPr>
        <p:grpSpPr>
          <a:xfrm flipH="1">
            <a:off x="5915444" y="1261149"/>
            <a:ext cx="1991160" cy="1838014"/>
            <a:chOff x="4704534" y="1261149"/>
            <a:chExt cx="1991676" cy="1838014"/>
          </a:xfrm>
        </p:grpSpPr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3EC19792-76B9-314F-F300-57F4A1ECB8EC}"/>
                </a:ext>
              </a:extLst>
            </p:cNvPr>
            <p:cNvSpPr/>
            <p:nvPr/>
          </p:nvSpPr>
          <p:spPr>
            <a:xfrm>
              <a:off x="4704534" y="1312021"/>
              <a:ext cx="1991674" cy="1302660"/>
            </a:xfrm>
            <a:custGeom>
              <a:avLst/>
              <a:gdLst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1139502 w 1991674"/>
                <a:gd name="connsiteY3" fmla="*/ 1037769 h 1302660"/>
                <a:gd name="connsiteX4" fmla="*/ 793938 w 1991674"/>
                <a:gd name="connsiteY4" fmla="*/ 1302660 h 1302660"/>
                <a:gd name="connsiteX5" fmla="*/ 0 w 1991674"/>
                <a:gd name="connsiteY5" fmla="*/ 688328 h 1302660"/>
                <a:gd name="connsiteX6" fmla="*/ 801426 w 1991674"/>
                <a:gd name="connsiteY6" fmla="*/ 225625 h 1302660"/>
                <a:gd name="connsiteX7" fmla="*/ 804170 w 1991674"/>
                <a:gd name="connsiteY7" fmla="*/ 227225 h 1302660"/>
                <a:gd name="connsiteX0" fmla="*/ 1197735 w 1991674"/>
                <a:gd name="connsiteY0" fmla="*/ 0 h 1302660"/>
                <a:gd name="connsiteX1" fmla="*/ 1991674 w 1991674"/>
                <a:gd name="connsiteY1" fmla="*/ 462703 h 1302660"/>
                <a:gd name="connsiteX2" fmla="*/ 1190247 w 1991674"/>
                <a:gd name="connsiteY2" fmla="*/ 1077035 h 1302660"/>
                <a:gd name="connsiteX3" fmla="*/ 793938 w 1991674"/>
                <a:gd name="connsiteY3" fmla="*/ 1302660 h 1302660"/>
                <a:gd name="connsiteX4" fmla="*/ 0 w 1991674"/>
                <a:gd name="connsiteY4" fmla="*/ 688328 h 1302660"/>
                <a:gd name="connsiteX5" fmla="*/ 801426 w 1991674"/>
                <a:gd name="connsiteY5" fmla="*/ 225625 h 1302660"/>
                <a:gd name="connsiteX6" fmla="*/ 804170 w 1991674"/>
                <a:gd name="connsiteY6" fmla="*/ 227225 h 1302660"/>
                <a:gd name="connsiteX7" fmla="*/ 1197735 w 1991674"/>
                <a:gd name="connsiteY7" fmla="*/ 0 h 130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1674" h="1302660">
                  <a:moveTo>
                    <a:pt x="1197735" y="0"/>
                  </a:moveTo>
                  <a:lnTo>
                    <a:pt x="1991674" y="462703"/>
                  </a:lnTo>
                  <a:lnTo>
                    <a:pt x="1190247" y="1077035"/>
                  </a:lnTo>
                  <a:lnTo>
                    <a:pt x="793938" y="1302660"/>
                  </a:lnTo>
                  <a:lnTo>
                    <a:pt x="0" y="688328"/>
                  </a:lnTo>
                  <a:lnTo>
                    <a:pt x="801426" y="225625"/>
                  </a:lnTo>
                  <a:lnTo>
                    <a:pt x="804170" y="227225"/>
                  </a:lnTo>
                  <a:lnTo>
                    <a:pt x="119773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72E8791E-9BE6-93B1-E479-38EEA7FF903C}"/>
                </a:ext>
              </a:extLst>
            </p:cNvPr>
            <p:cNvSpPr/>
            <p:nvPr/>
          </p:nvSpPr>
          <p:spPr>
            <a:xfrm>
              <a:off x="4704536" y="2000351"/>
              <a:ext cx="957955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07653 w 612648"/>
                <a:gd name="connsiteY2" fmla="*/ 575689 h 843926"/>
                <a:gd name="connsiteX3" fmla="*/ 612648 w 612648"/>
                <a:gd name="connsiteY3" fmla="*/ 843926 h 843926"/>
                <a:gd name="connsiteX4" fmla="*/ 0 w 612648"/>
                <a:gd name="connsiteY4" fmla="*/ 493534 h 843926"/>
                <a:gd name="connsiteX5" fmla="*/ 0 w 612648"/>
                <a:gd name="connsiteY5" fmla="*/ 0 h 843926"/>
                <a:gd name="connsiteX0" fmla="*/ 0 w 735743"/>
                <a:gd name="connsiteY0" fmla="*/ 0 h 843926"/>
                <a:gd name="connsiteX1" fmla="*/ 612648 w 735743"/>
                <a:gd name="connsiteY1" fmla="*/ 350392 h 843926"/>
                <a:gd name="connsiteX2" fmla="*/ 735743 w 735743"/>
                <a:gd name="connsiteY2" fmla="*/ 562438 h 843926"/>
                <a:gd name="connsiteX3" fmla="*/ 612648 w 735743"/>
                <a:gd name="connsiteY3" fmla="*/ 843926 h 843926"/>
                <a:gd name="connsiteX4" fmla="*/ 0 w 735743"/>
                <a:gd name="connsiteY4" fmla="*/ 493534 h 843926"/>
                <a:gd name="connsiteX5" fmla="*/ 0 w 735743"/>
                <a:gd name="connsiteY5" fmla="*/ 0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5743" h="843926">
                  <a:moveTo>
                    <a:pt x="0" y="0"/>
                  </a:moveTo>
                  <a:lnTo>
                    <a:pt x="612648" y="350392"/>
                  </a:lnTo>
                  <a:lnTo>
                    <a:pt x="735743" y="562438"/>
                  </a:lnTo>
                  <a:lnTo>
                    <a:pt x="612648" y="843926"/>
                  </a:lnTo>
                  <a:lnTo>
                    <a:pt x="0" y="493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17326AE2-23D9-D15F-73DB-A5760030D143}"/>
                </a:ext>
              </a:extLst>
            </p:cNvPr>
            <p:cNvGrpSpPr/>
            <p:nvPr/>
          </p:nvGrpSpPr>
          <p:grpSpPr>
            <a:xfrm>
              <a:off x="5725611" y="1709376"/>
              <a:ext cx="345831" cy="381884"/>
              <a:chOff x="7334854" y="3940862"/>
              <a:chExt cx="265610" cy="293300"/>
            </a:xfrm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0DABF19E-1324-9962-6B7F-4E4F9DC13E9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291DEB31-0013-A458-A0D3-BF6F50318E6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3972F992-517A-AB79-1FD7-B56A6BAEE995}"/>
                </a:ext>
              </a:extLst>
            </p:cNvPr>
            <p:cNvGrpSpPr/>
            <p:nvPr/>
          </p:nvGrpSpPr>
          <p:grpSpPr>
            <a:xfrm>
              <a:off x="5329302" y="1486774"/>
              <a:ext cx="345831" cy="381884"/>
              <a:chOff x="7334854" y="3940862"/>
              <a:chExt cx="265610" cy="293300"/>
            </a:xfrm>
          </p:grpSpPr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221ADC72-71EB-99E3-EBF9-0B11461EEA6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1FD6BE8F-6049-DC0C-4F46-BA9A54C7C71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FCBD0CB8-D4A6-E71E-6254-61360D6F90ED}"/>
                </a:ext>
              </a:extLst>
            </p:cNvPr>
            <p:cNvGrpSpPr/>
            <p:nvPr/>
          </p:nvGrpSpPr>
          <p:grpSpPr>
            <a:xfrm>
              <a:off x="5329302" y="1905302"/>
              <a:ext cx="345831" cy="381884"/>
              <a:chOff x="7334854" y="3940862"/>
              <a:chExt cx="265610" cy="293300"/>
            </a:xfrm>
          </p:grpSpPr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3ABD17B-6AE0-56EC-9278-2A705CA764B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7F749E5-7219-5E21-3BCC-0BFD055F850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FF0CE53B-866C-FAEE-0896-BE1A4930F3FA}"/>
                </a:ext>
              </a:extLst>
            </p:cNvPr>
            <p:cNvGrpSpPr/>
            <p:nvPr/>
          </p:nvGrpSpPr>
          <p:grpSpPr>
            <a:xfrm>
              <a:off x="4932993" y="1709376"/>
              <a:ext cx="345831" cy="381884"/>
              <a:chOff x="7334854" y="3940862"/>
              <a:chExt cx="265610" cy="293300"/>
            </a:xfrm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54CEBCCD-E924-77FC-CB16-55939248BF2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C0697EBE-CF71-C356-6D2C-1C2D7E725E3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93877589-DB38-8AA1-C17B-FFF6056FFD12}"/>
                </a:ext>
              </a:extLst>
            </p:cNvPr>
            <p:cNvGrpSpPr/>
            <p:nvPr/>
          </p:nvGrpSpPr>
          <p:grpSpPr>
            <a:xfrm>
              <a:off x="6121921" y="1483751"/>
              <a:ext cx="345831" cy="381884"/>
              <a:chOff x="7334854" y="3940862"/>
              <a:chExt cx="265610" cy="293300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97808FCE-8FA2-886F-C81B-8DFFE75FDC0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305F9C0F-2A67-F824-790F-06335CCEF80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AC3DF413-955B-8913-5AC7-0342D8218FA6}"/>
                </a:ext>
              </a:extLst>
            </p:cNvPr>
            <p:cNvGrpSpPr/>
            <p:nvPr/>
          </p:nvGrpSpPr>
          <p:grpSpPr>
            <a:xfrm>
              <a:off x="5725611" y="1261149"/>
              <a:ext cx="345831" cy="381884"/>
              <a:chOff x="7334854" y="3940862"/>
              <a:chExt cx="265610" cy="2933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DB59C6DB-8CB1-D692-663B-81008C942F7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498CA6DD-F24F-C8F0-0332-659B344CD57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C2A78ED-55A8-CC6D-1C91-E914F2EF4762}"/>
                </a:ext>
              </a:extLst>
            </p:cNvPr>
            <p:cNvSpPr/>
            <p:nvPr/>
          </p:nvSpPr>
          <p:spPr>
            <a:xfrm>
              <a:off x="5502219" y="1774726"/>
              <a:ext cx="1193991" cy="1324437"/>
            </a:xfrm>
            <a:custGeom>
              <a:avLst/>
              <a:gdLst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396309 w 1193991"/>
                <a:gd name="connsiteY3" fmla="*/ 1097776 h 1324437"/>
                <a:gd name="connsiteX4" fmla="*/ 0 w 1193991"/>
                <a:gd name="connsiteY4" fmla="*/ 1324437 h 1324437"/>
                <a:gd name="connsiteX5" fmla="*/ 0 w 1193991"/>
                <a:gd name="connsiteY5" fmla="*/ 681844 h 1324437"/>
                <a:gd name="connsiteX6" fmla="*/ 797682 w 1193991"/>
                <a:gd name="connsiteY6" fmla="*/ 225625 h 1324437"/>
                <a:gd name="connsiteX7" fmla="*/ 797682 w 1193991"/>
                <a:gd name="connsiteY7" fmla="*/ 226662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396309 w 1193991"/>
                <a:gd name="connsiteY2" fmla="*/ 1098812 h 1324437"/>
                <a:gd name="connsiteX3" fmla="*/ 0 w 1193991"/>
                <a:gd name="connsiteY3" fmla="*/ 1324437 h 1324437"/>
                <a:gd name="connsiteX4" fmla="*/ 0 w 1193991"/>
                <a:gd name="connsiteY4" fmla="*/ 681844 h 1324437"/>
                <a:gd name="connsiteX5" fmla="*/ 797682 w 1193991"/>
                <a:gd name="connsiteY5" fmla="*/ 225625 h 1324437"/>
                <a:gd name="connsiteX6" fmla="*/ 797682 w 1193991"/>
                <a:gd name="connsiteY6" fmla="*/ 226662 h 1324437"/>
                <a:gd name="connsiteX7" fmla="*/ 1193991 w 1193991"/>
                <a:gd name="connsiteY7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797682 w 1193991"/>
                <a:gd name="connsiteY5" fmla="*/ 226662 h 1324437"/>
                <a:gd name="connsiteX6" fmla="*/ 1193991 w 1193991"/>
                <a:gd name="connsiteY6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797682 w 1193991"/>
                <a:gd name="connsiteY4" fmla="*/ 225625 h 1324437"/>
                <a:gd name="connsiteX5" fmla="*/ 1193991 w 1193991"/>
                <a:gd name="connsiteY5" fmla="*/ 0 h 1324437"/>
                <a:gd name="connsiteX0" fmla="*/ 1193991 w 1193991"/>
                <a:gd name="connsiteY0" fmla="*/ 0 h 1324437"/>
                <a:gd name="connsiteX1" fmla="*/ 1193991 w 1193991"/>
                <a:gd name="connsiteY1" fmla="*/ 642593 h 1324437"/>
                <a:gd name="connsiteX2" fmla="*/ 0 w 1193991"/>
                <a:gd name="connsiteY2" fmla="*/ 1324437 h 1324437"/>
                <a:gd name="connsiteX3" fmla="*/ 0 w 1193991"/>
                <a:gd name="connsiteY3" fmla="*/ 681844 h 1324437"/>
                <a:gd name="connsiteX4" fmla="*/ 1193991 w 1193991"/>
                <a:gd name="connsiteY4" fmla="*/ 0 h 132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3991" h="1324437">
                  <a:moveTo>
                    <a:pt x="1193991" y="0"/>
                  </a:moveTo>
                  <a:lnTo>
                    <a:pt x="1193991" y="642593"/>
                  </a:lnTo>
                  <a:lnTo>
                    <a:pt x="0" y="1324437"/>
                  </a:lnTo>
                  <a:lnTo>
                    <a:pt x="0" y="681844"/>
                  </a:lnTo>
                  <a:lnTo>
                    <a:pt x="119399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41377DE-C96C-BE21-8F6A-31DFD4AA9E27}"/>
              </a:ext>
            </a:extLst>
          </p:cNvPr>
          <p:cNvGrpSpPr/>
          <p:nvPr/>
        </p:nvGrpSpPr>
        <p:grpSpPr>
          <a:xfrm flipH="1">
            <a:off x="7317415" y="2575299"/>
            <a:ext cx="741948" cy="604486"/>
            <a:chOff x="4551736" y="2575299"/>
            <a:chExt cx="742140" cy="604486"/>
          </a:xfrm>
        </p:grpSpPr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8636E464-B8D6-9341-B4FF-0164F054AF79}"/>
                </a:ext>
              </a:extLst>
            </p:cNvPr>
            <p:cNvGrpSpPr/>
            <p:nvPr/>
          </p:nvGrpSpPr>
          <p:grpSpPr>
            <a:xfrm>
              <a:off x="4948045" y="2797901"/>
              <a:ext cx="345831" cy="381884"/>
              <a:chOff x="7334854" y="3940862"/>
              <a:chExt cx="265610" cy="293300"/>
            </a:xfrm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B8E3B191-26A8-A945-9464-EA8F5415B9E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5A9836B4-BDDF-D2B2-2D66-ABEB80DA9FE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C0763AB-7D05-CE32-4BE6-0B6AD8E0FCF0}"/>
                </a:ext>
              </a:extLst>
            </p:cNvPr>
            <p:cNvGrpSpPr/>
            <p:nvPr/>
          </p:nvGrpSpPr>
          <p:grpSpPr>
            <a:xfrm>
              <a:off x="4551736" y="2575299"/>
              <a:ext cx="345831" cy="381884"/>
              <a:chOff x="7334854" y="3940862"/>
              <a:chExt cx="265610" cy="293300"/>
            </a:xfrm>
          </p:grpSpPr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72F58A16-A7AC-CD1D-A64E-35F831A95A9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D339AB6F-962A-0E31-3E4F-B31F9167AE5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00383DC-69D4-B026-CC84-732EBD9D1A1E}"/>
              </a:ext>
            </a:extLst>
          </p:cNvPr>
          <p:cNvGrpSpPr/>
          <p:nvPr/>
        </p:nvGrpSpPr>
        <p:grpSpPr>
          <a:xfrm flipH="1">
            <a:off x="8094778" y="3663824"/>
            <a:ext cx="741948" cy="604486"/>
            <a:chOff x="3774171" y="3663824"/>
            <a:chExt cx="742140" cy="604486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5580613B-9E40-F061-3582-A528BED8533D}"/>
                </a:ext>
              </a:extLst>
            </p:cNvPr>
            <p:cNvGrpSpPr/>
            <p:nvPr/>
          </p:nvGrpSpPr>
          <p:grpSpPr>
            <a:xfrm>
              <a:off x="4170480" y="3886426"/>
              <a:ext cx="345831" cy="381884"/>
              <a:chOff x="7334854" y="3940862"/>
              <a:chExt cx="265610" cy="293300"/>
            </a:xfrm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C9FDA287-8AFD-BB8B-F584-EB7F321E29B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B5281F9-8F18-D3F8-73D8-E4AE9ADCBF8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5BA79DD9-E56C-EDD9-5595-C6E58441BEA9}"/>
                </a:ext>
              </a:extLst>
            </p:cNvPr>
            <p:cNvGrpSpPr/>
            <p:nvPr/>
          </p:nvGrpSpPr>
          <p:grpSpPr>
            <a:xfrm>
              <a:off x="3774171" y="3663824"/>
              <a:ext cx="345831" cy="381884"/>
              <a:chOff x="7334854" y="3940862"/>
              <a:chExt cx="265610" cy="293300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29289925-4FC8-B067-F750-392CB49FC97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A0E4FCF3-A251-C563-D94D-4DBDE7FE361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D4546160-2C9E-4A79-8044-F51217815DB1}"/>
              </a:ext>
            </a:extLst>
          </p:cNvPr>
          <p:cNvGrpSpPr/>
          <p:nvPr/>
        </p:nvGrpSpPr>
        <p:grpSpPr>
          <a:xfrm flipH="1">
            <a:off x="8872142" y="4752349"/>
            <a:ext cx="741948" cy="604486"/>
            <a:chOff x="2996606" y="4752349"/>
            <a:chExt cx="742140" cy="604486"/>
          </a:xfrm>
        </p:grpSpPr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0BFF1C56-4CFB-8FE4-368D-DF0E4FA5669D}"/>
                </a:ext>
              </a:extLst>
            </p:cNvPr>
            <p:cNvGrpSpPr/>
            <p:nvPr/>
          </p:nvGrpSpPr>
          <p:grpSpPr>
            <a:xfrm>
              <a:off x="3392915" y="4974951"/>
              <a:ext cx="345831" cy="381884"/>
              <a:chOff x="7334854" y="3940862"/>
              <a:chExt cx="265610" cy="293300"/>
            </a:xfrm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3F2CD578-D6BE-4D8D-AFE7-366533E6400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282C5FFF-BF43-253F-BE3B-B3CEC937B28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3D28925D-3547-4E50-5252-7CFF46C04021}"/>
                </a:ext>
              </a:extLst>
            </p:cNvPr>
            <p:cNvGrpSpPr/>
            <p:nvPr/>
          </p:nvGrpSpPr>
          <p:grpSpPr>
            <a:xfrm>
              <a:off x="2996606" y="4752349"/>
              <a:ext cx="345831" cy="381884"/>
              <a:chOff x="7334854" y="3940862"/>
              <a:chExt cx="265610" cy="293300"/>
            </a:xfrm>
          </p:grpSpPr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5FB133B1-BC50-A993-A830-D5B0D73CFA3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20DE373C-8643-491D-9E17-956BA9BB6F1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43C5368-4DDC-6801-C53A-3613F01A64AF}"/>
              </a:ext>
            </a:extLst>
          </p:cNvPr>
          <p:cNvGrpSpPr/>
          <p:nvPr/>
        </p:nvGrpSpPr>
        <p:grpSpPr>
          <a:xfrm flipH="1">
            <a:off x="3609667" y="5036365"/>
            <a:ext cx="2925322" cy="1019227"/>
            <a:chOff x="5136013" y="5130454"/>
            <a:chExt cx="2926080" cy="1019227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00A7D1D-F498-9A1D-E997-901158890BBB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20AFAAE-71DF-7307-921E-3035A3156147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82" name="Graphic 281" descr="Gears with solid fill">
            <a:extLst>
              <a:ext uri="{FF2B5EF4-FFF2-40B4-BE49-F238E27FC236}">
                <a16:creationId xmlns:a16="http://schemas.microsoft.com/office/drawing/2014/main" id="{FB81CED0-4350-EC60-BE7E-89CA08A4F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5228599" y="2727779"/>
            <a:ext cx="914163" cy="914400"/>
          </a:xfrm>
          <a:prstGeom prst="rect">
            <a:avLst/>
          </a:prstGeom>
        </p:spPr>
      </p:pic>
      <p:pic>
        <p:nvPicPr>
          <p:cNvPr id="283" name="Graphic 282" descr="Bar chart with solid fill">
            <a:extLst>
              <a:ext uri="{FF2B5EF4-FFF2-40B4-BE49-F238E27FC236}">
                <a16:creationId xmlns:a16="http://schemas.microsoft.com/office/drawing/2014/main" id="{5B88F297-F031-856A-6442-3A5B015D9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06267" y="3908279"/>
            <a:ext cx="914400" cy="914400"/>
          </a:xfrm>
          <a:prstGeom prst="rect">
            <a:avLst/>
          </a:prstGeom>
        </p:spPr>
      </p:pic>
      <p:pic>
        <p:nvPicPr>
          <p:cNvPr id="284" name="Graphic 283" descr="Rocket with solid fill">
            <a:extLst>
              <a:ext uri="{FF2B5EF4-FFF2-40B4-BE49-F238E27FC236}">
                <a16:creationId xmlns:a16="http://schemas.microsoft.com/office/drawing/2014/main" id="{B63B22C1-B1E6-80D3-144F-C0EBBA43B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450459" y="1547279"/>
            <a:ext cx="914400" cy="914400"/>
          </a:xfrm>
          <a:prstGeom prst="rect">
            <a:avLst/>
          </a:prstGeom>
        </p:spPr>
      </p:pic>
      <p:pic>
        <p:nvPicPr>
          <p:cNvPr id="285" name="Graphic 284" descr="Research with solid fill">
            <a:extLst>
              <a:ext uri="{FF2B5EF4-FFF2-40B4-BE49-F238E27FC236}">
                <a16:creationId xmlns:a16="http://schemas.microsoft.com/office/drawing/2014/main" id="{FE03DAA4-531A-D9E9-4FB2-43BD338A04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84171" y="50887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7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9431</TotalTime>
  <Words>310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Step-Down Blocks – Slide Template</vt:lpstr>
      <vt:lpstr>Step-Down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Step-Down Blocks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2025-05-13T18:21:33Z</dcterms:modified>
  <cp:category>Charts &amp; Diagrams</cp:category>
</cp:coreProperties>
</file>