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663" y="2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17996-A3E9-9CC8-70F5-AB0853DFC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E7D8AD-DF63-5A26-C1CA-C2FB52EC47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CDB18A-F02F-A8C7-BB06-269DE3D5D7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FB9BB9-5060-9709-3242-47E00E591C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259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Step-Up Blocks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AE09C1A-DA2D-0991-E7B3-07E31B446FF1}"/>
              </a:ext>
            </a:extLst>
          </p:cNvPr>
          <p:cNvGrpSpPr/>
          <p:nvPr/>
        </p:nvGrpSpPr>
        <p:grpSpPr>
          <a:xfrm>
            <a:off x="530703" y="4348085"/>
            <a:ext cx="1851552" cy="1661408"/>
            <a:chOff x="2371838" y="4577596"/>
            <a:chExt cx="1991676" cy="1787142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A57736B-6A3D-881C-41A3-C7183E9EDFC7}"/>
                </a:ext>
              </a:extLst>
            </p:cNvPr>
            <p:cNvSpPr/>
            <p:nvPr/>
          </p:nvSpPr>
          <p:spPr>
            <a:xfrm>
              <a:off x="2371838" y="4577596"/>
              <a:ext cx="1991674" cy="1302660"/>
            </a:xfrm>
            <a:custGeom>
              <a:avLst/>
              <a:gdLst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1139502 w 1991674"/>
                <a:gd name="connsiteY3" fmla="*/ 1037769 h 1302660"/>
                <a:gd name="connsiteX4" fmla="*/ 793938 w 1991674"/>
                <a:gd name="connsiteY4" fmla="*/ 1302660 h 1302660"/>
                <a:gd name="connsiteX5" fmla="*/ 0 w 1991674"/>
                <a:gd name="connsiteY5" fmla="*/ 688328 h 1302660"/>
                <a:gd name="connsiteX6" fmla="*/ 801426 w 1991674"/>
                <a:gd name="connsiteY6" fmla="*/ 225625 h 1302660"/>
                <a:gd name="connsiteX7" fmla="*/ 804170 w 1991674"/>
                <a:gd name="connsiteY7" fmla="*/ 227225 h 1302660"/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793938 w 1991674"/>
                <a:gd name="connsiteY3" fmla="*/ 1302660 h 1302660"/>
                <a:gd name="connsiteX4" fmla="*/ 0 w 1991674"/>
                <a:gd name="connsiteY4" fmla="*/ 688328 h 1302660"/>
                <a:gd name="connsiteX5" fmla="*/ 801426 w 1991674"/>
                <a:gd name="connsiteY5" fmla="*/ 225625 h 1302660"/>
                <a:gd name="connsiteX6" fmla="*/ 804170 w 1991674"/>
                <a:gd name="connsiteY6" fmla="*/ 227225 h 1302660"/>
                <a:gd name="connsiteX7" fmla="*/ 1197735 w 1991674"/>
                <a:gd name="connsiteY7" fmla="*/ 0 h 130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1674" h="1302660">
                  <a:moveTo>
                    <a:pt x="1197735" y="0"/>
                  </a:moveTo>
                  <a:lnTo>
                    <a:pt x="1991674" y="462703"/>
                  </a:lnTo>
                  <a:lnTo>
                    <a:pt x="1190247" y="1077035"/>
                  </a:lnTo>
                  <a:lnTo>
                    <a:pt x="793938" y="1302660"/>
                  </a:lnTo>
                  <a:lnTo>
                    <a:pt x="0" y="688328"/>
                  </a:lnTo>
                  <a:lnTo>
                    <a:pt x="801426" y="225625"/>
                  </a:lnTo>
                  <a:lnTo>
                    <a:pt x="804170" y="227225"/>
                  </a:lnTo>
                  <a:lnTo>
                    <a:pt x="1197735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26E411D1-6CC0-5B13-0A34-6E3F4A649A04}"/>
                </a:ext>
              </a:extLst>
            </p:cNvPr>
            <p:cNvSpPr/>
            <p:nvPr/>
          </p:nvSpPr>
          <p:spPr>
            <a:xfrm>
              <a:off x="2371840" y="5265926"/>
              <a:ext cx="957955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07653 w 612648"/>
                <a:gd name="connsiteY2" fmla="*/ 575689 h 843926"/>
                <a:gd name="connsiteX3" fmla="*/ 612648 w 612648"/>
                <a:gd name="connsiteY3" fmla="*/ 843926 h 843926"/>
                <a:gd name="connsiteX4" fmla="*/ 0 w 612648"/>
                <a:gd name="connsiteY4" fmla="*/ 493534 h 843926"/>
                <a:gd name="connsiteX5" fmla="*/ 0 w 612648"/>
                <a:gd name="connsiteY5" fmla="*/ 0 h 843926"/>
                <a:gd name="connsiteX0" fmla="*/ 0 w 735743"/>
                <a:gd name="connsiteY0" fmla="*/ 0 h 843926"/>
                <a:gd name="connsiteX1" fmla="*/ 612648 w 735743"/>
                <a:gd name="connsiteY1" fmla="*/ 350392 h 843926"/>
                <a:gd name="connsiteX2" fmla="*/ 735743 w 735743"/>
                <a:gd name="connsiteY2" fmla="*/ 562438 h 843926"/>
                <a:gd name="connsiteX3" fmla="*/ 612648 w 735743"/>
                <a:gd name="connsiteY3" fmla="*/ 843926 h 843926"/>
                <a:gd name="connsiteX4" fmla="*/ 0 w 735743"/>
                <a:gd name="connsiteY4" fmla="*/ 493534 h 843926"/>
                <a:gd name="connsiteX5" fmla="*/ 0 w 735743"/>
                <a:gd name="connsiteY5" fmla="*/ 0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5743" h="843926">
                  <a:moveTo>
                    <a:pt x="0" y="0"/>
                  </a:moveTo>
                  <a:lnTo>
                    <a:pt x="612648" y="350392"/>
                  </a:lnTo>
                  <a:lnTo>
                    <a:pt x="735743" y="562438"/>
                  </a:lnTo>
                  <a:lnTo>
                    <a:pt x="612648" y="843926"/>
                  </a:lnTo>
                  <a:lnTo>
                    <a:pt x="0" y="493534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87F19EA-4E9C-7BCB-38ED-97AA364DC37F}"/>
                </a:ext>
              </a:extLst>
            </p:cNvPr>
            <p:cNvGrpSpPr/>
            <p:nvPr/>
          </p:nvGrpSpPr>
          <p:grpSpPr>
            <a:xfrm>
              <a:off x="2996606" y="5170877"/>
              <a:ext cx="345831" cy="381884"/>
              <a:chOff x="7334854" y="3940862"/>
              <a:chExt cx="265610" cy="293300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B36167BE-6549-9FDA-863B-1FBF422873E5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A27CB7CD-9536-765E-3810-6AE07C8D9F84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229DB07-0367-2A19-F560-10F290AB85EE}"/>
                </a:ext>
              </a:extLst>
            </p:cNvPr>
            <p:cNvGrpSpPr/>
            <p:nvPr/>
          </p:nvGrpSpPr>
          <p:grpSpPr>
            <a:xfrm>
              <a:off x="2600297" y="4974951"/>
              <a:ext cx="345831" cy="381884"/>
              <a:chOff x="7334854" y="3940862"/>
              <a:chExt cx="265610" cy="293300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FB07B4DD-CA5C-0DFB-9A4E-050E31A56FC6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4B3BBD9E-AED4-FA9A-EDB9-3DACDC61EAE5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BA274E7-0F5D-24A4-ADBF-B7B023ADACD8}"/>
                </a:ext>
              </a:extLst>
            </p:cNvPr>
            <p:cNvSpPr/>
            <p:nvPr/>
          </p:nvSpPr>
          <p:spPr>
            <a:xfrm>
              <a:off x="3169523" y="5040301"/>
              <a:ext cx="1193991" cy="1324437"/>
            </a:xfrm>
            <a:custGeom>
              <a:avLst/>
              <a:gdLst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396309 w 1193991"/>
                <a:gd name="connsiteY3" fmla="*/ 1097776 h 1324437"/>
                <a:gd name="connsiteX4" fmla="*/ 0 w 1193991"/>
                <a:gd name="connsiteY4" fmla="*/ 1324437 h 1324437"/>
                <a:gd name="connsiteX5" fmla="*/ 0 w 1193991"/>
                <a:gd name="connsiteY5" fmla="*/ 681844 h 1324437"/>
                <a:gd name="connsiteX6" fmla="*/ 797682 w 1193991"/>
                <a:gd name="connsiteY6" fmla="*/ 225625 h 1324437"/>
                <a:gd name="connsiteX7" fmla="*/ 797682 w 1193991"/>
                <a:gd name="connsiteY7" fmla="*/ 226662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0 w 1193991"/>
                <a:gd name="connsiteY3" fmla="*/ 1324437 h 1324437"/>
                <a:gd name="connsiteX4" fmla="*/ 0 w 1193991"/>
                <a:gd name="connsiteY4" fmla="*/ 681844 h 1324437"/>
                <a:gd name="connsiteX5" fmla="*/ 797682 w 1193991"/>
                <a:gd name="connsiteY5" fmla="*/ 225625 h 1324437"/>
                <a:gd name="connsiteX6" fmla="*/ 797682 w 1193991"/>
                <a:gd name="connsiteY6" fmla="*/ 226662 h 1324437"/>
                <a:gd name="connsiteX7" fmla="*/ 1193991 w 1193991"/>
                <a:gd name="connsiteY7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797682 w 1193991"/>
                <a:gd name="connsiteY5" fmla="*/ 226662 h 1324437"/>
                <a:gd name="connsiteX6" fmla="*/ 1193991 w 1193991"/>
                <a:gd name="connsiteY6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1193991 w 1193991"/>
                <a:gd name="connsiteY5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1193991 w 1193991"/>
                <a:gd name="connsiteY4" fmla="*/ 0 h 1324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3991" h="1324437">
                  <a:moveTo>
                    <a:pt x="1193991" y="0"/>
                  </a:moveTo>
                  <a:lnTo>
                    <a:pt x="1193991" y="642593"/>
                  </a:lnTo>
                  <a:lnTo>
                    <a:pt x="0" y="1324437"/>
                  </a:lnTo>
                  <a:lnTo>
                    <a:pt x="0" y="681844"/>
                  </a:lnTo>
                  <a:lnTo>
                    <a:pt x="1193991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</p:grpSp>
      <p:pic>
        <p:nvPicPr>
          <p:cNvPr id="20" name="Graphic 19" descr="Bar chart with solid fill">
            <a:extLst>
              <a:ext uri="{FF2B5EF4-FFF2-40B4-BE49-F238E27FC236}">
                <a16:creationId xmlns:a16="http://schemas.microsoft.com/office/drawing/2014/main" id="{AEBDF90A-EA9B-0E3B-457F-A0BD23160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616091" y="3725857"/>
            <a:ext cx="850068" cy="850068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1FDBC5F-73FB-5528-1750-5025026EE303}"/>
              </a:ext>
            </a:extLst>
          </p:cNvPr>
          <p:cNvGrpSpPr/>
          <p:nvPr/>
        </p:nvGrpSpPr>
        <p:grpSpPr>
          <a:xfrm>
            <a:off x="4697588" y="3644653"/>
            <a:ext cx="2720216" cy="956224"/>
            <a:chOff x="5913578" y="4006990"/>
            <a:chExt cx="2926080" cy="102858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61C616B-F755-E2B2-C817-A985B181DB9E}"/>
                </a:ext>
              </a:extLst>
            </p:cNvPr>
            <p:cNvSpPr txBox="1"/>
            <p:nvPr/>
          </p:nvSpPr>
          <p:spPr>
            <a:xfrm>
              <a:off x="5913578" y="4006990"/>
              <a:ext cx="2926080" cy="49660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AD239BA-6B35-1E68-9B8B-2DC1E69D3DFD}"/>
                </a:ext>
              </a:extLst>
            </p:cNvPr>
            <p:cNvSpPr txBox="1"/>
            <p:nvPr/>
          </p:nvSpPr>
          <p:spPr>
            <a:xfrm>
              <a:off x="5913578" y="4414826"/>
              <a:ext cx="2926080" cy="6207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25" name="Graphic 24" descr="Gears with solid fill">
            <a:extLst>
              <a:ext uri="{FF2B5EF4-FFF2-40B4-BE49-F238E27FC236}">
                <a16:creationId xmlns:a16="http://schemas.microsoft.com/office/drawing/2014/main" id="{7E8F554C-AFEE-F4DC-C058-F2E2EFA5EA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339454" y="2628411"/>
            <a:ext cx="850068" cy="850068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BB0F86C8-3AF5-89F4-0D25-5FCE3139616E}"/>
              </a:ext>
            </a:extLst>
          </p:cNvPr>
          <p:cNvGrpSpPr/>
          <p:nvPr/>
        </p:nvGrpSpPr>
        <p:grpSpPr>
          <a:xfrm>
            <a:off x="5420447" y="2547207"/>
            <a:ext cx="2720216" cy="956224"/>
            <a:chOff x="6691143" y="2918465"/>
            <a:chExt cx="2926080" cy="102858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7B7BC97-960B-9EB2-71DF-52B8F9157A19}"/>
                </a:ext>
              </a:extLst>
            </p:cNvPr>
            <p:cNvSpPr txBox="1"/>
            <p:nvPr/>
          </p:nvSpPr>
          <p:spPr>
            <a:xfrm>
              <a:off x="6691143" y="2918465"/>
              <a:ext cx="2926080" cy="49660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C21B99C-AA85-0898-D69C-61D40B189620}"/>
                </a:ext>
              </a:extLst>
            </p:cNvPr>
            <p:cNvSpPr txBox="1"/>
            <p:nvPr/>
          </p:nvSpPr>
          <p:spPr>
            <a:xfrm>
              <a:off x="6691143" y="3326301"/>
              <a:ext cx="2926080" cy="6207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0" name="Graphic 29" descr="Rocket with solid fill">
            <a:extLst>
              <a:ext uri="{FF2B5EF4-FFF2-40B4-BE49-F238E27FC236}">
                <a16:creationId xmlns:a16="http://schemas.microsoft.com/office/drawing/2014/main" id="{7D48DD3A-60C0-BB00-E87C-4B578BC9D8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062816" y="1530965"/>
            <a:ext cx="850068" cy="850068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036E1E66-6105-817B-EA77-8EF8263DC345}"/>
              </a:ext>
            </a:extLst>
          </p:cNvPr>
          <p:cNvGrpSpPr/>
          <p:nvPr/>
        </p:nvGrpSpPr>
        <p:grpSpPr>
          <a:xfrm>
            <a:off x="6143307" y="1449758"/>
            <a:ext cx="2720216" cy="956224"/>
            <a:chOff x="7468708" y="1829940"/>
            <a:chExt cx="2926080" cy="102858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F1CE897-43EA-31D0-F311-2CDCB1BB3D93}"/>
                </a:ext>
              </a:extLst>
            </p:cNvPr>
            <p:cNvSpPr txBox="1"/>
            <p:nvPr/>
          </p:nvSpPr>
          <p:spPr>
            <a:xfrm>
              <a:off x="7468708" y="1829940"/>
              <a:ext cx="2926080" cy="49660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794599A-4A07-AAF9-5C61-5D6C87597EE8}"/>
                </a:ext>
              </a:extLst>
            </p:cNvPr>
            <p:cNvSpPr txBox="1"/>
            <p:nvPr/>
          </p:nvSpPr>
          <p:spPr>
            <a:xfrm>
              <a:off x="7468708" y="2237776"/>
              <a:ext cx="2926080" cy="6207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7E45565-24A1-0412-496A-234C5E7F2EFF}"/>
              </a:ext>
            </a:extLst>
          </p:cNvPr>
          <p:cNvGrpSpPr/>
          <p:nvPr/>
        </p:nvGrpSpPr>
        <p:grpSpPr>
          <a:xfrm>
            <a:off x="1253562" y="3336142"/>
            <a:ext cx="1851552" cy="1661408"/>
            <a:chOff x="3149403" y="3489071"/>
            <a:chExt cx="1991676" cy="1787142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03B5182-B5CD-3431-BA42-F10E2998DDB5}"/>
                </a:ext>
              </a:extLst>
            </p:cNvPr>
            <p:cNvSpPr/>
            <p:nvPr/>
          </p:nvSpPr>
          <p:spPr>
            <a:xfrm>
              <a:off x="3149403" y="3489071"/>
              <a:ext cx="1991674" cy="1302660"/>
            </a:xfrm>
            <a:custGeom>
              <a:avLst/>
              <a:gdLst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1139502 w 1991674"/>
                <a:gd name="connsiteY3" fmla="*/ 1037769 h 1302660"/>
                <a:gd name="connsiteX4" fmla="*/ 793938 w 1991674"/>
                <a:gd name="connsiteY4" fmla="*/ 1302660 h 1302660"/>
                <a:gd name="connsiteX5" fmla="*/ 0 w 1991674"/>
                <a:gd name="connsiteY5" fmla="*/ 688328 h 1302660"/>
                <a:gd name="connsiteX6" fmla="*/ 801426 w 1991674"/>
                <a:gd name="connsiteY6" fmla="*/ 225625 h 1302660"/>
                <a:gd name="connsiteX7" fmla="*/ 804170 w 1991674"/>
                <a:gd name="connsiteY7" fmla="*/ 227225 h 1302660"/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793938 w 1991674"/>
                <a:gd name="connsiteY3" fmla="*/ 1302660 h 1302660"/>
                <a:gd name="connsiteX4" fmla="*/ 0 w 1991674"/>
                <a:gd name="connsiteY4" fmla="*/ 688328 h 1302660"/>
                <a:gd name="connsiteX5" fmla="*/ 801426 w 1991674"/>
                <a:gd name="connsiteY5" fmla="*/ 225625 h 1302660"/>
                <a:gd name="connsiteX6" fmla="*/ 804170 w 1991674"/>
                <a:gd name="connsiteY6" fmla="*/ 227225 h 1302660"/>
                <a:gd name="connsiteX7" fmla="*/ 1197735 w 1991674"/>
                <a:gd name="connsiteY7" fmla="*/ 0 h 130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1674" h="1302660">
                  <a:moveTo>
                    <a:pt x="1197735" y="0"/>
                  </a:moveTo>
                  <a:lnTo>
                    <a:pt x="1991674" y="462703"/>
                  </a:lnTo>
                  <a:lnTo>
                    <a:pt x="1190247" y="1077035"/>
                  </a:lnTo>
                  <a:lnTo>
                    <a:pt x="793938" y="1302660"/>
                  </a:lnTo>
                  <a:lnTo>
                    <a:pt x="0" y="688328"/>
                  </a:lnTo>
                  <a:lnTo>
                    <a:pt x="801426" y="225625"/>
                  </a:lnTo>
                  <a:lnTo>
                    <a:pt x="804170" y="227225"/>
                  </a:lnTo>
                  <a:lnTo>
                    <a:pt x="1197735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93D840C-8575-28CC-8DDD-2FF35A4EED44}"/>
                </a:ext>
              </a:extLst>
            </p:cNvPr>
            <p:cNvSpPr/>
            <p:nvPr/>
          </p:nvSpPr>
          <p:spPr>
            <a:xfrm>
              <a:off x="3149405" y="4177401"/>
              <a:ext cx="957955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07653 w 612648"/>
                <a:gd name="connsiteY2" fmla="*/ 575689 h 843926"/>
                <a:gd name="connsiteX3" fmla="*/ 612648 w 612648"/>
                <a:gd name="connsiteY3" fmla="*/ 843926 h 843926"/>
                <a:gd name="connsiteX4" fmla="*/ 0 w 612648"/>
                <a:gd name="connsiteY4" fmla="*/ 493534 h 843926"/>
                <a:gd name="connsiteX5" fmla="*/ 0 w 612648"/>
                <a:gd name="connsiteY5" fmla="*/ 0 h 843926"/>
                <a:gd name="connsiteX0" fmla="*/ 0 w 735743"/>
                <a:gd name="connsiteY0" fmla="*/ 0 h 843926"/>
                <a:gd name="connsiteX1" fmla="*/ 612648 w 735743"/>
                <a:gd name="connsiteY1" fmla="*/ 350392 h 843926"/>
                <a:gd name="connsiteX2" fmla="*/ 735743 w 735743"/>
                <a:gd name="connsiteY2" fmla="*/ 562438 h 843926"/>
                <a:gd name="connsiteX3" fmla="*/ 612648 w 735743"/>
                <a:gd name="connsiteY3" fmla="*/ 843926 h 843926"/>
                <a:gd name="connsiteX4" fmla="*/ 0 w 735743"/>
                <a:gd name="connsiteY4" fmla="*/ 493534 h 843926"/>
                <a:gd name="connsiteX5" fmla="*/ 0 w 735743"/>
                <a:gd name="connsiteY5" fmla="*/ 0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5743" h="843926">
                  <a:moveTo>
                    <a:pt x="0" y="0"/>
                  </a:moveTo>
                  <a:lnTo>
                    <a:pt x="612648" y="350392"/>
                  </a:lnTo>
                  <a:lnTo>
                    <a:pt x="735743" y="562438"/>
                  </a:lnTo>
                  <a:lnTo>
                    <a:pt x="612648" y="843926"/>
                  </a:lnTo>
                  <a:lnTo>
                    <a:pt x="0" y="4935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9991C230-6F6F-FF8B-0027-044DCBB7EE91}"/>
                </a:ext>
              </a:extLst>
            </p:cNvPr>
            <p:cNvGrpSpPr/>
            <p:nvPr/>
          </p:nvGrpSpPr>
          <p:grpSpPr>
            <a:xfrm>
              <a:off x="3774171" y="4082352"/>
              <a:ext cx="345831" cy="381884"/>
              <a:chOff x="7334854" y="3940862"/>
              <a:chExt cx="265610" cy="293300"/>
            </a:xfrm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8005E88F-45DC-E9B8-4781-750F987307D6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B9743F2D-ADE9-46AF-9C96-8D1FADE7467B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4CFDF4AF-6989-248C-C94B-3B82EA805A31}"/>
                </a:ext>
              </a:extLst>
            </p:cNvPr>
            <p:cNvGrpSpPr/>
            <p:nvPr/>
          </p:nvGrpSpPr>
          <p:grpSpPr>
            <a:xfrm>
              <a:off x="3377862" y="3886426"/>
              <a:ext cx="345831" cy="381884"/>
              <a:chOff x="7334854" y="3940862"/>
              <a:chExt cx="265610" cy="293300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8167FC45-BF30-054C-E1BF-71085EC189BF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 dirty="0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23D8D97E-2A86-C255-E7B5-49C4E1A4FB1E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C43C70D-8D63-4DAF-3605-A334344A0773}"/>
                </a:ext>
              </a:extLst>
            </p:cNvPr>
            <p:cNvSpPr/>
            <p:nvPr/>
          </p:nvSpPr>
          <p:spPr>
            <a:xfrm>
              <a:off x="3947088" y="3951776"/>
              <a:ext cx="1193991" cy="1324437"/>
            </a:xfrm>
            <a:custGeom>
              <a:avLst/>
              <a:gdLst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396309 w 1193991"/>
                <a:gd name="connsiteY3" fmla="*/ 1097776 h 1324437"/>
                <a:gd name="connsiteX4" fmla="*/ 0 w 1193991"/>
                <a:gd name="connsiteY4" fmla="*/ 1324437 h 1324437"/>
                <a:gd name="connsiteX5" fmla="*/ 0 w 1193991"/>
                <a:gd name="connsiteY5" fmla="*/ 681844 h 1324437"/>
                <a:gd name="connsiteX6" fmla="*/ 797682 w 1193991"/>
                <a:gd name="connsiteY6" fmla="*/ 225625 h 1324437"/>
                <a:gd name="connsiteX7" fmla="*/ 797682 w 1193991"/>
                <a:gd name="connsiteY7" fmla="*/ 226662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0 w 1193991"/>
                <a:gd name="connsiteY3" fmla="*/ 1324437 h 1324437"/>
                <a:gd name="connsiteX4" fmla="*/ 0 w 1193991"/>
                <a:gd name="connsiteY4" fmla="*/ 681844 h 1324437"/>
                <a:gd name="connsiteX5" fmla="*/ 797682 w 1193991"/>
                <a:gd name="connsiteY5" fmla="*/ 225625 h 1324437"/>
                <a:gd name="connsiteX6" fmla="*/ 797682 w 1193991"/>
                <a:gd name="connsiteY6" fmla="*/ 226662 h 1324437"/>
                <a:gd name="connsiteX7" fmla="*/ 1193991 w 1193991"/>
                <a:gd name="connsiteY7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797682 w 1193991"/>
                <a:gd name="connsiteY5" fmla="*/ 226662 h 1324437"/>
                <a:gd name="connsiteX6" fmla="*/ 1193991 w 1193991"/>
                <a:gd name="connsiteY6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1193991 w 1193991"/>
                <a:gd name="connsiteY5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1193991 w 1193991"/>
                <a:gd name="connsiteY4" fmla="*/ 0 h 1324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3991" h="1324437">
                  <a:moveTo>
                    <a:pt x="1193991" y="0"/>
                  </a:moveTo>
                  <a:lnTo>
                    <a:pt x="1193991" y="642593"/>
                  </a:lnTo>
                  <a:lnTo>
                    <a:pt x="0" y="1324437"/>
                  </a:lnTo>
                  <a:lnTo>
                    <a:pt x="0" y="681844"/>
                  </a:lnTo>
                  <a:lnTo>
                    <a:pt x="1193991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E2B9F49-EE68-B9EC-1111-AC093655E1A7}"/>
              </a:ext>
            </a:extLst>
          </p:cNvPr>
          <p:cNvGrpSpPr/>
          <p:nvPr/>
        </p:nvGrpSpPr>
        <p:grpSpPr>
          <a:xfrm>
            <a:off x="1976421" y="2324200"/>
            <a:ext cx="1851552" cy="1661408"/>
            <a:chOff x="3926968" y="2400546"/>
            <a:chExt cx="1991676" cy="1787142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53C1572-D5AB-F778-2CEA-855115D03502}"/>
                </a:ext>
              </a:extLst>
            </p:cNvPr>
            <p:cNvSpPr/>
            <p:nvPr/>
          </p:nvSpPr>
          <p:spPr>
            <a:xfrm>
              <a:off x="3926968" y="2400546"/>
              <a:ext cx="1991674" cy="1302660"/>
            </a:xfrm>
            <a:custGeom>
              <a:avLst/>
              <a:gdLst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1139502 w 1991674"/>
                <a:gd name="connsiteY3" fmla="*/ 1037769 h 1302660"/>
                <a:gd name="connsiteX4" fmla="*/ 793938 w 1991674"/>
                <a:gd name="connsiteY4" fmla="*/ 1302660 h 1302660"/>
                <a:gd name="connsiteX5" fmla="*/ 0 w 1991674"/>
                <a:gd name="connsiteY5" fmla="*/ 688328 h 1302660"/>
                <a:gd name="connsiteX6" fmla="*/ 801426 w 1991674"/>
                <a:gd name="connsiteY6" fmla="*/ 225625 h 1302660"/>
                <a:gd name="connsiteX7" fmla="*/ 804170 w 1991674"/>
                <a:gd name="connsiteY7" fmla="*/ 227225 h 1302660"/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793938 w 1991674"/>
                <a:gd name="connsiteY3" fmla="*/ 1302660 h 1302660"/>
                <a:gd name="connsiteX4" fmla="*/ 0 w 1991674"/>
                <a:gd name="connsiteY4" fmla="*/ 688328 h 1302660"/>
                <a:gd name="connsiteX5" fmla="*/ 801426 w 1991674"/>
                <a:gd name="connsiteY5" fmla="*/ 225625 h 1302660"/>
                <a:gd name="connsiteX6" fmla="*/ 804170 w 1991674"/>
                <a:gd name="connsiteY6" fmla="*/ 227225 h 1302660"/>
                <a:gd name="connsiteX7" fmla="*/ 1197735 w 1991674"/>
                <a:gd name="connsiteY7" fmla="*/ 0 h 130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1674" h="1302660">
                  <a:moveTo>
                    <a:pt x="1197735" y="0"/>
                  </a:moveTo>
                  <a:lnTo>
                    <a:pt x="1991674" y="462703"/>
                  </a:lnTo>
                  <a:lnTo>
                    <a:pt x="1190247" y="1077035"/>
                  </a:lnTo>
                  <a:lnTo>
                    <a:pt x="793938" y="1302660"/>
                  </a:lnTo>
                  <a:lnTo>
                    <a:pt x="0" y="688328"/>
                  </a:lnTo>
                  <a:lnTo>
                    <a:pt x="801426" y="225625"/>
                  </a:lnTo>
                  <a:lnTo>
                    <a:pt x="804170" y="227225"/>
                  </a:lnTo>
                  <a:lnTo>
                    <a:pt x="1197735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CF4FDA0-0C4E-762A-5104-FA2CE669CA79}"/>
                </a:ext>
              </a:extLst>
            </p:cNvPr>
            <p:cNvSpPr/>
            <p:nvPr/>
          </p:nvSpPr>
          <p:spPr>
            <a:xfrm>
              <a:off x="3926970" y="3088876"/>
              <a:ext cx="957955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07653 w 612648"/>
                <a:gd name="connsiteY2" fmla="*/ 575689 h 843926"/>
                <a:gd name="connsiteX3" fmla="*/ 612648 w 612648"/>
                <a:gd name="connsiteY3" fmla="*/ 843926 h 843926"/>
                <a:gd name="connsiteX4" fmla="*/ 0 w 612648"/>
                <a:gd name="connsiteY4" fmla="*/ 493534 h 843926"/>
                <a:gd name="connsiteX5" fmla="*/ 0 w 612648"/>
                <a:gd name="connsiteY5" fmla="*/ 0 h 843926"/>
                <a:gd name="connsiteX0" fmla="*/ 0 w 735743"/>
                <a:gd name="connsiteY0" fmla="*/ 0 h 843926"/>
                <a:gd name="connsiteX1" fmla="*/ 612648 w 735743"/>
                <a:gd name="connsiteY1" fmla="*/ 350392 h 843926"/>
                <a:gd name="connsiteX2" fmla="*/ 735743 w 735743"/>
                <a:gd name="connsiteY2" fmla="*/ 562438 h 843926"/>
                <a:gd name="connsiteX3" fmla="*/ 612648 w 735743"/>
                <a:gd name="connsiteY3" fmla="*/ 843926 h 843926"/>
                <a:gd name="connsiteX4" fmla="*/ 0 w 735743"/>
                <a:gd name="connsiteY4" fmla="*/ 493534 h 843926"/>
                <a:gd name="connsiteX5" fmla="*/ 0 w 735743"/>
                <a:gd name="connsiteY5" fmla="*/ 0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5743" h="843926">
                  <a:moveTo>
                    <a:pt x="0" y="0"/>
                  </a:moveTo>
                  <a:lnTo>
                    <a:pt x="612648" y="350392"/>
                  </a:lnTo>
                  <a:lnTo>
                    <a:pt x="735743" y="562438"/>
                  </a:lnTo>
                  <a:lnTo>
                    <a:pt x="612648" y="843926"/>
                  </a:lnTo>
                  <a:lnTo>
                    <a:pt x="0" y="4935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922D1DA6-3BC7-77A8-5678-75BA1AD9F92D}"/>
                </a:ext>
              </a:extLst>
            </p:cNvPr>
            <p:cNvGrpSpPr/>
            <p:nvPr/>
          </p:nvGrpSpPr>
          <p:grpSpPr>
            <a:xfrm>
              <a:off x="4551736" y="2993827"/>
              <a:ext cx="345831" cy="381884"/>
              <a:chOff x="7334854" y="3940862"/>
              <a:chExt cx="265610" cy="293300"/>
            </a:xfrm>
          </p:grpSpPr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EB782754-BD45-59DC-928B-3C0DAC958F8C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BC91E08B-D34C-7978-467F-B66EA3715326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50E03F90-9436-9A66-06E6-6C5A266E68DB}"/>
                </a:ext>
              </a:extLst>
            </p:cNvPr>
            <p:cNvGrpSpPr/>
            <p:nvPr/>
          </p:nvGrpSpPr>
          <p:grpSpPr>
            <a:xfrm>
              <a:off x="4155427" y="2797901"/>
              <a:ext cx="345831" cy="381884"/>
              <a:chOff x="7334854" y="3940862"/>
              <a:chExt cx="265610" cy="293300"/>
            </a:xfrm>
          </p:grpSpPr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05205FB0-41BE-1204-9A1E-9BC8454AB93D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285AF6A5-6FCF-D52B-E68E-76B5CE3B4E52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 dirty="0"/>
              </a:p>
            </p:txBody>
          </p:sp>
        </p:grp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7C7D1E8-1255-A99F-9EB2-50C4B1C88295}"/>
                </a:ext>
              </a:extLst>
            </p:cNvPr>
            <p:cNvSpPr/>
            <p:nvPr/>
          </p:nvSpPr>
          <p:spPr>
            <a:xfrm>
              <a:off x="4724653" y="2863251"/>
              <a:ext cx="1193991" cy="1324437"/>
            </a:xfrm>
            <a:custGeom>
              <a:avLst/>
              <a:gdLst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396309 w 1193991"/>
                <a:gd name="connsiteY3" fmla="*/ 1097776 h 1324437"/>
                <a:gd name="connsiteX4" fmla="*/ 0 w 1193991"/>
                <a:gd name="connsiteY4" fmla="*/ 1324437 h 1324437"/>
                <a:gd name="connsiteX5" fmla="*/ 0 w 1193991"/>
                <a:gd name="connsiteY5" fmla="*/ 681844 h 1324437"/>
                <a:gd name="connsiteX6" fmla="*/ 797682 w 1193991"/>
                <a:gd name="connsiteY6" fmla="*/ 225625 h 1324437"/>
                <a:gd name="connsiteX7" fmla="*/ 797682 w 1193991"/>
                <a:gd name="connsiteY7" fmla="*/ 226662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0 w 1193991"/>
                <a:gd name="connsiteY3" fmla="*/ 1324437 h 1324437"/>
                <a:gd name="connsiteX4" fmla="*/ 0 w 1193991"/>
                <a:gd name="connsiteY4" fmla="*/ 681844 h 1324437"/>
                <a:gd name="connsiteX5" fmla="*/ 797682 w 1193991"/>
                <a:gd name="connsiteY5" fmla="*/ 225625 h 1324437"/>
                <a:gd name="connsiteX6" fmla="*/ 797682 w 1193991"/>
                <a:gd name="connsiteY6" fmla="*/ 226662 h 1324437"/>
                <a:gd name="connsiteX7" fmla="*/ 1193991 w 1193991"/>
                <a:gd name="connsiteY7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797682 w 1193991"/>
                <a:gd name="connsiteY5" fmla="*/ 226662 h 1324437"/>
                <a:gd name="connsiteX6" fmla="*/ 1193991 w 1193991"/>
                <a:gd name="connsiteY6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1193991 w 1193991"/>
                <a:gd name="connsiteY5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1193991 w 1193991"/>
                <a:gd name="connsiteY4" fmla="*/ 0 h 1324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3991" h="1324437">
                  <a:moveTo>
                    <a:pt x="1193991" y="0"/>
                  </a:moveTo>
                  <a:lnTo>
                    <a:pt x="1193991" y="642593"/>
                  </a:lnTo>
                  <a:lnTo>
                    <a:pt x="0" y="1324437"/>
                  </a:lnTo>
                  <a:lnTo>
                    <a:pt x="0" y="681844"/>
                  </a:lnTo>
                  <a:lnTo>
                    <a:pt x="1193991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C2C6194-E8C7-141D-DCDB-5FF1CC31BB4E}"/>
              </a:ext>
            </a:extLst>
          </p:cNvPr>
          <p:cNvGrpSpPr/>
          <p:nvPr/>
        </p:nvGrpSpPr>
        <p:grpSpPr>
          <a:xfrm>
            <a:off x="2699283" y="1264966"/>
            <a:ext cx="1851552" cy="1708701"/>
            <a:chOff x="4704534" y="1261149"/>
            <a:chExt cx="1991676" cy="1838014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ABC23E60-5795-7EA5-F9E7-53745EDB0C8D}"/>
                </a:ext>
              </a:extLst>
            </p:cNvPr>
            <p:cNvSpPr/>
            <p:nvPr/>
          </p:nvSpPr>
          <p:spPr>
            <a:xfrm>
              <a:off x="4704534" y="1312021"/>
              <a:ext cx="1991674" cy="1302660"/>
            </a:xfrm>
            <a:custGeom>
              <a:avLst/>
              <a:gdLst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1139502 w 1991674"/>
                <a:gd name="connsiteY3" fmla="*/ 1037769 h 1302660"/>
                <a:gd name="connsiteX4" fmla="*/ 793938 w 1991674"/>
                <a:gd name="connsiteY4" fmla="*/ 1302660 h 1302660"/>
                <a:gd name="connsiteX5" fmla="*/ 0 w 1991674"/>
                <a:gd name="connsiteY5" fmla="*/ 688328 h 1302660"/>
                <a:gd name="connsiteX6" fmla="*/ 801426 w 1991674"/>
                <a:gd name="connsiteY6" fmla="*/ 225625 h 1302660"/>
                <a:gd name="connsiteX7" fmla="*/ 804170 w 1991674"/>
                <a:gd name="connsiteY7" fmla="*/ 227225 h 1302660"/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793938 w 1991674"/>
                <a:gd name="connsiteY3" fmla="*/ 1302660 h 1302660"/>
                <a:gd name="connsiteX4" fmla="*/ 0 w 1991674"/>
                <a:gd name="connsiteY4" fmla="*/ 688328 h 1302660"/>
                <a:gd name="connsiteX5" fmla="*/ 801426 w 1991674"/>
                <a:gd name="connsiteY5" fmla="*/ 225625 h 1302660"/>
                <a:gd name="connsiteX6" fmla="*/ 804170 w 1991674"/>
                <a:gd name="connsiteY6" fmla="*/ 227225 h 1302660"/>
                <a:gd name="connsiteX7" fmla="*/ 1197735 w 1991674"/>
                <a:gd name="connsiteY7" fmla="*/ 0 h 130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1674" h="1302660">
                  <a:moveTo>
                    <a:pt x="1197735" y="0"/>
                  </a:moveTo>
                  <a:lnTo>
                    <a:pt x="1991674" y="462703"/>
                  </a:lnTo>
                  <a:lnTo>
                    <a:pt x="1190247" y="1077035"/>
                  </a:lnTo>
                  <a:lnTo>
                    <a:pt x="793938" y="1302660"/>
                  </a:lnTo>
                  <a:lnTo>
                    <a:pt x="0" y="688328"/>
                  </a:lnTo>
                  <a:lnTo>
                    <a:pt x="801426" y="225625"/>
                  </a:lnTo>
                  <a:lnTo>
                    <a:pt x="804170" y="227225"/>
                  </a:lnTo>
                  <a:lnTo>
                    <a:pt x="1197735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CC920428-BDAC-64B9-498F-3213140C9134}"/>
                </a:ext>
              </a:extLst>
            </p:cNvPr>
            <p:cNvSpPr/>
            <p:nvPr/>
          </p:nvSpPr>
          <p:spPr>
            <a:xfrm>
              <a:off x="4704536" y="2000351"/>
              <a:ext cx="957955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07653 w 612648"/>
                <a:gd name="connsiteY2" fmla="*/ 575689 h 843926"/>
                <a:gd name="connsiteX3" fmla="*/ 612648 w 612648"/>
                <a:gd name="connsiteY3" fmla="*/ 843926 h 843926"/>
                <a:gd name="connsiteX4" fmla="*/ 0 w 612648"/>
                <a:gd name="connsiteY4" fmla="*/ 493534 h 843926"/>
                <a:gd name="connsiteX5" fmla="*/ 0 w 612648"/>
                <a:gd name="connsiteY5" fmla="*/ 0 h 843926"/>
                <a:gd name="connsiteX0" fmla="*/ 0 w 735743"/>
                <a:gd name="connsiteY0" fmla="*/ 0 h 843926"/>
                <a:gd name="connsiteX1" fmla="*/ 612648 w 735743"/>
                <a:gd name="connsiteY1" fmla="*/ 350392 h 843926"/>
                <a:gd name="connsiteX2" fmla="*/ 735743 w 735743"/>
                <a:gd name="connsiteY2" fmla="*/ 562438 h 843926"/>
                <a:gd name="connsiteX3" fmla="*/ 612648 w 735743"/>
                <a:gd name="connsiteY3" fmla="*/ 843926 h 843926"/>
                <a:gd name="connsiteX4" fmla="*/ 0 w 735743"/>
                <a:gd name="connsiteY4" fmla="*/ 493534 h 843926"/>
                <a:gd name="connsiteX5" fmla="*/ 0 w 735743"/>
                <a:gd name="connsiteY5" fmla="*/ 0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5743" h="843926">
                  <a:moveTo>
                    <a:pt x="0" y="0"/>
                  </a:moveTo>
                  <a:lnTo>
                    <a:pt x="612648" y="350392"/>
                  </a:lnTo>
                  <a:lnTo>
                    <a:pt x="735743" y="562438"/>
                  </a:lnTo>
                  <a:lnTo>
                    <a:pt x="612648" y="843926"/>
                  </a:lnTo>
                  <a:lnTo>
                    <a:pt x="0" y="4935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2C5BF06A-03EC-3B27-8230-E353565E946E}"/>
                </a:ext>
              </a:extLst>
            </p:cNvPr>
            <p:cNvGrpSpPr/>
            <p:nvPr/>
          </p:nvGrpSpPr>
          <p:grpSpPr>
            <a:xfrm>
              <a:off x="5725611" y="1709376"/>
              <a:ext cx="345831" cy="381884"/>
              <a:chOff x="7334854" y="3940862"/>
              <a:chExt cx="265610" cy="293300"/>
            </a:xfrm>
          </p:grpSpPr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9AD58610-E682-F8AF-519C-E335CCA40079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38236FD4-1745-26A6-A449-37060E28AF66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93012897-8F5E-D475-464B-209759592E0E}"/>
                </a:ext>
              </a:extLst>
            </p:cNvPr>
            <p:cNvGrpSpPr/>
            <p:nvPr/>
          </p:nvGrpSpPr>
          <p:grpSpPr>
            <a:xfrm>
              <a:off x="5329302" y="1486774"/>
              <a:ext cx="345831" cy="381884"/>
              <a:chOff x="7334854" y="3940862"/>
              <a:chExt cx="265610" cy="293300"/>
            </a:xfrm>
          </p:grpSpPr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6792431F-D184-D702-E616-2B289AFC3A3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127B3204-7195-5F03-2107-2927683A65AC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4C66407D-AA3D-9C6E-468D-731FD56CB5B1}"/>
                </a:ext>
              </a:extLst>
            </p:cNvPr>
            <p:cNvGrpSpPr/>
            <p:nvPr/>
          </p:nvGrpSpPr>
          <p:grpSpPr>
            <a:xfrm>
              <a:off x="5329302" y="1905302"/>
              <a:ext cx="345831" cy="381884"/>
              <a:chOff x="7334854" y="3940862"/>
              <a:chExt cx="265610" cy="293300"/>
            </a:xfrm>
          </p:grpSpPr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46429E75-E3B4-A815-FC7F-F11091291A2E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F28E2DC4-BF5D-63F8-EA15-C7B090EDE920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C44A8F68-AA79-D3CF-0CFC-ABDAEBB4D5C8}"/>
                </a:ext>
              </a:extLst>
            </p:cNvPr>
            <p:cNvGrpSpPr/>
            <p:nvPr/>
          </p:nvGrpSpPr>
          <p:grpSpPr>
            <a:xfrm>
              <a:off x="4932993" y="1709376"/>
              <a:ext cx="345831" cy="381884"/>
              <a:chOff x="7334854" y="3940862"/>
              <a:chExt cx="265610" cy="293300"/>
            </a:xfrm>
          </p:grpSpPr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6A1D9019-FA25-B6C4-ADD1-7489946018A7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EBAD5B50-B09A-81BA-4BA0-E679A30AE788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11C7A096-8FD0-05EF-F2FF-B5ECE1838542}"/>
                </a:ext>
              </a:extLst>
            </p:cNvPr>
            <p:cNvGrpSpPr/>
            <p:nvPr/>
          </p:nvGrpSpPr>
          <p:grpSpPr>
            <a:xfrm>
              <a:off x="6121921" y="1483751"/>
              <a:ext cx="345831" cy="381884"/>
              <a:chOff x="7334854" y="3940862"/>
              <a:chExt cx="265610" cy="293300"/>
            </a:xfrm>
          </p:grpSpPr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700E6D9E-936A-4750-0294-3DA4C731C8F8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CED021AC-FBF0-DD7F-1AE2-772B2BF8EB2B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D3D5D079-144E-700B-B6D6-9001C5AB4DE3}"/>
                </a:ext>
              </a:extLst>
            </p:cNvPr>
            <p:cNvGrpSpPr/>
            <p:nvPr/>
          </p:nvGrpSpPr>
          <p:grpSpPr>
            <a:xfrm>
              <a:off x="5725611" y="1261149"/>
              <a:ext cx="345831" cy="381884"/>
              <a:chOff x="7334854" y="3940862"/>
              <a:chExt cx="265610" cy="293300"/>
            </a:xfrm>
          </p:grpSpPr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1E3D5016-4B01-06AC-77CD-E2CBF6D514B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CFFC7E98-2BF5-DE38-09EB-41F9F40014D0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9469A07-5866-B208-B673-739C39D5B0D5}"/>
                </a:ext>
              </a:extLst>
            </p:cNvPr>
            <p:cNvSpPr/>
            <p:nvPr/>
          </p:nvSpPr>
          <p:spPr>
            <a:xfrm>
              <a:off x="5502219" y="1774726"/>
              <a:ext cx="1193991" cy="1324437"/>
            </a:xfrm>
            <a:custGeom>
              <a:avLst/>
              <a:gdLst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396309 w 1193991"/>
                <a:gd name="connsiteY3" fmla="*/ 1097776 h 1324437"/>
                <a:gd name="connsiteX4" fmla="*/ 0 w 1193991"/>
                <a:gd name="connsiteY4" fmla="*/ 1324437 h 1324437"/>
                <a:gd name="connsiteX5" fmla="*/ 0 w 1193991"/>
                <a:gd name="connsiteY5" fmla="*/ 681844 h 1324437"/>
                <a:gd name="connsiteX6" fmla="*/ 797682 w 1193991"/>
                <a:gd name="connsiteY6" fmla="*/ 225625 h 1324437"/>
                <a:gd name="connsiteX7" fmla="*/ 797682 w 1193991"/>
                <a:gd name="connsiteY7" fmla="*/ 226662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0 w 1193991"/>
                <a:gd name="connsiteY3" fmla="*/ 1324437 h 1324437"/>
                <a:gd name="connsiteX4" fmla="*/ 0 w 1193991"/>
                <a:gd name="connsiteY4" fmla="*/ 681844 h 1324437"/>
                <a:gd name="connsiteX5" fmla="*/ 797682 w 1193991"/>
                <a:gd name="connsiteY5" fmla="*/ 225625 h 1324437"/>
                <a:gd name="connsiteX6" fmla="*/ 797682 w 1193991"/>
                <a:gd name="connsiteY6" fmla="*/ 226662 h 1324437"/>
                <a:gd name="connsiteX7" fmla="*/ 1193991 w 1193991"/>
                <a:gd name="connsiteY7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797682 w 1193991"/>
                <a:gd name="connsiteY5" fmla="*/ 226662 h 1324437"/>
                <a:gd name="connsiteX6" fmla="*/ 1193991 w 1193991"/>
                <a:gd name="connsiteY6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1193991 w 1193991"/>
                <a:gd name="connsiteY5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1193991 w 1193991"/>
                <a:gd name="connsiteY4" fmla="*/ 0 h 1324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3991" h="1324437">
                  <a:moveTo>
                    <a:pt x="1193991" y="0"/>
                  </a:moveTo>
                  <a:lnTo>
                    <a:pt x="1193991" y="642593"/>
                  </a:lnTo>
                  <a:lnTo>
                    <a:pt x="0" y="1324437"/>
                  </a:lnTo>
                  <a:lnTo>
                    <a:pt x="0" y="681844"/>
                  </a:lnTo>
                  <a:lnTo>
                    <a:pt x="1193991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06C73EB0-8A42-2AAE-77CE-B2EC9A6B3C89}"/>
              </a:ext>
            </a:extLst>
          </p:cNvPr>
          <p:cNvGrpSpPr/>
          <p:nvPr/>
        </p:nvGrpSpPr>
        <p:grpSpPr>
          <a:xfrm>
            <a:off x="2557234" y="2486659"/>
            <a:ext cx="689927" cy="561958"/>
            <a:chOff x="4551736" y="2575299"/>
            <a:chExt cx="742140" cy="604486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3E3C76CE-6A63-F2F1-A435-C4736ED6224F}"/>
                </a:ext>
              </a:extLst>
            </p:cNvPr>
            <p:cNvGrpSpPr/>
            <p:nvPr/>
          </p:nvGrpSpPr>
          <p:grpSpPr>
            <a:xfrm>
              <a:off x="4948045" y="2797901"/>
              <a:ext cx="345831" cy="381884"/>
              <a:chOff x="7334854" y="3940862"/>
              <a:chExt cx="265610" cy="293300"/>
            </a:xfrm>
          </p:grpSpPr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238DACF6-5715-A355-8DD8-B48AEEE09A6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63EA8A27-E2C2-FE4F-6CBB-EF46FF3D64D5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45DB5533-EC3E-8CAF-BAAA-D83C7E5192E0}"/>
                </a:ext>
              </a:extLst>
            </p:cNvPr>
            <p:cNvGrpSpPr/>
            <p:nvPr/>
          </p:nvGrpSpPr>
          <p:grpSpPr>
            <a:xfrm>
              <a:off x="4551736" y="2575299"/>
              <a:ext cx="345831" cy="381884"/>
              <a:chOff x="7334854" y="3940862"/>
              <a:chExt cx="265610" cy="293300"/>
            </a:xfrm>
          </p:grpSpPr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1AA01E2A-6E53-DABD-5EA7-6CFEFAD45008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04348A07-8301-9304-E50B-7E0EF36015CB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5328C9EF-D12E-D8F3-E245-5F7609C841C8}"/>
              </a:ext>
            </a:extLst>
          </p:cNvPr>
          <p:cNvGrpSpPr/>
          <p:nvPr/>
        </p:nvGrpSpPr>
        <p:grpSpPr>
          <a:xfrm>
            <a:off x="1834374" y="3498601"/>
            <a:ext cx="689927" cy="561958"/>
            <a:chOff x="3774171" y="3663824"/>
            <a:chExt cx="742140" cy="604486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00983BCE-8D04-7582-0C32-BAC1B74DDDB0}"/>
                </a:ext>
              </a:extLst>
            </p:cNvPr>
            <p:cNvGrpSpPr/>
            <p:nvPr/>
          </p:nvGrpSpPr>
          <p:grpSpPr>
            <a:xfrm>
              <a:off x="4170480" y="3886426"/>
              <a:ext cx="345831" cy="381884"/>
              <a:chOff x="7334854" y="3940862"/>
              <a:chExt cx="265610" cy="293300"/>
            </a:xfrm>
          </p:grpSpPr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E892127F-FC8E-0775-A67B-65CBAE99F8B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B62EE047-148C-4F20-1EB9-F133A4505A7F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F01545BE-B6D5-FD88-470B-0FC5060F77CF}"/>
                </a:ext>
              </a:extLst>
            </p:cNvPr>
            <p:cNvGrpSpPr/>
            <p:nvPr/>
          </p:nvGrpSpPr>
          <p:grpSpPr>
            <a:xfrm>
              <a:off x="3774171" y="3663824"/>
              <a:ext cx="345831" cy="381884"/>
              <a:chOff x="7334854" y="3940862"/>
              <a:chExt cx="265610" cy="293300"/>
            </a:xfrm>
          </p:grpSpPr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9CA7802A-D31D-E62C-EFE3-F63D3D61C1D0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636CC55B-731E-C857-8210-9745C6D81302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57C5E388-0640-242C-5B72-C1E6A4ABCC4E}"/>
              </a:ext>
            </a:extLst>
          </p:cNvPr>
          <p:cNvGrpSpPr/>
          <p:nvPr/>
        </p:nvGrpSpPr>
        <p:grpSpPr>
          <a:xfrm>
            <a:off x="1111516" y="4510543"/>
            <a:ext cx="689927" cy="561958"/>
            <a:chOff x="2996606" y="4752349"/>
            <a:chExt cx="742140" cy="604486"/>
          </a:xfrm>
        </p:grpSpPr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4EC98EB4-27BA-BC52-CB9B-174DD1DBCB4B}"/>
                </a:ext>
              </a:extLst>
            </p:cNvPr>
            <p:cNvGrpSpPr/>
            <p:nvPr/>
          </p:nvGrpSpPr>
          <p:grpSpPr>
            <a:xfrm>
              <a:off x="3392915" y="4974951"/>
              <a:ext cx="345831" cy="381884"/>
              <a:chOff x="7334854" y="3940862"/>
              <a:chExt cx="265610" cy="293300"/>
            </a:xfrm>
          </p:grpSpPr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5020F25E-3DE5-2AB1-3907-0CF97BB84070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7E7914B8-66F3-3305-CA17-EB290AB4CAEF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517F3C55-0660-2DBB-B5ED-220E6DBC5857}"/>
                </a:ext>
              </a:extLst>
            </p:cNvPr>
            <p:cNvGrpSpPr/>
            <p:nvPr/>
          </p:nvGrpSpPr>
          <p:grpSpPr>
            <a:xfrm>
              <a:off x="2996606" y="4752349"/>
              <a:ext cx="345831" cy="381884"/>
              <a:chOff x="7334854" y="3940862"/>
              <a:chExt cx="265610" cy="293300"/>
            </a:xfrm>
          </p:grpSpPr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B8E26CFF-A3F8-E440-308F-444BD4D0FD4C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4A9750A1-B074-CEE3-9655-DA2721F7FB92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</p:grpSp>
      <p:pic>
        <p:nvPicPr>
          <p:cNvPr id="98" name="Graphic 97" descr="Research with solid fill">
            <a:extLst>
              <a:ext uri="{FF2B5EF4-FFF2-40B4-BE49-F238E27FC236}">
                <a16:creationId xmlns:a16="http://schemas.microsoft.com/office/drawing/2014/main" id="{93DD0E02-978A-8FBD-13F0-A9FC7CA399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2892729" y="4823303"/>
            <a:ext cx="850068" cy="850068"/>
          </a:xfrm>
          <a:prstGeom prst="rect">
            <a:avLst/>
          </a:prstGeom>
        </p:spPr>
      </p:pic>
      <p:grpSp>
        <p:nvGrpSpPr>
          <p:cNvPr id="99" name="Group 98">
            <a:extLst>
              <a:ext uri="{FF2B5EF4-FFF2-40B4-BE49-F238E27FC236}">
                <a16:creationId xmlns:a16="http://schemas.microsoft.com/office/drawing/2014/main" id="{D4AE0BC3-691E-5D97-97A6-46F09301CAD2}"/>
              </a:ext>
            </a:extLst>
          </p:cNvPr>
          <p:cNvGrpSpPr/>
          <p:nvPr/>
        </p:nvGrpSpPr>
        <p:grpSpPr>
          <a:xfrm>
            <a:off x="3974728" y="4742099"/>
            <a:ext cx="2720216" cy="956224"/>
            <a:chOff x="5136013" y="5095515"/>
            <a:chExt cx="2926080" cy="1028589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DF0E0CF9-7E6C-3ED8-2BA6-9A6BF3AE917E}"/>
                </a:ext>
              </a:extLst>
            </p:cNvPr>
            <p:cNvSpPr txBox="1"/>
            <p:nvPr/>
          </p:nvSpPr>
          <p:spPr>
            <a:xfrm>
              <a:off x="5136013" y="5095515"/>
              <a:ext cx="2926080" cy="49660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27936EA7-A462-2D9D-D788-495E7611462F}"/>
                </a:ext>
              </a:extLst>
            </p:cNvPr>
            <p:cNvSpPr txBox="1"/>
            <p:nvPr/>
          </p:nvSpPr>
          <p:spPr>
            <a:xfrm>
              <a:off x="5136013" y="5503351"/>
              <a:ext cx="2926080" cy="6207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07089-ABA6-09EB-60E0-0BAA8FF88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BB7D1-26F1-AEF6-F896-01F7BC397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Step-Up Blocks – Slide Template</a:t>
            </a: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9800827-5577-904E-9858-C371F78BA6D9}"/>
              </a:ext>
            </a:extLst>
          </p:cNvPr>
          <p:cNvGrpSpPr/>
          <p:nvPr/>
        </p:nvGrpSpPr>
        <p:grpSpPr>
          <a:xfrm>
            <a:off x="530703" y="4348085"/>
            <a:ext cx="1851552" cy="1661408"/>
            <a:chOff x="2371838" y="4577596"/>
            <a:chExt cx="1991676" cy="1787142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19D0627D-A657-A580-13E9-7A3BC3F811E8}"/>
                </a:ext>
              </a:extLst>
            </p:cNvPr>
            <p:cNvSpPr/>
            <p:nvPr/>
          </p:nvSpPr>
          <p:spPr>
            <a:xfrm>
              <a:off x="2371838" y="4577596"/>
              <a:ext cx="1991674" cy="1302660"/>
            </a:xfrm>
            <a:custGeom>
              <a:avLst/>
              <a:gdLst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1139502 w 1991674"/>
                <a:gd name="connsiteY3" fmla="*/ 1037769 h 1302660"/>
                <a:gd name="connsiteX4" fmla="*/ 793938 w 1991674"/>
                <a:gd name="connsiteY4" fmla="*/ 1302660 h 1302660"/>
                <a:gd name="connsiteX5" fmla="*/ 0 w 1991674"/>
                <a:gd name="connsiteY5" fmla="*/ 688328 h 1302660"/>
                <a:gd name="connsiteX6" fmla="*/ 801426 w 1991674"/>
                <a:gd name="connsiteY6" fmla="*/ 225625 h 1302660"/>
                <a:gd name="connsiteX7" fmla="*/ 804170 w 1991674"/>
                <a:gd name="connsiteY7" fmla="*/ 227225 h 1302660"/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793938 w 1991674"/>
                <a:gd name="connsiteY3" fmla="*/ 1302660 h 1302660"/>
                <a:gd name="connsiteX4" fmla="*/ 0 w 1991674"/>
                <a:gd name="connsiteY4" fmla="*/ 688328 h 1302660"/>
                <a:gd name="connsiteX5" fmla="*/ 801426 w 1991674"/>
                <a:gd name="connsiteY5" fmla="*/ 225625 h 1302660"/>
                <a:gd name="connsiteX6" fmla="*/ 804170 w 1991674"/>
                <a:gd name="connsiteY6" fmla="*/ 227225 h 1302660"/>
                <a:gd name="connsiteX7" fmla="*/ 1197735 w 1991674"/>
                <a:gd name="connsiteY7" fmla="*/ 0 h 130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1674" h="1302660">
                  <a:moveTo>
                    <a:pt x="1197735" y="0"/>
                  </a:moveTo>
                  <a:lnTo>
                    <a:pt x="1991674" y="462703"/>
                  </a:lnTo>
                  <a:lnTo>
                    <a:pt x="1190247" y="1077035"/>
                  </a:lnTo>
                  <a:lnTo>
                    <a:pt x="793938" y="1302660"/>
                  </a:lnTo>
                  <a:lnTo>
                    <a:pt x="0" y="688328"/>
                  </a:lnTo>
                  <a:lnTo>
                    <a:pt x="801426" y="225625"/>
                  </a:lnTo>
                  <a:lnTo>
                    <a:pt x="804170" y="227225"/>
                  </a:lnTo>
                  <a:lnTo>
                    <a:pt x="1197735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B6BAD82-396B-CCB4-3729-A0B62E896D25}"/>
                </a:ext>
              </a:extLst>
            </p:cNvPr>
            <p:cNvSpPr/>
            <p:nvPr/>
          </p:nvSpPr>
          <p:spPr>
            <a:xfrm>
              <a:off x="2371840" y="5265926"/>
              <a:ext cx="957955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07653 w 612648"/>
                <a:gd name="connsiteY2" fmla="*/ 575689 h 843926"/>
                <a:gd name="connsiteX3" fmla="*/ 612648 w 612648"/>
                <a:gd name="connsiteY3" fmla="*/ 843926 h 843926"/>
                <a:gd name="connsiteX4" fmla="*/ 0 w 612648"/>
                <a:gd name="connsiteY4" fmla="*/ 493534 h 843926"/>
                <a:gd name="connsiteX5" fmla="*/ 0 w 612648"/>
                <a:gd name="connsiteY5" fmla="*/ 0 h 843926"/>
                <a:gd name="connsiteX0" fmla="*/ 0 w 735743"/>
                <a:gd name="connsiteY0" fmla="*/ 0 h 843926"/>
                <a:gd name="connsiteX1" fmla="*/ 612648 w 735743"/>
                <a:gd name="connsiteY1" fmla="*/ 350392 h 843926"/>
                <a:gd name="connsiteX2" fmla="*/ 735743 w 735743"/>
                <a:gd name="connsiteY2" fmla="*/ 562438 h 843926"/>
                <a:gd name="connsiteX3" fmla="*/ 612648 w 735743"/>
                <a:gd name="connsiteY3" fmla="*/ 843926 h 843926"/>
                <a:gd name="connsiteX4" fmla="*/ 0 w 735743"/>
                <a:gd name="connsiteY4" fmla="*/ 493534 h 843926"/>
                <a:gd name="connsiteX5" fmla="*/ 0 w 735743"/>
                <a:gd name="connsiteY5" fmla="*/ 0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5743" h="843926">
                  <a:moveTo>
                    <a:pt x="0" y="0"/>
                  </a:moveTo>
                  <a:lnTo>
                    <a:pt x="612648" y="350392"/>
                  </a:lnTo>
                  <a:lnTo>
                    <a:pt x="735743" y="562438"/>
                  </a:lnTo>
                  <a:lnTo>
                    <a:pt x="612648" y="843926"/>
                  </a:lnTo>
                  <a:lnTo>
                    <a:pt x="0" y="493534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7D23C7E-64CC-9FC7-EA7C-AEEAD44D45FD}"/>
                </a:ext>
              </a:extLst>
            </p:cNvPr>
            <p:cNvGrpSpPr/>
            <p:nvPr/>
          </p:nvGrpSpPr>
          <p:grpSpPr>
            <a:xfrm>
              <a:off x="2996606" y="5170877"/>
              <a:ext cx="345831" cy="381884"/>
              <a:chOff x="7334854" y="3940862"/>
              <a:chExt cx="265610" cy="293300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A04D12EF-A3D5-0EAE-B221-8718BB01B643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457233DC-AB0E-493E-BFC3-E3A3F37DF1FD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B9CBF67-FB00-3F5C-7D48-2FDD28B28038}"/>
                </a:ext>
              </a:extLst>
            </p:cNvPr>
            <p:cNvGrpSpPr/>
            <p:nvPr/>
          </p:nvGrpSpPr>
          <p:grpSpPr>
            <a:xfrm>
              <a:off x="2600297" y="4974951"/>
              <a:ext cx="345831" cy="381884"/>
              <a:chOff x="7334854" y="3940862"/>
              <a:chExt cx="265610" cy="293300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C2809F99-90AE-B54A-18B3-EDFB87FB622D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8FC154E0-9801-2011-9ED5-BCDE20AB34DE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B6EC39C-394F-AD59-00FF-EAE4323641CF}"/>
                </a:ext>
              </a:extLst>
            </p:cNvPr>
            <p:cNvSpPr/>
            <p:nvPr/>
          </p:nvSpPr>
          <p:spPr>
            <a:xfrm>
              <a:off x="3169523" y="5040301"/>
              <a:ext cx="1193991" cy="1324437"/>
            </a:xfrm>
            <a:custGeom>
              <a:avLst/>
              <a:gdLst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396309 w 1193991"/>
                <a:gd name="connsiteY3" fmla="*/ 1097776 h 1324437"/>
                <a:gd name="connsiteX4" fmla="*/ 0 w 1193991"/>
                <a:gd name="connsiteY4" fmla="*/ 1324437 h 1324437"/>
                <a:gd name="connsiteX5" fmla="*/ 0 w 1193991"/>
                <a:gd name="connsiteY5" fmla="*/ 681844 h 1324437"/>
                <a:gd name="connsiteX6" fmla="*/ 797682 w 1193991"/>
                <a:gd name="connsiteY6" fmla="*/ 225625 h 1324437"/>
                <a:gd name="connsiteX7" fmla="*/ 797682 w 1193991"/>
                <a:gd name="connsiteY7" fmla="*/ 226662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0 w 1193991"/>
                <a:gd name="connsiteY3" fmla="*/ 1324437 h 1324437"/>
                <a:gd name="connsiteX4" fmla="*/ 0 w 1193991"/>
                <a:gd name="connsiteY4" fmla="*/ 681844 h 1324437"/>
                <a:gd name="connsiteX5" fmla="*/ 797682 w 1193991"/>
                <a:gd name="connsiteY5" fmla="*/ 225625 h 1324437"/>
                <a:gd name="connsiteX6" fmla="*/ 797682 w 1193991"/>
                <a:gd name="connsiteY6" fmla="*/ 226662 h 1324437"/>
                <a:gd name="connsiteX7" fmla="*/ 1193991 w 1193991"/>
                <a:gd name="connsiteY7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797682 w 1193991"/>
                <a:gd name="connsiteY5" fmla="*/ 226662 h 1324437"/>
                <a:gd name="connsiteX6" fmla="*/ 1193991 w 1193991"/>
                <a:gd name="connsiteY6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1193991 w 1193991"/>
                <a:gd name="connsiteY5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1193991 w 1193991"/>
                <a:gd name="connsiteY4" fmla="*/ 0 h 1324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3991" h="1324437">
                  <a:moveTo>
                    <a:pt x="1193991" y="0"/>
                  </a:moveTo>
                  <a:lnTo>
                    <a:pt x="1193991" y="642593"/>
                  </a:lnTo>
                  <a:lnTo>
                    <a:pt x="0" y="1324437"/>
                  </a:lnTo>
                  <a:lnTo>
                    <a:pt x="0" y="681844"/>
                  </a:lnTo>
                  <a:lnTo>
                    <a:pt x="1193991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</p:grpSp>
      <p:pic>
        <p:nvPicPr>
          <p:cNvPr id="20" name="Graphic 19" descr="Bar chart with solid fill">
            <a:extLst>
              <a:ext uri="{FF2B5EF4-FFF2-40B4-BE49-F238E27FC236}">
                <a16:creationId xmlns:a16="http://schemas.microsoft.com/office/drawing/2014/main" id="{45432EB5-C481-65C3-0802-F7EEC62731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616091" y="3725857"/>
            <a:ext cx="850068" cy="850068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C30F8F62-BD54-19C6-DDCB-9B77AB1890FF}"/>
              </a:ext>
            </a:extLst>
          </p:cNvPr>
          <p:cNvGrpSpPr/>
          <p:nvPr/>
        </p:nvGrpSpPr>
        <p:grpSpPr>
          <a:xfrm>
            <a:off x="4697588" y="3644653"/>
            <a:ext cx="2720216" cy="956224"/>
            <a:chOff x="5913578" y="4006990"/>
            <a:chExt cx="2926080" cy="102858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21AE1D1-4144-D7AB-F867-9EFD05416680}"/>
                </a:ext>
              </a:extLst>
            </p:cNvPr>
            <p:cNvSpPr txBox="1"/>
            <p:nvPr/>
          </p:nvSpPr>
          <p:spPr>
            <a:xfrm>
              <a:off x="5913578" y="4006990"/>
              <a:ext cx="2926080" cy="49660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FB61D78-5E3D-0DC4-56AE-B9D488299CED}"/>
                </a:ext>
              </a:extLst>
            </p:cNvPr>
            <p:cNvSpPr txBox="1"/>
            <p:nvPr/>
          </p:nvSpPr>
          <p:spPr>
            <a:xfrm>
              <a:off x="5913578" y="4414826"/>
              <a:ext cx="2926080" cy="6207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25" name="Graphic 24" descr="Gears with solid fill">
            <a:extLst>
              <a:ext uri="{FF2B5EF4-FFF2-40B4-BE49-F238E27FC236}">
                <a16:creationId xmlns:a16="http://schemas.microsoft.com/office/drawing/2014/main" id="{889521A1-005F-37FA-D7D6-647DFE9AF3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339454" y="2628411"/>
            <a:ext cx="850068" cy="850068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BEAAAA89-2891-6E94-72C2-8FD448094BB3}"/>
              </a:ext>
            </a:extLst>
          </p:cNvPr>
          <p:cNvGrpSpPr/>
          <p:nvPr/>
        </p:nvGrpSpPr>
        <p:grpSpPr>
          <a:xfrm>
            <a:off x="5420447" y="2547207"/>
            <a:ext cx="2720216" cy="956224"/>
            <a:chOff x="6691143" y="2918465"/>
            <a:chExt cx="2926080" cy="102858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863849B-01E0-046D-0AC1-FAC2761EB745}"/>
                </a:ext>
              </a:extLst>
            </p:cNvPr>
            <p:cNvSpPr txBox="1"/>
            <p:nvPr/>
          </p:nvSpPr>
          <p:spPr>
            <a:xfrm>
              <a:off x="6691143" y="2918465"/>
              <a:ext cx="2926080" cy="49660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534A6AA-C8DB-1389-C7AB-C6C2F4059EE2}"/>
                </a:ext>
              </a:extLst>
            </p:cNvPr>
            <p:cNvSpPr txBox="1"/>
            <p:nvPr/>
          </p:nvSpPr>
          <p:spPr>
            <a:xfrm>
              <a:off x="6691143" y="3326301"/>
              <a:ext cx="2926080" cy="6207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0" name="Graphic 29" descr="Rocket with solid fill">
            <a:extLst>
              <a:ext uri="{FF2B5EF4-FFF2-40B4-BE49-F238E27FC236}">
                <a16:creationId xmlns:a16="http://schemas.microsoft.com/office/drawing/2014/main" id="{EC1B4C18-6E1B-6140-9F0E-795E503BAB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062816" y="1530965"/>
            <a:ext cx="850068" cy="850068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1C7ED836-E4E1-7130-BC85-7ACA426F38CA}"/>
              </a:ext>
            </a:extLst>
          </p:cNvPr>
          <p:cNvGrpSpPr/>
          <p:nvPr/>
        </p:nvGrpSpPr>
        <p:grpSpPr>
          <a:xfrm>
            <a:off x="6143307" y="1449758"/>
            <a:ext cx="2720216" cy="956224"/>
            <a:chOff x="7468708" y="1829940"/>
            <a:chExt cx="2926080" cy="102858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7E093FA-3E0B-6B8A-76C9-AFB48B755B47}"/>
                </a:ext>
              </a:extLst>
            </p:cNvPr>
            <p:cNvSpPr txBox="1"/>
            <p:nvPr/>
          </p:nvSpPr>
          <p:spPr>
            <a:xfrm>
              <a:off x="7468708" y="1829940"/>
              <a:ext cx="2926080" cy="49660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800238F-D46F-23FF-3E22-AF36362853D2}"/>
                </a:ext>
              </a:extLst>
            </p:cNvPr>
            <p:cNvSpPr txBox="1"/>
            <p:nvPr/>
          </p:nvSpPr>
          <p:spPr>
            <a:xfrm>
              <a:off x="7468708" y="2237776"/>
              <a:ext cx="2926080" cy="6207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CC5D19B-17F2-8852-7A75-4ABFD1F6EBF1}"/>
              </a:ext>
            </a:extLst>
          </p:cNvPr>
          <p:cNvGrpSpPr/>
          <p:nvPr/>
        </p:nvGrpSpPr>
        <p:grpSpPr>
          <a:xfrm>
            <a:off x="1253562" y="3336142"/>
            <a:ext cx="1851552" cy="1661408"/>
            <a:chOff x="3149403" y="3489071"/>
            <a:chExt cx="1991676" cy="1787142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427B1E8-FA39-D74B-93AC-6FE92F91164D}"/>
                </a:ext>
              </a:extLst>
            </p:cNvPr>
            <p:cNvSpPr/>
            <p:nvPr/>
          </p:nvSpPr>
          <p:spPr>
            <a:xfrm>
              <a:off x="3149403" y="3489071"/>
              <a:ext cx="1991674" cy="1302660"/>
            </a:xfrm>
            <a:custGeom>
              <a:avLst/>
              <a:gdLst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1139502 w 1991674"/>
                <a:gd name="connsiteY3" fmla="*/ 1037769 h 1302660"/>
                <a:gd name="connsiteX4" fmla="*/ 793938 w 1991674"/>
                <a:gd name="connsiteY4" fmla="*/ 1302660 h 1302660"/>
                <a:gd name="connsiteX5" fmla="*/ 0 w 1991674"/>
                <a:gd name="connsiteY5" fmla="*/ 688328 h 1302660"/>
                <a:gd name="connsiteX6" fmla="*/ 801426 w 1991674"/>
                <a:gd name="connsiteY6" fmla="*/ 225625 h 1302660"/>
                <a:gd name="connsiteX7" fmla="*/ 804170 w 1991674"/>
                <a:gd name="connsiteY7" fmla="*/ 227225 h 1302660"/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793938 w 1991674"/>
                <a:gd name="connsiteY3" fmla="*/ 1302660 h 1302660"/>
                <a:gd name="connsiteX4" fmla="*/ 0 w 1991674"/>
                <a:gd name="connsiteY4" fmla="*/ 688328 h 1302660"/>
                <a:gd name="connsiteX5" fmla="*/ 801426 w 1991674"/>
                <a:gd name="connsiteY5" fmla="*/ 225625 h 1302660"/>
                <a:gd name="connsiteX6" fmla="*/ 804170 w 1991674"/>
                <a:gd name="connsiteY6" fmla="*/ 227225 h 1302660"/>
                <a:gd name="connsiteX7" fmla="*/ 1197735 w 1991674"/>
                <a:gd name="connsiteY7" fmla="*/ 0 h 130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1674" h="1302660">
                  <a:moveTo>
                    <a:pt x="1197735" y="0"/>
                  </a:moveTo>
                  <a:lnTo>
                    <a:pt x="1991674" y="462703"/>
                  </a:lnTo>
                  <a:lnTo>
                    <a:pt x="1190247" y="1077035"/>
                  </a:lnTo>
                  <a:lnTo>
                    <a:pt x="793938" y="1302660"/>
                  </a:lnTo>
                  <a:lnTo>
                    <a:pt x="0" y="688328"/>
                  </a:lnTo>
                  <a:lnTo>
                    <a:pt x="801426" y="225625"/>
                  </a:lnTo>
                  <a:lnTo>
                    <a:pt x="804170" y="227225"/>
                  </a:lnTo>
                  <a:lnTo>
                    <a:pt x="1197735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46D5BD9-7D36-7B17-A354-C2B0827489B0}"/>
                </a:ext>
              </a:extLst>
            </p:cNvPr>
            <p:cNvSpPr/>
            <p:nvPr/>
          </p:nvSpPr>
          <p:spPr>
            <a:xfrm>
              <a:off x="3149405" y="4177401"/>
              <a:ext cx="957955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07653 w 612648"/>
                <a:gd name="connsiteY2" fmla="*/ 575689 h 843926"/>
                <a:gd name="connsiteX3" fmla="*/ 612648 w 612648"/>
                <a:gd name="connsiteY3" fmla="*/ 843926 h 843926"/>
                <a:gd name="connsiteX4" fmla="*/ 0 w 612648"/>
                <a:gd name="connsiteY4" fmla="*/ 493534 h 843926"/>
                <a:gd name="connsiteX5" fmla="*/ 0 w 612648"/>
                <a:gd name="connsiteY5" fmla="*/ 0 h 843926"/>
                <a:gd name="connsiteX0" fmla="*/ 0 w 735743"/>
                <a:gd name="connsiteY0" fmla="*/ 0 h 843926"/>
                <a:gd name="connsiteX1" fmla="*/ 612648 w 735743"/>
                <a:gd name="connsiteY1" fmla="*/ 350392 h 843926"/>
                <a:gd name="connsiteX2" fmla="*/ 735743 w 735743"/>
                <a:gd name="connsiteY2" fmla="*/ 562438 h 843926"/>
                <a:gd name="connsiteX3" fmla="*/ 612648 w 735743"/>
                <a:gd name="connsiteY3" fmla="*/ 843926 h 843926"/>
                <a:gd name="connsiteX4" fmla="*/ 0 w 735743"/>
                <a:gd name="connsiteY4" fmla="*/ 493534 h 843926"/>
                <a:gd name="connsiteX5" fmla="*/ 0 w 735743"/>
                <a:gd name="connsiteY5" fmla="*/ 0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5743" h="843926">
                  <a:moveTo>
                    <a:pt x="0" y="0"/>
                  </a:moveTo>
                  <a:lnTo>
                    <a:pt x="612648" y="350392"/>
                  </a:lnTo>
                  <a:lnTo>
                    <a:pt x="735743" y="562438"/>
                  </a:lnTo>
                  <a:lnTo>
                    <a:pt x="612648" y="843926"/>
                  </a:lnTo>
                  <a:lnTo>
                    <a:pt x="0" y="4935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EDF9373C-D978-550D-1E4D-D937A1E1BAC9}"/>
                </a:ext>
              </a:extLst>
            </p:cNvPr>
            <p:cNvGrpSpPr/>
            <p:nvPr/>
          </p:nvGrpSpPr>
          <p:grpSpPr>
            <a:xfrm>
              <a:off x="3774171" y="4082352"/>
              <a:ext cx="345831" cy="381884"/>
              <a:chOff x="7334854" y="3940862"/>
              <a:chExt cx="265610" cy="293300"/>
            </a:xfrm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852EA12C-610D-6EA9-8B32-28447891DCB0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B6DD910B-D803-0E58-B889-9CC58E552CE5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75BB4A29-AB8E-887F-96BB-88B62291AEF0}"/>
                </a:ext>
              </a:extLst>
            </p:cNvPr>
            <p:cNvGrpSpPr/>
            <p:nvPr/>
          </p:nvGrpSpPr>
          <p:grpSpPr>
            <a:xfrm>
              <a:off x="3377862" y="3886426"/>
              <a:ext cx="345831" cy="381884"/>
              <a:chOff x="7334854" y="3940862"/>
              <a:chExt cx="265610" cy="293300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FAE73987-0BBB-03DF-0072-280AA22110AB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 dirty="0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5399D4DA-3177-7253-561C-C5CD440118C3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01194F9-A43C-E502-0684-D26C36017D87}"/>
                </a:ext>
              </a:extLst>
            </p:cNvPr>
            <p:cNvSpPr/>
            <p:nvPr/>
          </p:nvSpPr>
          <p:spPr>
            <a:xfrm>
              <a:off x="3947088" y="3951776"/>
              <a:ext cx="1193991" cy="1324437"/>
            </a:xfrm>
            <a:custGeom>
              <a:avLst/>
              <a:gdLst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396309 w 1193991"/>
                <a:gd name="connsiteY3" fmla="*/ 1097776 h 1324437"/>
                <a:gd name="connsiteX4" fmla="*/ 0 w 1193991"/>
                <a:gd name="connsiteY4" fmla="*/ 1324437 h 1324437"/>
                <a:gd name="connsiteX5" fmla="*/ 0 w 1193991"/>
                <a:gd name="connsiteY5" fmla="*/ 681844 h 1324437"/>
                <a:gd name="connsiteX6" fmla="*/ 797682 w 1193991"/>
                <a:gd name="connsiteY6" fmla="*/ 225625 h 1324437"/>
                <a:gd name="connsiteX7" fmla="*/ 797682 w 1193991"/>
                <a:gd name="connsiteY7" fmla="*/ 226662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0 w 1193991"/>
                <a:gd name="connsiteY3" fmla="*/ 1324437 h 1324437"/>
                <a:gd name="connsiteX4" fmla="*/ 0 w 1193991"/>
                <a:gd name="connsiteY4" fmla="*/ 681844 h 1324437"/>
                <a:gd name="connsiteX5" fmla="*/ 797682 w 1193991"/>
                <a:gd name="connsiteY5" fmla="*/ 225625 h 1324437"/>
                <a:gd name="connsiteX6" fmla="*/ 797682 w 1193991"/>
                <a:gd name="connsiteY6" fmla="*/ 226662 h 1324437"/>
                <a:gd name="connsiteX7" fmla="*/ 1193991 w 1193991"/>
                <a:gd name="connsiteY7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797682 w 1193991"/>
                <a:gd name="connsiteY5" fmla="*/ 226662 h 1324437"/>
                <a:gd name="connsiteX6" fmla="*/ 1193991 w 1193991"/>
                <a:gd name="connsiteY6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1193991 w 1193991"/>
                <a:gd name="connsiteY5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1193991 w 1193991"/>
                <a:gd name="connsiteY4" fmla="*/ 0 h 1324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3991" h="1324437">
                  <a:moveTo>
                    <a:pt x="1193991" y="0"/>
                  </a:moveTo>
                  <a:lnTo>
                    <a:pt x="1193991" y="642593"/>
                  </a:lnTo>
                  <a:lnTo>
                    <a:pt x="0" y="1324437"/>
                  </a:lnTo>
                  <a:lnTo>
                    <a:pt x="0" y="681844"/>
                  </a:lnTo>
                  <a:lnTo>
                    <a:pt x="1193991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488F9C0-927D-E5C2-45AA-3DA593CFA58E}"/>
              </a:ext>
            </a:extLst>
          </p:cNvPr>
          <p:cNvGrpSpPr/>
          <p:nvPr/>
        </p:nvGrpSpPr>
        <p:grpSpPr>
          <a:xfrm>
            <a:off x="1976421" y="2324200"/>
            <a:ext cx="1851552" cy="1661408"/>
            <a:chOff x="3926968" y="2400546"/>
            <a:chExt cx="1991676" cy="1787142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A026BB9-DE72-6519-F477-FDBF4BB9194A}"/>
                </a:ext>
              </a:extLst>
            </p:cNvPr>
            <p:cNvSpPr/>
            <p:nvPr/>
          </p:nvSpPr>
          <p:spPr>
            <a:xfrm>
              <a:off x="3926968" y="2400546"/>
              <a:ext cx="1991674" cy="1302660"/>
            </a:xfrm>
            <a:custGeom>
              <a:avLst/>
              <a:gdLst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1139502 w 1991674"/>
                <a:gd name="connsiteY3" fmla="*/ 1037769 h 1302660"/>
                <a:gd name="connsiteX4" fmla="*/ 793938 w 1991674"/>
                <a:gd name="connsiteY4" fmla="*/ 1302660 h 1302660"/>
                <a:gd name="connsiteX5" fmla="*/ 0 w 1991674"/>
                <a:gd name="connsiteY5" fmla="*/ 688328 h 1302660"/>
                <a:gd name="connsiteX6" fmla="*/ 801426 w 1991674"/>
                <a:gd name="connsiteY6" fmla="*/ 225625 h 1302660"/>
                <a:gd name="connsiteX7" fmla="*/ 804170 w 1991674"/>
                <a:gd name="connsiteY7" fmla="*/ 227225 h 1302660"/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793938 w 1991674"/>
                <a:gd name="connsiteY3" fmla="*/ 1302660 h 1302660"/>
                <a:gd name="connsiteX4" fmla="*/ 0 w 1991674"/>
                <a:gd name="connsiteY4" fmla="*/ 688328 h 1302660"/>
                <a:gd name="connsiteX5" fmla="*/ 801426 w 1991674"/>
                <a:gd name="connsiteY5" fmla="*/ 225625 h 1302660"/>
                <a:gd name="connsiteX6" fmla="*/ 804170 w 1991674"/>
                <a:gd name="connsiteY6" fmla="*/ 227225 h 1302660"/>
                <a:gd name="connsiteX7" fmla="*/ 1197735 w 1991674"/>
                <a:gd name="connsiteY7" fmla="*/ 0 h 130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1674" h="1302660">
                  <a:moveTo>
                    <a:pt x="1197735" y="0"/>
                  </a:moveTo>
                  <a:lnTo>
                    <a:pt x="1991674" y="462703"/>
                  </a:lnTo>
                  <a:lnTo>
                    <a:pt x="1190247" y="1077035"/>
                  </a:lnTo>
                  <a:lnTo>
                    <a:pt x="793938" y="1302660"/>
                  </a:lnTo>
                  <a:lnTo>
                    <a:pt x="0" y="688328"/>
                  </a:lnTo>
                  <a:lnTo>
                    <a:pt x="801426" y="225625"/>
                  </a:lnTo>
                  <a:lnTo>
                    <a:pt x="804170" y="227225"/>
                  </a:lnTo>
                  <a:lnTo>
                    <a:pt x="1197735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9EA49AC-19BE-8861-E70A-7B533D96C298}"/>
                </a:ext>
              </a:extLst>
            </p:cNvPr>
            <p:cNvSpPr/>
            <p:nvPr/>
          </p:nvSpPr>
          <p:spPr>
            <a:xfrm>
              <a:off x="3926970" y="3088876"/>
              <a:ext cx="957955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07653 w 612648"/>
                <a:gd name="connsiteY2" fmla="*/ 575689 h 843926"/>
                <a:gd name="connsiteX3" fmla="*/ 612648 w 612648"/>
                <a:gd name="connsiteY3" fmla="*/ 843926 h 843926"/>
                <a:gd name="connsiteX4" fmla="*/ 0 w 612648"/>
                <a:gd name="connsiteY4" fmla="*/ 493534 h 843926"/>
                <a:gd name="connsiteX5" fmla="*/ 0 w 612648"/>
                <a:gd name="connsiteY5" fmla="*/ 0 h 843926"/>
                <a:gd name="connsiteX0" fmla="*/ 0 w 735743"/>
                <a:gd name="connsiteY0" fmla="*/ 0 h 843926"/>
                <a:gd name="connsiteX1" fmla="*/ 612648 w 735743"/>
                <a:gd name="connsiteY1" fmla="*/ 350392 h 843926"/>
                <a:gd name="connsiteX2" fmla="*/ 735743 w 735743"/>
                <a:gd name="connsiteY2" fmla="*/ 562438 h 843926"/>
                <a:gd name="connsiteX3" fmla="*/ 612648 w 735743"/>
                <a:gd name="connsiteY3" fmla="*/ 843926 h 843926"/>
                <a:gd name="connsiteX4" fmla="*/ 0 w 735743"/>
                <a:gd name="connsiteY4" fmla="*/ 493534 h 843926"/>
                <a:gd name="connsiteX5" fmla="*/ 0 w 735743"/>
                <a:gd name="connsiteY5" fmla="*/ 0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5743" h="843926">
                  <a:moveTo>
                    <a:pt x="0" y="0"/>
                  </a:moveTo>
                  <a:lnTo>
                    <a:pt x="612648" y="350392"/>
                  </a:lnTo>
                  <a:lnTo>
                    <a:pt x="735743" y="562438"/>
                  </a:lnTo>
                  <a:lnTo>
                    <a:pt x="612648" y="843926"/>
                  </a:lnTo>
                  <a:lnTo>
                    <a:pt x="0" y="4935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9E6D0AD9-DF14-BF9D-6581-7DD56F0E7305}"/>
                </a:ext>
              </a:extLst>
            </p:cNvPr>
            <p:cNvGrpSpPr/>
            <p:nvPr/>
          </p:nvGrpSpPr>
          <p:grpSpPr>
            <a:xfrm>
              <a:off x="4551736" y="2993827"/>
              <a:ext cx="345831" cy="381884"/>
              <a:chOff x="7334854" y="3940862"/>
              <a:chExt cx="265610" cy="293300"/>
            </a:xfrm>
          </p:grpSpPr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E5F0472D-B847-1A31-4FC4-74811133D2D7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5BCEB39E-755E-83DC-1C7D-3945EDDDCC21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F04CE87D-F6F3-6DDA-5EA2-03F853233DD8}"/>
                </a:ext>
              </a:extLst>
            </p:cNvPr>
            <p:cNvGrpSpPr/>
            <p:nvPr/>
          </p:nvGrpSpPr>
          <p:grpSpPr>
            <a:xfrm>
              <a:off x="4155427" y="2797901"/>
              <a:ext cx="345831" cy="381884"/>
              <a:chOff x="7334854" y="3940862"/>
              <a:chExt cx="265610" cy="293300"/>
            </a:xfrm>
          </p:grpSpPr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F3B125AB-6363-FD28-7242-9B31BCB2C405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FA3C3D2F-DABD-BEDB-BF10-511D220B20EB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 dirty="0"/>
              </a:p>
            </p:txBody>
          </p:sp>
        </p:grp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7D65E3-939C-23C7-6196-9A63AC5EFEDB}"/>
                </a:ext>
              </a:extLst>
            </p:cNvPr>
            <p:cNvSpPr/>
            <p:nvPr/>
          </p:nvSpPr>
          <p:spPr>
            <a:xfrm>
              <a:off x="4724653" y="2863251"/>
              <a:ext cx="1193991" cy="1324437"/>
            </a:xfrm>
            <a:custGeom>
              <a:avLst/>
              <a:gdLst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396309 w 1193991"/>
                <a:gd name="connsiteY3" fmla="*/ 1097776 h 1324437"/>
                <a:gd name="connsiteX4" fmla="*/ 0 w 1193991"/>
                <a:gd name="connsiteY4" fmla="*/ 1324437 h 1324437"/>
                <a:gd name="connsiteX5" fmla="*/ 0 w 1193991"/>
                <a:gd name="connsiteY5" fmla="*/ 681844 h 1324437"/>
                <a:gd name="connsiteX6" fmla="*/ 797682 w 1193991"/>
                <a:gd name="connsiteY6" fmla="*/ 225625 h 1324437"/>
                <a:gd name="connsiteX7" fmla="*/ 797682 w 1193991"/>
                <a:gd name="connsiteY7" fmla="*/ 226662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0 w 1193991"/>
                <a:gd name="connsiteY3" fmla="*/ 1324437 h 1324437"/>
                <a:gd name="connsiteX4" fmla="*/ 0 w 1193991"/>
                <a:gd name="connsiteY4" fmla="*/ 681844 h 1324437"/>
                <a:gd name="connsiteX5" fmla="*/ 797682 w 1193991"/>
                <a:gd name="connsiteY5" fmla="*/ 225625 h 1324437"/>
                <a:gd name="connsiteX6" fmla="*/ 797682 w 1193991"/>
                <a:gd name="connsiteY6" fmla="*/ 226662 h 1324437"/>
                <a:gd name="connsiteX7" fmla="*/ 1193991 w 1193991"/>
                <a:gd name="connsiteY7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797682 w 1193991"/>
                <a:gd name="connsiteY5" fmla="*/ 226662 h 1324437"/>
                <a:gd name="connsiteX6" fmla="*/ 1193991 w 1193991"/>
                <a:gd name="connsiteY6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1193991 w 1193991"/>
                <a:gd name="connsiteY5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1193991 w 1193991"/>
                <a:gd name="connsiteY4" fmla="*/ 0 h 1324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3991" h="1324437">
                  <a:moveTo>
                    <a:pt x="1193991" y="0"/>
                  </a:moveTo>
                  <a:lnTo>
                    <a:pt x="1193991" y="642593"/>
                  </a:lnTo>
                  <a:lnTo>
                    <a:pt x="0" y="1324437"/>
                  </a:lnTo>
                  <a:lnTo>
                    <a:pt x="0" y="681844"/>
                  </a:lnTo>
                  <a:lnTo>
                    <a:pt x="1193991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9AFD1B0-BFF4-BE3F-838A-AD2AA5841A3B}"/>
              </a:ext>
            </a:extLst>
          </p:cNvPr>
          <p:cNvGrpSpPr/>
          <p:nvPr/>
        </p:nvGrpSpPr>
        <p:grpSpPr>
          <a:xfrm>
            <a:off x="2699283" y="1264966"/>
            <a:ext cx="1851552" cy="1708701"/>
            <a:chOff x="4704534" y="1261149"/>
            <a:chExt cx="1991676" cy="1838014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3402B32-4775-5388-E1A5-1430E4EB6BA5}"/>
                </a:ext>
              </a:extLst>
            </p:cNvPr>
            <p:cNvSpPr/>
            <p:nvPr/>
          </p:nvSpPr>
          <p:spPr>
            <a:xfrm>
              <a:off x="4704534" y="1312021"/>
              <a:ext cx="1991674" cy="1302660"/>
            </a:xfrm>
            <a:custGeom>
              <a:avLst/>
              <a:gdLst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1139502 w 1991674"/>
                <a:gd name="connsiteY3" fmla="*/ 1037769 h 1302660"/>
                <a:gd name="connsiteX4" fmla="*/ 793938 w 1991674"/>
                <a:gd name="connsiteY4" fmla="*/ 1302660 h 1302660"/>
                <a:gd name="connsiteX5" fmla="*/ 0 w 1991674"/>
                <a:gd name="connsiteY5" fmla="*/ 688328 h 1302660"/>
                <a:gd name="connsiteX6" fmla="*/ 801426 w 1991674"/>
                <a:gd name="connsiteY6" fmla="*/ 225625 h 1302660"/>
                <a:gd name="connsiteX7" fmla="*/ 804170 w 1991674"/>
                <a:gd name="connsiteY7" fmla="*/ 227225 h 1302660"/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793938 w 1991674"/>
                <a:gd name="connsiteY3" fmla="*/ 1302660 h 1302660"/>
                <a:gd name="connsiteX4" fmla="*/ 0 w 1991674"/>
                <a:gd name="connsiteY4" fmla="*/ 688328 h 1302660"/>
                <a:gd name="connsiteX5" fmla="*/ 801426 w 1991674"/>
                <a:gd name="connsiteY5" fmla="*/ 225625 h 1302660"/>
                <a:gd name="connsiteX6" fmla="*/ 804170 w 1991674"/>
                <a:gd name="connsiteY6" fmla="*/ 227225 h 1302660"/>
                <a:gd name="connsiteX7" fmla="*/ 1197735 w 1991674"/>
                <a:gd name="connsiteY7" fmla="*/ 0 h 130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1674" h="1302660">
                  <a:moveTo>
                    <a:pt x="1197735" y="0"/>
                  </a:moveTo>
                  <a:lnTo>
                    <a:pt x="1991674" y="462703"/>
                  </a:lnTo>
                  <a:lnTo>
                    <a:pt x="1190247" y="1077035"/>
                  </a:lnTo>
                  <a:lnTo>
                    <a:pt x="793938" y="1302660"/>
                  </a:lnTo>
                  <a:lnTo>
                    <a:pt x="0" y="688328"/>
                  </a:lnTo>
                  <a:lnTo>
                    <a:pt x="801426" y="225625"/>
                  </a:lnTo>
                  <a:lnTo>
                    <a:pt x="804170" y="227225"/>
                  </a:lnTo>
                  <a:lnTo>
                    <a:pt x="1197735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385E75B2-48F2-6512-FB01-6E40AE203C3D}"/>
                </a:ext>
              </a:extLst>
            </p:cNvPr>
            <p:cNvSpPr/>
            <p:nvPr/>
          </p:nvSpPr>
          <p:spPr>
            <a:xfrm>
              <a:off x="4704536" y="2000351"/>
              <a:ext cx="957955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07653 w 612648"/>
                <a:gd name="connsiteY2" fmla="*/ 575689 h 843926"/>
                <a:gd name="connsiteX3" fmla="*/ 612648 w 612648"/>
                <a:gd name="connsiteY3" fmla="*/ 843926 h 843926"/>
                <a:gd name="connsiteX4" fmla="*/ 0 w 612648"/>
                <a:gd name="connsiteY4" fmla="*/ 493534 h 843926"/>
                <a:gd name="connsiteX5" fmla="*/ 0 w 612648"/>
                <a:gd name="connsiteY5" fmla="*/ 0 h 843926"/>
                <a:gd name="connsiteX0" fmla="*/ 0 w 735743"/>
                <a:gd name="connsiteY0" fmla="*/ 0 h 843926"/>
                <a:gd name="connsiteX1" fmla="*/ 612648 w 735743"/>
                <a:gd name="connsiteY1" fmla="*/ 350392 h 843926"/>
                <a:gd name="connsiteX2" fmla="*/ 735743 w 735743"/>
                <a:gd name="connsiteY2" fmla="*/ 562438 h 843926"/>
                <a:gd name="connsiteX3" fmla="*/ 612648 w 735743"/>
                <a:gd name="connsiteY3" fmla="*/ 843926 h 843926"/>
                <a:gd name="connsiteX4" fmla="*/ 0 w 735743"/>
                <a:gd name="connsiteY4" fmla="*/ 493534 h 843926"/>
                <a:gd name="connsiteX5" fmla="*/ 0 w 735743"/>
                <a:gd name="connsiteY5" fmla="*/ 0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5743" h="843926">
                  <a:moveTo>
                    <a:pt x="0" y="0"/>
                  </a:moveTo>
                  <a:lnTo>
                    <a:pt x="612648" y="350392"/>
                  </a:lnTo>
                  <a:lnTo>
                    <a:pt x="735743" y="562438"/>
                  </a:lnTo>
                  <a:lnTo>
                    <a:pt x="612648" y="843926"/>
                  </a:lnTo>
                  <a:lnTo>
                    <a:pt x="0" y="4935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4B3EADD6-F376-D4EB-B6BC-6B3D0D7EE656}"/>
                </a:ext>
              </a:extLst>
            </p:cNvPr>
            <p:cNvGrpSpPr/>
            <p:nvPr/>
          </p:nvGrpSpPr>
          <p:grpSpPr>
            <a:xfrm>
              <a:off x="5725611" y="1709376"/>
              <a:ext cx="345831" cy="381884"/>
              <a:chOff x="7334854" y="3940862"/>
              <a:chExt cx="265610" cy="293300"/>
            </a:xfrm>
          </p:grpSpPr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FF3F5E7D-B7DD-A945-F2FD-393D68C5D70B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5B902E87-21A0-1C2B-B9A8-61678AAFEF1F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2DF07A16-9F74-26C6-7A0D-E113AB6DB96E}"/>
                </a:ext>
              </a:extLst>
            </p:cNvPr>
            <p:cNvGrpSpPr/>
            <p:nvPr/>
          </p:nvGrpSpPr>
          <p:grpSpPr>
            <a:xfrm>
              <a:off x="5329302" y="1486774"/>
              <a:ext cx="345831" cy="381884"/>
              <a:chOff x="7334854" y="3940862"/>
              <a:chExt cx="265610" cy="293300"/>
            </a:xfrm>
          </p:grpSpPr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0073BC07-1822-54CC-A6C7-BFA325C8829A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69F3F0E7-9729-5BD7-E67B-107F9681982E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BE53DC13-A8CA-6D30-1E82-70C8D48CB2C1}"/>
                </a:ext>
              </a:extLst>
            </p:cNvPr>
            <p:cNvGrpSpPr/>
            <p:nvPr/>
          </p:nvGrpSpPr>
          <p:grpSpPr>
            <a:xfrm>
              <a:off x="5329302" y="1905302"/>
              <a:ext cx="345831" cy="381884"/>
              <a:chOff x="7334854" y="3940862"/>
              <a:chExt cx="265610" cy="293300"/>
            </a:xfrm>
          </p:grpSpPr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ED46DAE5-14FD-6FCD-9278-9D25813C3E93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AE818AFD-A42F-8BBE-CC91-25829CF6FDB1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982C5851-363A-B771-3131-37D75C2DBFEF}"/>
                </a:ext>
              </a:extLst>
            </p:cNvPr>
            <p:cNvGrpSpPr/>
            <p:nvPr/>
          </p:nvGrpSpPr>
          <p:grpSpPr>
            <a:xfrm>
              <a:off x="4932993" y="1709376"/>
              <a:ext cx="345831" cy="381884"/>
              <a:chOff x="7334854" y="3940862"/>
              <a:chExt cx="265610" cy="293300"/>
            </a:xfrm>
          </p:grpSpPr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E1F9ED14-25CA-1600-D35B-C8D473E4648B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E96E8202-AACC-4A2C-DB9E-41185C34DFE5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9B0D315E-1EC9-07BB-832E-C36D35A92A4B}"/>
                </a:ext>
              </a:extLst>
            </p:cNvPr>
            <p:cNvGrpSpPr/>
            <p:nvPr/>
          </p:nvGrpSpPr>
          <p:grpSpPr>
            <a:xfrm>
              <a:off x="6121921" y="1483751"/>
              <a:ext cx="345831" cy="381884"/>
              <a:chOff x="7334854" y="3940862"/>
              <a:chExt cx="265610" cy="293300"/>
            </a:xfrm>
          </p:grpSpPr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09A8F804-F030-043C-0AB1-53D3A1679BEB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E3C501F7-7F48-B3DC-267F-A9B9ECCA4527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AE3FC187-109D-2F41-2F60-104AE2BFA0E9}"/>
                </a:ext>
              </a:extLst>
            </p:cNvPr>
            <p:cNvGrpSpPr/>
            <p:nvPr/>
          </p:nvGrpSpPr>
          <p:grpSpPr>
            <a:xfrm>
              <a:off x="5725611" y="1261149"/>
              <a:ext cx="345831" cy="381884"/>
              <a:chOff x="7334854" y="3940862"/>
              <a:chExt cx="265610" cy="293300"/>
            </a:xfrm>
          </p:grpSpPr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61017741-1922-FE30-6936-E08C1E8E613B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30B243DB-6963-7CFF-90CB-4D1587DABC53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EE7349F3-4164-C9AA-93F6-4A9066329BA2}"/>
                </a:ext>
              </a:extLst>
            </p:cNvPr>
            <p:cNvSpPr/>
            <p:nvPr/>
          </p:nvSpPr>
          <p:spPr>
            <a:xfrm>
              <a:off x="5502219" y="1774726"/>
              <a:ext cx="1193991" cy="1324437"/>
            </a:xfrm>
            <a:custGeom>
              <a:avLst/>
              <a:gdLst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396309 w 1193991"/>
                <a:gd name="connsiteY3" fmla="*/ 1097776 h 1324437"/>
                <a:gd name="connsiteX4" fmla="*/ 0 w 1193991"/>
                <a:gd name="connsiteY4" fmla="*/ 1324437 h 1324437"/>
                <a:gd name="connsiteX5" fmla="*/ 0 w 1193991"/>
                <a:gd name="connsiteY5" fmla="*/ 681844 h 1324437"/>
                <a:gd name="connsiteX6" fmla="*/ 797682 w 1193991"/>
                <a:gd name="connsiteY6" fmla="*/ 225625 h 1324437"/>
                <a:gd name="connsiteX7" fmla="*/ 797682 w 1193991"/>
                <a:gd name="connsiteY7" fmla="*/ 226662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0 w 1193991"/>
                <a:gd name="connsiteY3" fmla="*/ 1324437 h 1324437"/>
                <a:gd name="connsiteX4" fmla="*/ 0 w 1193991"/>
                <a:gd name="connsiteY4" fmla="*/ 681844 h 1324437"/>
                <a:gd name="connsiteX5" fmla="*/ 797682 w 1193991"/>
                <a:gd name="connsiteY5" fmla="*/ 225625 h 1324437"/>
                <a:gd name="connsiteX6" fmla="*/ 797682 w 1193991"/>
                <a:gd name="connsiteY6" fmla="*/ 226662 h 1324437"/>
                <a:gd name="connsiteX7" fmla="*/ 1193991 w 1193991"/>
                <a:gd name="connsiteY7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797682 w 1193991"/>
                <a:gd name="connsiteY5" fmla="*/ 226662 h 1324437"/>
                <a:gd name="connsiteX6" fmla="*/ 1193991 w 1193991"/>
                <a:gd name="connsiteY6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1193991 w 1193991"/>
                <a:gd name="connsiteY5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1193991 w 1193991"/>
                <a:gd name="connsiteY4" fmla="*/ 0 h 1324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3991" h="1324437">
                  <a:moveTo>
                    <a:pt x="1193991" y="0"/>
                  </a:moveTo>
                  <a:lnTo>
                    <a:pt x="1193991" y="642593"/>
                  </a:lnTo>
                  <a:lnTo>
                    <a:pt x="0" y="1324437"/>
                  </a:lnTo>
                  <a:lnTo>
                    <a:pt x="0" y="681844"/>
                  </a:lnTo>
                  <a:lnTo>
                    <a:pt x="1193991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D9FE8F1C-C70D-C58D-EB10-7AE4DE264AC4}"/>
              </a:ext>
            </a:extLst>
          </p:cNvPr>
          <p:cNvGrpSpPr/>
          <p:nvPr/>
        </p:nvGrpSpPr>
        <p:grpSpPr>
          <a:xfrm>
            <a:off x="2557234" y="2486659"/>
            <a:ext cx="689927" cy="561958"/>
            <a:chOff x="4551736" y="2575299"/>
            <a:chExt cx="742140" cy="604486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C63B8349-90AC-B80B-F8DC-4C91C6C23CD2}"/>
                </a:ext>
              </a:extLst>
            </p:cNvPr>
            <p:cNvGrpSpPr/>
            <p:nvPr/>
          </p:nvGrpSpPr>
          <p:grpSpPr>
            <a:xfrm>
              <a:off x="4948045" y="2797901"/>
              <a:ext cx="345831" cy="381884"/>
              <a:chOff x="7334854" y="3940862"/>
              <a:chExt cx="265610" cy="293300"/>
            </a:xfrm>
          </p:grpSpPr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EAEBF8ED-2A84-EC96-2B01-BB3D74A50065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72EFA513-5716-8043-15D4-3487A35F56B0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C0BFC9BE-27BE-CAC5-8B12-9E79530EB009}"/>
                </a:ext>
              </a:extLst>
            </p:cNvPr>
            <p:cNvGrpSpPr/>
            <p:nvPr/>
          </p:nvGrpSpPr>
          <p:grpSpPr>
            <a:xfrm>
              <a:off x="4551736" y="2575299"/>
              <a:ext cx="345831" cy="381884"/>
              <a:chOff x="7334854" y="3940862"/>
              <a:chExt cx="265610" cy="293300"/>
            </a:xfrm>
          </p:grpSpPr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F194DE93-39D3-D5B1-7EE9-F59B45C96DC6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0C25A79C-E69F-8E38-65F8-9F848413FFB3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73444E53-242C-48E7-D070-4E6B89DB8123}"/>
              </a:ext>
            </a:extLst>
          </p:cNvPr>
          <p:cNvGrpSpPr/>
          <p:nvPr/>
        </p:nvGrpSpPr>
        <p:grpSpPr>
          <a:xfrm>
            <a:off x="1834374" y="3498601"/>
            <a:ext cx="689927" cy="561958"/>
            <a:chOff x="3774171" y="3663824"/>
            <a:chExt cx="742140" cy="604486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4D16017D-2E1B-CB13-FCAE-5ECC4F0AD275}"/>
                </a:ext>
              </a:extLst>
            </p:cNvPr>
            <p:cNvGrpSpPr/>
            <p:nvPr/>
          </p:nvGrpSpPr>
          <p:grpSpPr>
            <a:xfrm>
              <a:off x="4170480" y="3886426"/>
              <a:ext cx="345831" cy="381884"/>
              <a:chOff x="7334854" y="3940862"/>
              <a:chExt cx="265610" cy="293300"/>
            </a:xfrm>
          </p:grpSpPr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D259F7B1-7817-528B-9169-E4BCC9B857CB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572FE5A7-F6CB-C972-A87F-6D12FE5048B6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EFC8A430-6AB1-4EBE-80DB-E4E3CC699548}"/>
                </a:ext>
              </a:extLst>
            </p:cNvPr>
            <p:cNvGrpSpPr/>
            <p:nvPr/>
          </p:nvGrpSpPr>
          <p:grpSpPr>
            <a:xfrm>
              <a:off x="3774171" y="3663824"/>
              <a:ext cx="345831" cy="381884"/>
              <a:chOff x="7334854" y="3940862"/>
              <a:chExt cx="265610" cy="293300"/>
            </a:xfrm>
          </p:grpSpPr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4FE7A169-B51D-06A4-CE20-9684966F2307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730717DB-2221-3351-35CB-DDED5F10485A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422CF2D1-27A7-B730-2110-3884F1833012}"/>
              </a:ext>
            </a:extLst>
          </p:cNvPr>
          <p:cNvGrpSpPr/>
          <p:nvPr/>
        </p:nvGrpSpPr>
        <p:grpSpPr>
          <a:xfrm>
            <a:off x="1111516" y="4510543"/>
            <a:ext cx="689927" cy="561958"/>
            <a:chOff x="2996606" y="4752349"/>
            <a:chExt cx="742140" cy="604486"/>
          </a:xfrm>
        </p:grpSpPr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69751176-9B86-0469-6A2C-C8D4C9AEE576}"/>
                </a:ext>
              </a:extLst>
            </p:cNvPr>
            <p:cNvGrpSpPr/>
            <p:nvPr/>
          </p:nvGrpSpPr>
          <p:grpSpPr>
            <a:xfrm>
              <a:off x="3392915" y="4974951"/>
              <a:ext cx="345831" cy="381884"/>
              <a:chOff x="7334854" y="3940862"/>
              <a:chExt cx="265610" cy="293300"/>
            </a:xfrm>
          </p:grpSpPr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E12AB68E-0C6C-0601-E0CC-8A5E868A6196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3DCA9E1D-E6F7-B2DA-0180-521548999E29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BA699CF0-13BE-37FC-3EC7-D741C8C9E288}"/>
                </a:ext>
              </a:extLst>
            </p:cNvPr>
            <p:cNvGrpSpPr/>
            <p:nvPr/>
          </p:nvGrpSpPr>
          <p:grpSpPr>
            <a:xfrm>
              <a:off x="2996606" y="4752349"/>
              <a:ext cx="345831" cy="381884"/>
              <a:chOff x="7334854" y="3940862"/>
              <a:chExt cx="265610" cy="293300"/>
            </a:xfrm>
          </p:grpSpPr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76D14171-0FCC-7795-7BA7-BEAB473F4EF2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24C9413B-5A2D-1C83-CC0C-AEC7D56CA494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</p:grpSp>
      <p:pic>
        <p:nvPicPr>
          <p:cNvPr id="98" name="Graphic 97" descr="Research with solid fill">
            <a:extLst>
              <a:ext uri="{FF2B5EF4-FFF2-40B4-BE49-F238E27FC236}">
                <a16:creationId xmlns:a16="http://schemas.microsoft.com/office/drawing/2014/main" id="{E7A76EDE-54AB-1717-1720-9D5E169C63E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2892729" y="4823303"/>
            <a:ext cx="850068" cy="850068"/>
          </a:xfrm>
          <a:prstGeom prst="rect">
            <a:avLst/>
          </a:prstGeom>
        </p:spPr>
      </p:pic>
      <p:grpSp>
        <p:nvGrpSpPr>
          <p:cNvPr id="99" name="Group 98">
            <a:extLst>
              <a:ext uri="{FF2B5EF4-FFF2-40B4-BE49-F238E27FC236}">
                <a16:creationId xmlns:a16="http://schemas.microsoft.com/office/drawing/2014/main" id="{3ED354BB-E786-A807-5C1F-FF685FF4450F}"/>
              </a:ext>
            </a:extLst>
          </p:cNvPr>
          <p:cNvGrpSpPr/>
          <p:nvPr/>
        </p:nvGrpSpPr>
        <p:grpSpPr>
          <a:xfrm>
            <a:off x="3974728" y="4742099"/>
            <a:ext cx="2720216" cy="956224"/>
            <a:chOff x="5136013" y="5095515"/>
            <a:chExt cx="2926080" cy="1028589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36DB201-94DD-D258-6AB7-3BD0568D0682}"/>
                </a:ext>
              </a:extLst>
            </p:cNvPr>
            <p:cNvSpPr txBox="1"/>
            <p:nvPr/>
          </p:nvSpPr>
          <p:spPr>
            <a:xfrm>
              <a:off x="5136013" y="5095515"/>
              <a:ext cx="2926080" cy="49660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F4E26D3B-A895-01E1-2BE9-A516EBE04503}"/>
                </a:ext>
              </a:extLst>
            </p:cNvPr>
            <p:cNvSpPr txBox="1"/>
            <p:nvPr/>
          </p:nvSpPr>
          <p:spPr>
            <a:xfrm>
              <a:off x="5136013" y="5503351"/>
              <a:ext cx="2926080" cy="6207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1392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10452</TotalTime>
  <Words>310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Step-Up Blocks – Slide Template</vt:lpstr>
      <vt:lpstr>Step-Up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Step-Up Blocks</dc:title>
  <dc:creator>PresentationGO.com</dc:creator>
  <dc:description>© Copyright PresentationGO.com - Do not distribute or sale without written permission.</dc:description>
  <cp:lastModifiedBy>Christophe Barroche</cp:lastModifiedBy>
  <cp:revision>29</cp:revision>
  <dcterms:created xsi:type="dcterms:W3CDTF">2014-11-26T05:14:11Z</dcterms:created>
  <dcterms:modified xsi:type="dcterms:W3CDTF">2025-05-13T18:22:07Z</dcterms:modified>
  <cp:category>Charts &amp; Diagrams</cp:category>
</cp:coreProperties>
</file>