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0" d="100"/>
          <a:sy n="110" d="100"/>
        </p:scale>
        <p:origin x="82" y="28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E09C1A-DA2D-0991-E7B3-07E31B446FF1}"/>
              </a:ext>
            </a:extLst>
          </p:cNvPr>
          <p:cNvGrpSpPr/>
          <p:nvPr/>
        </p:nvGrpSpPr>
        <p:grpSpPr>
          <a:xfrm>
            <a:off x="2371838" y="4577596"/>
            <a:ext cx="1991676" cy="1787142"/>
            <a:chOff x="2371838" y="4577596"/>
            <a:chExt cx="1991676" cy="178714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A57736B-6A3D-881C-41A3-C7183E9EDFC7}"/>
                </a:ext>
              </a:extLst>
            </p:cNvPr>
            <p:cNvSpPr/>
            <p:nvPr/>
          </p:nvSpPr>
          <p:spPr>
            <a:xfrm>
              <a:off x="2371838" y="457759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6E411D1-6CC0-5B13-0A34-6E3F4A649A04}"/>
                </a:ext>
              </a:extLst>
            </p:cNvPr>
            <p:cNvSpPr/>
            <p:nvPr/>
          </p:nvSpPr>
          <p:spPr>
            <a:xfrm>
              <a:off x="2371840" y="526592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87F19EA-4E9C-7BCB-38ED-97AA364DC37F}"/>
                </a:ext>
              </a:extLst>
            </p:cNvPr>
            <p:cNvGrpSpPr/>
            <p:nvPr/>
          </p:nvGrpSpPr>
          <p:grpSpPr>
            <a:xfrm>
              <a:off x="2996606" y="5170877"/>
              <a:ext cx="345831" cy="381884"/>
              <a:chOff x="7334854" y="3940862"/>
              <a:chExt cx="265610" cy="293300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36167BE-6549-9FDA-863B-1FBF422873E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A27CB7CD-9536-765E-3810-6AE07C8D9F8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229DB07-0367-2A19-F560-10F290AB85EE}"/>
                </a:ext>
              </a:extLst>
            </p:cNvPr>
            <p:cNvGrpSpPr/>
            <p:nvPr/>
          </p:nvGrpSpPr>
          <p:grpSpPr>
            <a:xfrm>
              <a:off x="2600297" y="4974951"/>
              <a:ext cx="345831" cy="381884"/>
              <a:chOff x="7334854" y="3940862"/>
              <a:chExt cx="265610" cy="293300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B07B4DD-CA5C-0DFB-9A4E-050E31A56FC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B3BBD9E-AED4-FA9A-EDB9-3DACDC61EAE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BA274E7-0F5D-24A4-ADBF-B7B023ADACD8}"/>
                </a:ext>
              </a:extLst>
            </p:cNvPr>
            <p:cNvSpPr/>
            <p:nvPr/>
          </p:nvSpPr>
          <p:spPr>
            <a:xfrm>
              <a:off x="3169523" y="504030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0" name="Graphic 19" descr="Bar chart with solid fill">
            <a:extLst>
              <a:ext uri="{FF2B5EF4-FFF2-40B4-BE49-F238E27FC236}">
                <a16:creationId xmlns:a16="http://schemas.microsoft.com/office/drawing/2014/main" id="{AEBDF90A-EA9B-0E3B-457F-A0BD23160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90727" y="3908279"/>
            <a:ext cx="914400" cy="9144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FDBC5F-73FB-5528-1750-5025026EE303}"/>
              </a:ext>
            </a:extLst>
          </p:cNvPr>
          <p:cNvGrpSpPr/>
          <p:nvPr/>
        </p:nvGrpSpPr>
        <p:grpSpPr>
          <a:xfrm>
            <a:off x="6854070" y="3855866"/>
            <a:ext cx="2926080" cy="1019227"/>
            <a:chOff x="5913578" y="4041929"/>
            <a:chExt cx="2926080" cy="101922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61C616B-F755-E2B2-C817-A985B181DB9E}"/>
                </a:ext>
              </a:extLst>
            </p:cNvPr>
            <p:cNvSpPr txBox="1"/>
            <p:nvPr/>
          </p:nvSpPr>
          <p:spPr>
            <a:xfrm>
              <a:off x="5913578" y="4041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D239BA-6B35-1E68-9B8B-2DC1E69D3DFD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7E8F554C-AFEE-F4DC-C058-F2E2EFA5E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68833" y="2727779"/>
            <a:ext cx="914400" cy="9144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B0F86C8-3AF5-89F4-0D25-5FCE3139616E}"/>
              </a:ext>
            </a:extLst>
          </p:cNvPr>
          <p:cNvGrpSpPr/>
          <p:nvPr/>
        </p:nvGrpSpPr>
        <p:grpSpPr>
          <a:xfrm>
            <a:off x="7631635" y="2675366"/>
            <a:ext cx="2926080" cy="1019227"/>
            <a:chOff x="6691143" y="2953404"/>
            <a:chExt cx="2926080" cy="101922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7B7BC97-960B-9EB2-71DF-52B8F9157A19}"/>
                </a:ext>
              </a:extLst>
            </p:cNvPr>
            <p:cNvSpPr txBox="1"/>
            <p:nvPr/>
          </p:nvSpPr>
          <p:spPr>
            <a:xfrm>
              <a:off x="6691143" y="29534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21B99C-AA85-0898-D69C-61D40B189620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7D48DD3A-60C0-BB00-E87C-4B578BC9D8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46938" y="1547279"/>
            <a:ext cx="914400" cy="9144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036E1E66-6105-817B-EA77-8EF8263DC345}"/>
              </a:ext>
            </a:extLst>
          </p:cNvPr>
          <p:cNvGrpSpPr/>
          <p:nvPr/>
        </p:nvGrpSpPr>
        <p:grpSpPr>
          <a:xfrm>
            <a:off x="8409200" y="1494866"/>
            <a:ext cx="2926080" cy="1019227"/>
            <a:chOff x="7468708" y="1864879"/>
            <a:chExt cx="2926080" cy="101922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1CE897-43EA-31D0-F311-2CDCB1BB3D93}"/>
                </a:ext>
              </a:extLst>
            </p:cNvPr>
            <p:cNvSpPr txBox="1"/>
            <p:nvPr/>
          </p:nvSpPr>
          <p:spPr>
            <a:xfrm>
              <a:off x="7468708" y="1864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794599A-4A07-AAF9-5C61-5D6C87597EE8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7E45565-24A1-0412-496A-234C5E7F2EFF}"/>
              </a:ext>
            </a:extLst>
          </p:cNvPr>
          <p:cNvGrpSpPr/>
          <p:nvPr/>
        </p:nvGrpSpPr>
        <p:grpSpPr>
          <a:xfrm>
            <a:off x="3149403" y="3489071"/>
            <a:ext cx="1991676" cy="1787142"/>
            <a:chOff x="3149403" y="3489071"/>
            <a:chExt cx="1991676" cy="1787142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03B5182-B5CD-3431-BA42-F10E2998DDB5}"/>
                </a:ext>
              </a:extLst>
            </p:cNvPr>
            <p:cNvSpPr/>
            <p:nvPr/>
          </p:nvSpPr>
          <p:spPr>
            <a:xfrm>
              <a:off x="3149403" y="348907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93D840C-8575-28CC-8DDD-2FF35A4EED44}"/>
                </a:ext>
              </a:extLst>
            </p:cNvPr>
            <p:cNvSpPr/>
            <p:nvPr/>
          </p:nvSpPr>
          <p:spPr>
            <a:xfrm>
              <a:off x="3149405" y="417740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991C230-6F6F-FF8B-0027-044DCBB7EE91}"/>
                </a:ext>
              </a:extLst>
            </p:cNvPr>
            <p:cNvGrpSpPr/>
            <p:nvPr/>
          </p:nvGrpSpPr>
          <p:grpSpPr>
            <a:xfrm>
              <a:off x="3774171" y="4082352"/>
              <a:ext cx="345831" cy="381884"/>
              <a:chOff x="7334854" y="3940862"/>
              <a:chExt cx="265610" cy="29330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005E88F-45DC-E9B8-4781-750F987307D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B9743F2D-ADE9-46AF-9C96-8D1FADE7467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CFDF4AF-6989-248C-C94B-3B82EA805A31}"/>
                </a:ext>
              </a:extLst>
            </p:cNvPr>
            <p:cNvGrpSpPr/>
            <p:nvPr/>
          </p:nvGrpSpPr>
          <p:grpSpPr>
            <a:xfrm>
              <a:off x="3377862" y="3886426"/>
              <a:ext cx="345831" cy="381884"/>
              <a:chOff x="7334854" y="3940862"/>
              <a:chExt cx="265610" cy="293300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167FC45-BF30-054C-E1BF-71085EC189B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3D8D97E-2A86-C255-E7B5-49C4E1A4FB1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C43C70D-8D63-4DAF-3605-A334344A0773}"/>
                </a:ext>
              </a:extLst>
            </p:cNvPr>
            <p:cNvSpPr/>
            <p:nvPr/>
          </p:nvSpPr>
          <p:spPr>
            <a:xfrm>
              <a:off x="3947088" y="395177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E2B9F49-EE68-B9EC-1111-AC093655E1A7}"/>
              </a:ext>
            </a:extLst>
          </p:cNvPr>
          <p:cNvGrpSpPr/>
          <p:nvPr/>
        </p:nvGrpSpPr>
        <p:grpSpPr>
          <a:xfrm>
            <a:off x="3926968" y="2400546"/>
            <a:ext cx="1991676" cy="1787142"/>
            <a:chOff x="3926968" y="2400546"/>
            <a:chExt cx="1991676" cy="1787142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53C1572-D5AB-F778-2CEA-855115D03502}"/>
                </a:ext>
              </a:extLst>
            </p:cNvPr>
            <p:cNvSpPr/>
            <p:nvPr/>
          </p:nvSpPr>
          <p:spPr>
            <a:xfrm>
              <a:off x="3926968" y="240054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CF4FDA0-0C4E-762A-5104-FA2CE669CA79}"/>
                </a:ext>
              </a:extLst>
            </p:cNvPr>
            <p:cNvSpPr/>
            <p:nvPr/>
          </p:nvSpPr>
          <p:spPr>
            <a:xfrm>
              <a:off x="3926970" y="308887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922D1DA6-3BC7-77A8-5678-75BA1AD9F92D}"/>
                </a:ext>
              </a:extLst>
            </p:cNvPr>
            <p:cNvGrpSpPr/>
            <p:nvPr/>
          </p:nvGrpSpPr>
          <p:grpSpPr>
            <a:xfrm>
              <a:off x="4551736" y="2993827"/>
              <a:ext cx="345831" cy="381884"/>
              <a:chOff x="7334854" y="3940862"/>
              <a:chExt cx="265610" cy="293300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B782754-BD45-59DC-928B-3C0DAC958F8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BC91E08B-D34C-7978-467F-B66EA371532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0E03F90-9436-9A66-06E6-6C5A266E68DB}"/>
                </a:ext>
              </a:extLst>
            </p:cNvPr>
            <p:cNvGrpSpPr/>
            <p:nvPr/>
          </p:nvGrpSpPr>
          <p:grpSpPr>
            <a:xfrm>
              <a:off x="4155427" y="2797901"/>
              <a:ext cx="345831" cy="381884"/>
              <a:chOff x="7334854" y="3940862"/>
              <a:chExt cx="265610" cy="293300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05205FB0-41BE-1204-9A1E-9BC8454AB93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285AF6A5-6FCF-D52B-E68E-76B5CE3B4E5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7C7D1E8-1255-A99F-9EB2-50C4B1C88295}"/>
                </a:ext>
              </a:extLst>
            </p:cNvPr>
            <p:cNvSpPr/>
            <p:nvPr/>
          </p:nvSpPr>
          <p:spPr>
            <a:xfrm>
              <a:off x="4724653" y="286325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C2C6194-E8C7-141D-DCDB-5FF1CC31BB4E}"/>
              </a:ext>
            </a:extLst>
          </p:cNvPr>
          <p:cNvGrpSpPr/>
          <p:nvPr/>
        </p:nvGrpSpPr>
        <p:grpSpPr>
          <a:xfrm>
            <a:off x="4704534" y="1261149"/>
            <a:ext cx="1991676" cy="1838014"/>
            <a:chOff x="4704534" y="1261149"/>
            <a:chExt cx="1991676" cy="1838014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BC23E60-5795-7EA5-F9E7-53745EDB0C8D}"/>
                </a:ext>
              </a:extLst>
            </p:cNvPr>
            <p:cNvSpPr/>
            <p:nvPr/>
          </p:nvSpPr>
          <p:spPr>
            <a:xfrm>
              <a:off x="4704534" y="131202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C920428-BDAC-64B9-498F-3213140C9134}"/>
                </a:ext>
              </a:extLst>
            </p:cNvPr>
            <p:cNvSpPr/>
            <p:nvPr/>
          </p:nvSpPr>
          <p:spPr>
            <a:xfrm>
              <a:off x="4704536" y="200035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C5BF06A-03EC-3B27-8230-E353565E946E}"/>
                </a:ext>
              </a:extLst>
            </p:cNvPr>
            <p:cNvGrpSpPr/>
            <p:nvPr/>
          </p:nvGrpSpPr>
          <p:grpSpPr>
            <a:xfrm>
              <a:off x="5725611" y="1709376"/>
              <a:ext cx="345831" cy="381884"/>
              <a:chOff x="7334854" y="3940862"/>
              <a:chExt cx="265610" cy="293300"/>
            </a:xfrm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9AD58610-E682-F8AF-519C-E335CCA4007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38236FD4-1745-26A6-A449-37060E28AF6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3012897-8F5E-D475-464B-209759592E0E}"/>
                </a:ext>
              </a:extLst>
            </p:cNvPr>
            <p:cNvGrpSpPr/>
            <p:nvPr/>
          </p:nvGrpSpPr>
          <p:grpSpPr>
            <a:xfrm>
              <a:off x="5329302" y="1486774"/>
              <a:ext cx="345831" cy="381884"/>
              <a:chOff x="7334854" y="3940862"/>
              <a:chExt cx="265610" cy="293300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6792431F-D184-D702-E616-2B289AFC3A3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127B3204-7195-5F03-2107-2927683A65A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4C66407D-AA3D-9C6E-468D-731FD56CB5B1}"/>
                </a:ext>
              </a:extLst>
            </p:cNvPr>
            <p:cNvGrpSpPr/>
            <p:nvPr/>
          </p:nvGrpSpPr>
          <p:grpSpPr>
            <a:xfrm>
              <a:off x="5329302" y="1905302"/>
              <a:ext cx="345831" cy="381884"/>
              <a:chOff x="7334854" y="3940862"/>
              <a:chExt cx="265610" cy="293300"/>
            </a:xfrm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46429E75-E3B4-A815-FC7F-F11091291A2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28E2DC4-BF5D-63F8-EA15-C7B090EDE92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C44A8F68-AA79-D3CF-0CFC-ABDAEBB4D5C8}"/>
                </a:ext>
              </a:extLst>
            </p:cNvPr>
            <p:cNvGrpSpPr/>
            <p:nvPr/>
          </p:nvGrpSpPr>
          <p:grpSpPr>
            <a:xfrm>
              <a:off x="4932993" y="1709376"/>
              <a:ext cx="345831" cy="381884"/>
              <a:chOff x="7334854" y="3940862"/>
              <a:chExt cx="265610" cy="293300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6A1D9019-FA25-B6C4-ADD1-7489946018A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EBAD5B50-B09A-81BA-4BA0-E679A30AE78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11C7A096-8FD0-05EF-F2FF-B5ECE1838542}"/>
                </a:ext>
              </a:extLst>
            </p:cNvPr>
            <p:cNvGrpSpPr/>
            <p:nvPr/>
          </p:nvGrpSpPr>
          <p:grpSpPr>
            <a:xfrm>
              <a:off x="6121921" y="1483751"/>
              <a:ext cx="345831" cy="381884"/>
              <a:chOff x="7334854" y="3940862"/>
              <a:chExt cx="265610" cy="293300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700E6D9E-936A-4750-0294-3DA4C731C8F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CED021AC-FBF0-DD7F-1AE2-772B2BF8EB2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D3D5D079-144E-700B-B6D6-9001C5AB4DE3}"/>
                </a:ext>
              </a:extLst>
            </p:cNvPr>
            <p:cNvGrpSpPr/>
            <p:nvPr/>
          </p:nvGrpSpPr>
          <p:grpSpPr>
            <a:xfrm>
              <a:off x="5725611" y="1261149"/>
              <a:ext cx="345831" cy="381884"/>
              <a:chOff x="7334854" y="3940862"/>
              <a:chExt cx="265610" cy="293300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1E3D5016-4B01-06AC-77CD-E2CBF6D514B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CFFC7E98-2BF5-DE38-09EB-41F9F40014D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9469A07-5866-B208-B673-739C39D5B0D5}"/>
                </a:ext>
              </a:extLst>
            </p:cNvPr>
            <p:cNvSpPr/>
            <p:nvPr/>
          </p:nvSpPr>
          <p:spPr>
            <a:xfrm>
              <a:off x="5502219" y="177472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6C73EB0-8A42-2AAE-77CE-B2EC9A6B3C89}"/>
              </a:ext>
            </a:extLst>
          </p:cNvPr>
          <p:cNvGrpSpPr/>
          <p:nvPr/>
        </p:nvGrpSpPr>
        <p:grpSpPr>
          <a:xfrm>
            <a:off x="4551736" y="2575299"/>
            <a:ext cx="742140" cy="604486"/>
            <a:chOff x="4551736" y="2575299"/>
            <a:chExt cx="742140" cy="604486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E3C76CE-6A63-F2F1-A435-C4736ED6224F}"/>
                </a:ext>
              </a:extLst>
            </p:cNvPr>
            <p:cNvGrpSpPr/>
            <p:nvPr/>
          </p:nvGrpSpPr>
          <p:grpSpPr>
            <a:xfrm>
              <a:off x="4948045" y="2797901"/>
              <a:ext cx="345831" cy="381884"/>
              <a:chOff x="7334854" y="3940862"/>
              <a:chExt cx="265610" cy="293300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238DACF6-5715-A355-8DD8-B48AEEE09A6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63EA8A27-E2C2-FE4F-6CBB-EF46FF3D64D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5DB5533-EC3E-8CAF-BAAA-D83C7E5192E0}"/>
                </a:ext>
              </a:extLst>
            </p:cNvPr>
            <p:cNvGrpSpPr/>
            <p:nvPr/>
          </p:nvGrpSpPr>
          <p:grpSpPr>
            <a:xfrm>
              <a:off x="4551736" y="2575299"/>
              <a:ext cx="345831" cy="381884"/>
              <a:chOff x="7334854" y="3940862"/>
              <a:chExt cx="265610" cy="293300"/>
            </a:xfrm>
          </p:grpSpPr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1AA01E2A-6E53-DABD-5EA7-6CFEFAD4500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04348A07-8301-9304-E50B-7E0EF36015C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328C9EF-D12E-D8F3-E245-5F7609C841C8}"/>
              </a:ext>
            </a:extLst>
          </p:cNvPr>
          <p:cNvGrpSpPr/>
          <p:nvPr/>
        </p:nvGrpSpPr>
        <p:grpSpPr>
          <a:xfrm>
            <a:off x="3774171" y="3663824"/>
            <a:ext cx="742140" cy="604486"/>
            <a:chOff x="3774171" y="3663824"/>
            <a:chExt cx="742140" cy="604486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0983BCE-8D04-7582-0C32-BAC1B74DDDB0}"/>
                </a:ext>
              </a:extLst>
            </p:cNvPr>
            <p:cNvGrpSpPr/>
            <p:nvPr/>
          </p:nvGrpSpPr>
          <p:grpSpPr>
            <a:xfrm>
              <a:off x="4170480" y="3886426"/>
              <a:ext cx="345831" cy="381884"/>
              <a:chOff x="7334854" y="3940862"/>
              <a:chExt cx="265610" cy="293300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892127F-FC8E-0775-A67B-65CBAE99F8B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B62EE047-148C-4F20-1EB9-F133A4505A7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F01545BE-B6D5-FD88-470B-0FC5060F77CF}"/>
                </a:ext>
              </a:extLst>
            </p:cNvPr>
            <p:cNvGrpSpPr/>
            <p:nvPr/>
          </p:nvGrpSpPr>
          <p:grpSpPr>
            <a:xfrm>
              <a:off x="3774171" y="3663824"/>
              <a:ext cx="345831" cy="381884"/>
              <a:chOff x="7334854" y="3940862"/>
              <a:chExt cx="265610" cy="293300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A7802A-D31D-E62C-EFE3-F63D3D61C1D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636CC55B-731E-C857-8210-9745C6D8130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98" name="Graphic 97" descr="Research with solid fill">
            <a:extLst>
              <a:ext uri="{FF2B5EF4-FFF2-40B4-BE49-F238E27FC236}">
                <a16:creationId xmlns:a16="http://schemas.microsoft.com/office/drawing/2014/main" id="{93DD0E02-978A-8FBD-13F0-A9FC7CA399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912621" y="5088778"/>
            <a:ext cx="914400" cy="914400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D4AE0BC3-691E-5D97-97A6-46F09301CAD2}"/>
              </a:ext>
            </a:extLst>
          </p:cNvPr>
          <p:cNvGrpSpPr/>
          <p:nvPr/>
        </p:nvGrpSpPr>
        <p:grpSpPr>
          <a:xfrm>
            <a:off x="6076505" y="5036365"/>
            <a:ext cx="2926080" cy="1019227"/>
            <a:chOff x="5136013" y="5130454"/>
            <a:chExt cx="2926080" cy="101922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F0E0CF9-7E6C-3ED8-2BA6-9A6BF3AE917E}"/>
                </a:ext>
              </a:extLst>
            </p:cNvPr>
            <p:cNvSpPr txBox="1"/>
            <p:nvPr/>
          </p:nvSpPr>
          <p:spPr>
            <a:xfrm>
              <a:off x="5136013" y="513045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7936EA7-A462-2D9D-D788-495E7611462F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FBB8085-7E9A-B820-4985-9118706DF86C}"/>
              </a:ext>
            </a:extLst>
          </p:cNvPr>
          <p:cNvGrpSpPr/>
          <p:nvPr/>
        </p:nvGrpSpPr>
        <p:grpSpPr>
          <a:xfrm>
            <a:off x="2371838" y="4577596"/>
            <a:ext cx="1991676" cy="1787142"/>
            <a:chOff x="2371838" y="4577596"/>
            <a:chExt cx="1991676" cy="178714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2AF7E6B-F731-39CF-7BFA-43F504950BAC}"/>
                </a:ext>
              </a:extLst>
            </p:cNvPr>
            <p:cNvSpPr/>
            <p:nvPr/>
          </p:nvSpPr>
          <p:spPr>
            <a:xfrm>
              <a:off x="2371838" y="457759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C72EBF6-672C-01FD-2F7D-14E11E83BF1E}"/>
                </a:ext>
              </a:extLst>
            </p:cNvPr>
            <p:cNvSpPr/>
            <p:nvPr/>
          </p:nvSpPr>
          <p:spPr>
            <a:xfrm>
              <a:off x="2371840" y="526592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F52DAFE-959E-A13D-21F2-AEAAF25A3975}"/>
                </a:ext>
              </a:extLst>
            </p:cNvPr>
            <p:cNvGrpSpPr/>
            <p:nvPr/>
          </p:nvGrpSpPr>
          <p:grpSpPr>
            <a:xfrm>
              <a:off x="2996606" y="5170877"/>
              <a:ext cx="345831" cy="381884"/>
              <a:chOff x="7334854" y="3940862"/>
              <a:chExt cx="265610" cy="293300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902A50F-B908-99FF-BCD0-D7F89C66F56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F63841AF-A237-6BDD-2F6B-FADC9E48E65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B25DBAC-F696-1ADB-F711-6DC277E66685}"/>
                </a:ext>
              </a:extLst>
            </p:cNvPr>
            <p:cNvGrpSpPr/>
            <p:nvPr/>
          </p:nvGrpSpPr>
          <p:grpSpPr>
            <a:xfrm>
              <a:off x="2600297" y="4974951"/>
              <a:ext cx="345831" cy="381884"/>
              <a:chOff x="7334854" y="3940862"/>
              <a:chExt cx="265610" cy="293300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E6245978-660A-016B-E4D4-FA8D6D61E26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D8024315-07C9-E08F-6DF4-BF3B862C00E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CBA92DA-6C78-8BCA-C500-BF7813474336}"/>
                </a:ext>
              </a:extLst>
            </p:cNvPr>
            <p:cNvSpPr/>
            <p:nvPr/>
          </p:nvSpPr>
          <p:spPr>
            <a:xfrm>
              <a:off x="3169523" y="504030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979359-BEF9-DDEF-794E-D4AAE909785C}"/>
              </a:ext>
            </a:extLst>
          </p:cNvPr>
          <p:cNvGrpSpPr/>
          <p:nvPr/>
        </p:nvGrpSpPr>
        <p:grpSpPr>
          <a:xfrm>
            <a:off x="3789225" y="4749326"/>
            <a:ext cx="345831" cy="381884"/>
            <a:chOff x="7334854" y="3940862"/>
            <a:chExt cx="265610" cy="2933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AC16094-C2F7-1697-47EE-311FF15FCE56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2743255-3065-8E76-5BA1-66BF660A78D4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9ABED85-83D8-1C0E-EB79-E9FC023DE9E6}"/>
              </a:ext>
            </a:extLst>
          </p:cNvPr>
          <p:cNvGrpSpPr/>
          <p:nvPr/>
        </p:nvGrpSpPr>
        <p:grpSpPr>
          <a:xfrm>
            <a:off x="3392915" y="4526724"/>
            <a:ext cx="345831" cy="381884"/>
            <a:chOff x="7334854" y="3940862"/>
            <a:chExt cx="265610" cy="2933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75D993-C1F7-7CC9-5C66-CE64A3F01863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187E1A7-E25E-2812-F31F-3F116B00A777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0" name="Graphic 19" descr="Bar chart with solid fill">
            <a:extLst>
              <a:ext uri="{FF2B5EF4-FFF2-40B4-BE49-F238E27FC236}">
                <a16:creationId xmlns:a16="http://schemas.microsoft.com/office/drawing/2014/main" id="{DBEF9460-F7F5-A129-AB86-39762189A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90727" y="3908279"/>
            <a:ext cx="914400" cy="9144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ABDBD7D-E905-AEAA-5180-1F2DE135630A}"/>
              </a:ext>
            </a:extLst>
          </p:cNvPr>
          <p:cNvGrpSpPr/>
          <p:nvPr/>
        </p:nvGrpSpPr>
        <p:grpSpPr>
          <a:xfrm>
            <a:off x="6854070" y="3855866"/>
            <a:ext cx="2926080" cy="1019227"/>
            <a:chOff x="5913578" y="4041929"/>
            <a:chExt cx="2926080" cy="101922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4E4E442-E185-36C5-A27D-054458733448}"/>
                </a:ext>
              </a:extLst>
            </p:cNvPr>
            <p:cNvSpPr txBox="1"/>
            <p:nvPr/>
          </p:nvSpPr>
          <p:spPr>
            <a:xfrm>
              <a:off x="5913578" y="4041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442776B-D654-3EF5-A997-AA564D5C8E25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B1F244B6-0FAB-1B4A-8E9B-F7B3E121B8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68833" y="2727779"/>
            <a:ext cx="914400" cy="9144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D0B3F40-BCC3-11AB-9FBA-5DDB2B6446AB}"/>
              </a:ext>
            </a:extLst>
          </p:cNvPr>
          <p:cNvGrpSpPr/>
          <p:nvPr/>
        </p:nvGrpSpPr>
        <p:grpSpPr>
          <a:xfrm>
            <a:off x="7631635" y="2675366"/>
            <a:ext cx="2926080" cy="1019227"/>
            <a:chOff x="6691143" y="2953404"/>
            <a:chExt cx="2926080" cy="101922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FADC08C-C4F6-C031-F938-A37355F3EA00}"/>
                </a:ext>
              </a:extLst>
            </p:cNvPr>
            <p:cNvSpPr txBox="1"/>
            <p:nvPr/>
          </p:nvSpPr>
          <p:spPr>
            <a:xfrm>
              <a:off x="6691143" y="29534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7616B36-F5D7-78AC-1781-24764CC97BBF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281357BC-8AEB-895B-657F-C8E1D9CC2E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46938" y="1547279"/>
            <a:ext cx="914400" cy="9144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01446822-729E-C0CA-9B58-E48AFEBE6543}"/>
              </a:ext>
            </a:extLst>
          </p:cNvPr>
          <p:cNvGrpSpPr/>
          <p:nvPr/>
        </p:nvGrpSpPr>
        <p:grpSpPr>
          <a:xfrm>
            <a:off x="8409200" y="1494866"/>
            <a:ext cx="2926080" cy="1019227"/>
            <a:chOff x="7468708" y="1864879"/>
            <a:chExt cx="2926080" cy="101922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1A2B82A-374E-6FEF-3BDE-3DD20BB1600C}"/>
                </a:ext>
              </a:extLst>
            </p:cNvPr>
            <p:cNvSpPr txBox="1"/>
            <p:nvPr/>
          </p:nvSpPr>
          <p:spPr>
            <a:xfrm>
              <a:off x="7468708" y="1864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B2D175-3B4C-0ACB-96ED-FED845FFB2A8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DCB97DA-D361-0B79-EB46-3A674BFE54B4}"/>
              </a:ext>
            </a:extLst>
          </p:cNvPr>
          <p:cNvGrpSpPr/>
          <p:nvPr/>
        </p:nvGrpSpPr>
        <p:grpSpPr>
          <a:xfrm>
            <a:off x="3149403" y="3489071"/>
            <a:ext cx="1991676" cy="1787142"/>
            <a:chOff x="3149403" y="3489071"/>
            <a:chExt cx="1991676" cy="1787142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0E9A817-DC27-1482-5B65-ACE06B22B5DB}"/>
                </a:ext>
              </a:extLst>
            </p:cNvPr>
            <p:cNvSpPr/>
            <p:nvPr/>
          </p:nvSpPr>
          <p:spPr>
            <a:xfrm>
              <a:off x="3149403" y="348907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07EB687-9D8A-329B-0611-A5BA6DC9FDC2}"/>
                </a:ext>
              </a:extLst>
            </p:cNvPr>
            <p:cNvSpPr/>
            <p:nvPr/>
          </p:nvSpPr>
          <p:spPr>
            <a:xfrm>
              <a:off x="3149405" y="417740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FA237B3-2F25-2E34-84FE-9AD0F003A344}"/>
                </a:ext>
              </a:extLst>
            </p:cNvPr>
            <p:cNvGrpSpPr/>
            <p:nvPr/>
          </p:nvGrpSpPr>
          <p:grpSpPr>
            <a:xfrm>
              <a:off x="3774171" y="4082352"/>
              <a:ext cx="345831" cy="381884"/>
              <a:chOff x="7334854" y="3940862"/>
              <a:chExt cx="265610" cy="29330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44807478-8EEB-D249-CF1A-75C2129AE2D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CF5153D2-EBFC-8BB3-547D-2C19D4E9E73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96902E1-8E78-C76F-01EB-4D18BCE601A0}"/>
                </a:ext>
              </a:extLst>
            </p:cNvPr>
            <p:cNvGrpSpPr/>
            <p:nvPr/>
          </p:nvGrpSpPr>
          <p:grpSpPr>
            <a:xfrm>
              <a:off x="3377862" y="3886426"/>
              <a:ext cx="345831" cy="381884"/>
              <a:chOff x="7334854" y="3940862"/>
              <a:chExt cx="265610" cy="293300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6EC6D42F-4878-71BC-5053-3F8A88D9000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7409D2C2-46BF-B1EB-0274-68E16128F10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3B0A46A-013B-480A-7738-6B1296E2DC24}"/>
                </a:ext>
              </a:extLst>
            </p:cNvPr>
            <p:cNvSpPr/>
            <p:nvPr/>
          </p:nvSpPr>
          <p:spPr>
            <a:xfrm>
              <a:off x="3947088" y="395177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6D318BF-DE6B-DB4A-6893-9C881A8C83CA}"/>
              </a:ext>
            </a:extLst>
          </p:cNvPr>
          <p:cNvGrpSpPr/>
          <p:nvPr/>
        </p:nvGrpSpPr>
        <p:grpSpPr>
          <a:xfrm>
            <a:off x="3926968" y="2400546"/>
            <a:ext cx="1991676" cy="1787142"/>
            <a:chOff x="3926968" y="2400546"/>
            <a:chExt cx="1991676" cy="1787142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8605C13-FF37-6537-5E94-0B4056E7D72F}"/>
                </a:ext>
              </a:extLst>
            </p:cNvPr>
            <p:cNvSpPr/>
            <p:nvPr/>
          </p:nvSpPr>
          <p:spPr>
            <a:xfrm>
              <a:off x="3926968" y="240054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E1B2660-B6EA-4960-A8BB-CFA57020BF05}"/>
                </a:ext>
              </a:extLst>
            </p:cNvPr>
            <p:cNvSpPr/>
            <p:nvPr/>
          </p:nvSpPr>
          <p:spPr>
            <a:xfrm>
              <a:off x="3926970" y="308887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7FD5750-FE30-FB92-917D-AC5BD00ECECD}"/>
                </a:ext>
              </a:extLst>
            </p:cNvPr>
            <p:cNvGrpSpPr/>
            <p:nvPr/>
          </p:nvGrpSpPr>
          <p:grpSpPr>
            <a:xfrm>
              <a:off x="4551736" y="2993827"/>
              <a:ext cx="345831" cy="381884"/>
              <a:chOff x="7334854" y="3940862"/>
              <a:chExt cx="265610" cy="293300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16E4EAEF-151E-1BE8-EF8D-3748DD86909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FE7A6F4E-81C8-63B3-5B86-6EA1E033A0D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8DA6271-0E8E-28B5-E73C-D06705882B81}"/>
                </a:ext>
              </a:extLst>
            </p:cNvPr>
            <p:cNvGrpSpPr/>
            <p:nvPr/>
          </p:nvGrpSpPr>
          <p:grpSpPr>
            <a:xfrm>
              <a:off x="4155427" y="2797901"/>
              <a:ext cx="345831" cy="381884"/>
              <a:chOff x="7334854" y="3940862"/>
              <a:chExt cx="265610" cy="293300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2A0F425-749F-AB20-D52F-1F2D64A38D2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EFE428BC-D466-8ABD-2B40-F6707FE06FF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CBC0562-F790-E92A-B4E0-A1F1876BE54A}"/>
                </a:ext>
              </a:extLst>
            </p:cNvPr>
            <p:cNvSpPr/>
            <p:nvPr/>
          </p:nvSpPr>
          <p:spPr>
            <a:xfrm>
              <a:off x="4724653" y="286325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F4BC52D-71BE-E0D0-165D-2000C8E9792D}"/>
              </a:ext>
            </a:extLst>
          </p:cNvPr>
          <p:cNvGrpSpPr/>
          <p:nvPr/>
        </p:nvGrpSpPr>
        <p:grpSpPr>
          <a:xfrm>
            <a:off x="4704534" y="1261149"/>
            <a:ext cx="1991676" cy="1838014"/>
            <a:chOff x="4704534" y="1261149"/>
            <a:chExt cx="1991676" cy="1838014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1FC9B3C-8194-9A78-DE35-ED64F7A9C698}"/>
                </a:ext>
              </a:extLst>
            </p:cNvPr>
            <p:cNvSpPr/>
            <p:nvPr/>
          </p:nvSpPr>
          <p:spPr>
            <a:xfrm>
              <a:off x="4704534" y="131202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963BF9B-7622-0E29-9FD4-5495F0D8851F}"/>
                </a:ext>
              </a:extLst>
            </p:cNvPr>
            <p:cNvSpPr/>
            <p:nvPr/>
          </p:nvSpPr>
          <p:spPr>
            <a:xfrm>
              <a:off x="4704536" y="200035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D1D6700-ABC1-4FB1-690B-6C3D597806C0}"/>
                </a:ext>
              </a:extLst>
            </p:cNvPr>
            <p:cNvGrpSpPr/>
            <p:nvPr/>
          </p:nvGrpSpPr>
          <p:grpSpPr>
            <a:xfrm>
              <a:off x="5725611" y="1709376"/>
              <a:ext cx="345831" cy="381884"/>
              <a:chOff x="7334854" y="3940862"/>
              <a:chExt cx="265610" cy="293300"/>
            </a:xfrm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5BA4FB32-ACAA-6CD9-6D67-3F15DA3F8FE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0506F4E9-941D-A865-DB9F-6D47398E15E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40D3AAE2-6D75-AC2E-9595-65057BC96FB4}"/>
                </a:ext>
              </a:extLst>
            </p:cNvPr>
            <p:cNvGrpSpPr/>
            <p:nvPr/>
          </p:nvGrpSpPr>
          <p:grpSpPr>
            <a:xfrm>
              <a:off x="5329302" y="1486774"/>
              <a:ext cx="345831" cy="381884"/>
              <a:chOff x="7334854" y="3940862"/>
              <a:chExt cx="265610" cy="293300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2EFB00CB-9E78-06A7-9951-959F5113888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7292F70B-5904-6B0C-A0CE-AF5C72B3929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0D74F26-F0DB-BFAC-4F8C-C9E3D9E2C4C1}"/>
                </a:ext>
              </a:extLst>
            </p:cNvPr>
            <p:cNvGrpSpPr/>
            <p:nvPr/>
          </p:nvGrpSpPr>
          <p:grpSpPr>
            <a:xfrm>
              <a:off x="5329302" y="1905302"/>
              <a:ext cx="345831" cy="381884"/>
              <a:chOff x="7334854" y="3940862"/>
              <a:chExt cx="265610" cy="293300"/>
            </a:xfrm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5F7F7C75-8D2D-8D96-72B0-0CA806B923E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523EDEF-3F28-3F65-63A7-A85B5B2D6D2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BE9C9C5-6F32-FF66-E723-A1271ABEABDB}"/>
                </a:ext>
              </a:extLst>
            </p:cNvPr>
            <p:cNvGrpSpPr/>
            <p:nvPr/>
          </p:nvGrpSpPr>
          <p:grpSpPr>
            <a:xfrm>
              <a:off x="4932993" y="1709376"/>
              <a:ext cx="345831" cy="381884"/>
              <a:chOff x="7334854" y="3940862"/>
              <a:chExt cx="265610" cy="293300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DAD67703-1C83-D5DB-8236-56272FBF356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D732B8AF-A0F7-887C-485F-315D0AC657B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6922BD2-104D-29FF-9FF8-A908C47F3904}"/>
                </a:ext>
              </a:extLst>
            </p:cNvPr>
            <p:cNvGrpSpPr/>
            <p:nvPr/>
          </p:nvGrpSpPr>
          <p:grpSpPr>
            <a:xfrm>
              <a:off x="6121921" y="1483751"/>
              <a:ext cx="345831" cy="381884"/>
              <a:chOff x="7334854" y="3940862"/>
              <a:chExt cx="265610" cy="293300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833D80A8-ED07-FC07-CCDA-EDC6A96F33B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5303DD81-3B80-A335-A33A-3EC13CAEBD7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3C4F0CF-4ADB-A90B-CD91-FF3F9DE48AD0}"/>
                </a:ext>
              </a:extLst>
            </p:cNvPr>
            <p:cNvGrpSpPr/>
            <p:nvPr/>
          </p:nvGrpSpPr>
          <p:grpSpPr>
            <a:xfrm>
              <a:off x="5725611" y="1261149"/>
              <a:ext cx="345831" cy="381884"/>
              <a:chOff x="7334854" y="3940862"/>
              <a:chExt cx="265610" cy="293300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8D46B0E0-DF88-22EE-D772-6D0CB009C63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BF28DAE3-8A00-B77D-4B77-1D8A5511902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B568860-6BC6-CEF7-5941-E8B8ECD567B1}"/>
                </a:ext>
              </a:extLst>
            </p:cNvPr>
            <p:cNvSpPr/>
            <p:nvPr/>
          </p:nvSpPr>
          <p:spPr>
            <a:xfrm>
              <a:off x="5502219" y="177472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0F20B0C-F068-7350-ADC9-A1DEA5954865}"/>
              </a:ext>
            </a:extLst>
          </p:cNvPr>
          <p:cNvGrpSpPr/>
          <p:nvPr/>
        </p:nvGrpSpPr>
        <p:grpSpPr>
          <a:xfrm>
            <a:off x="4551736" y="2575299"/>
            <a:ext cx="742140" cy="604486"/>
            <a:chOff x="4551736" y="2575299"/>
            <a:chExt cx="742140" cy="604486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D73B822C-470E-03C5-67ED-8C709DAC1938}"/>
                </a:ext>
              </a:extLst>
            </p:cNvPr>
            <p:cNvGrpSpPr/>
            <p:nvPr/>
          </p:nvGrpSpPr>
          <p:grpSpPr>
            <a:xfrm>
              <a:off x="4948045" y="2797901"/>
              <a:ext cx="345831" cy="381884"/>
              <a:chOff x="7334854" y="3940862"/>
              <a:chExt cx="265610" cy="293300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6D62B6BF-1AC6-0881-1240-F82C4379AA0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05E520CD-2507-E899-AEC3-75B66953CC0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DA0D968E-214F-4997-9552-AB0AEA517AE6}"/>
                </a:ext>
              </a:extLst>
            </p:cNvPr>
            <p:cNvGrpSpPr/>
            <p:nvPr/>
          </p:nvGrpSpPr>
          <p:grpSpPr>
            <a:xfrm>
              <a:off x="4551736" y="2575299"/>
              <a:ext cx="345831" cy="381884"/>
              <a:chOff x="7334854" y="3940862"/>
              <a:chExt cx="265610" cy="293300"/>
            </a:xfrm>
          </p:grpSpPr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6CDDFAE1-85F5-3598-C7FD-9EDDE4D0F8B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FE59C1FD-DE4B-ABE6-6AD1-90A7D503752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AC63F47-629C-4CFC-AB7E-925A58FF913B}"/>
              </a:ext>
            </a:extLst>
          </p:cNvPr>
          <p:cNvGrpSpPr/>
          <p:nvPr/>
        </p:nvGrpSpPr>
        <p:grpSpPr>
          <a:xfrm>
            <a:off x="3774171" y="3663824"/>
            <a:ext cx="742140" cy="604486"/>
            <a:chOff x="3774171" y="3663824"/>
            <a:chExt cx="742140" cy="604486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5E73255-7765-D85D-E6CF-26084D968368}"/>
                </a:ext>
              </a:extLst>
            </p:cNvPr>
            <p:cNvGrpSpPr/>
            <p:nvPr/>
          </p:nvGrpSpPr>
          <p:grpSpPr>
            <a:xfrm>
              <a:off x="4170480" y="3886426"/>
              <a:ext cx="345831" cy="381884"/>
              <a:chOff x="7334854" y="3940862"/>
              <a:chExt cx="265610" cy="293300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0EB77F9-3CF9-FB7E-6217-E2256EF5D37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627C533F-602B-6A9A-824F-0A9B9502489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6AC4C9F-4E2C-3CCE-9457-F67097C6A37A}"/>
                </a:ext>
              </a:extLst>
            </p:cNvPr>
            <p:cNvGrpSpPr/>
            <p:nvPr/>
          </p:nvGrpSpPr>
          <p:grpSpPr>
            <a:xfrm>
              <a:off x="3774171" y="3663824"/>
              <a:ext cx="345831" cy="381884"/>
              <a:chOff x="7334854" y="3940862"/>
              <a:chExt cx="265610" cy="293300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459BE52-C994-006B-39C0-FEFD1AE724E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970099C9-396E-7A52-C50F-3CCA4CEF6F3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D162E6D-3944-E9B4-C202-D3F0F4AB2B03}"/>
              </a:ext>
            </a:extLst>
          </p:cNvPr>
          <p:cNvGrpSpPr/>
          <p:nvPr/>
        </p:nvGrpSpPr>
        <p:grpSpPr>
          <a:xfrm>
            <a:off x="2996606" y="4752349"/>
            <a:ext cx="742140" cy="604486"/>
            <a:chOff x="2996606" y="4752349"/>
            <a:chExt cx="742140" cy="604486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427D1870-565F-CAE0-9DFF-5DD7B37A59F3}"/>
                </a:ext>
              </a:extLst>
            </p:cNvPr>
            <p:cNvGrpSpPr/>
            <p:nvPr/>
          </p:nvGrpSpPr>
          <p:grpSpPr>
            <a:xfrm>
              <a:off x="3392915" y="4974951"/>
              <a:ext cx="345831" cy="381884"/>
              <a:chOff x="7334854" y="3940862"/>
              <a:chExt cx="265610" cy="293300"/>
            </a:xfrm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48A12737-9522-AD6A-857A-4CF78A01547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98697CF4-91BF-17E3-ED07-0F263EF21B6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F8E46D6E-0113-3C67-C2BD-02402C4226A1}"/>
                </a:ext>
              </a:extLst>
            </p:cNvPr>
            <p:cNvGrpSpPr/>
            <p:nvPr/>
          </p:nvGrpSpPr>
          <p:grpSpPr>
            <a:xfrm>
              <a:off x="2996606" y="4752349"/>
              <a:ext cx="345831" cy="381884"/>
              <a:chOff x="7334854" y="3940862"/>
              <a:chExt cx="265610" cy="293300"/>
            </a:xfrm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6F6F8B2F-6AC4-F428-E915-EAA44E1E655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BB0AF6EE-EBEE-A754-FE26-271B269D7A1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98" name="Graphic 97" descr="Research with solid fill">
            <a:extLst>
              <a:ext uri="{FF2B5EF4-FFF2-40B4-BE49-F238E27FC236}">
                <a16:creationId xmlns:a16="http://schemas.microsoft.com/office/drawing/2014/main" id="{5C8D67AA-6F24-FCD7-572E-995AEE8064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912621" y="5088778"/>
            <a:ext cx="914400" cy="914400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94C5722A-550E-C10F-8054-3AF538DD1E5D}"/>
              </a:ext>
            </a:extLst>
          </p:cNvPr>
          <p:cNvGrpSpPr/>
          <p:nvPr/>
        </p:nvGrpSpPr>
        <p:grpSpPr>
          <a:xfrm>
            <a:off x="6076505" y="5036365"/>
            <a:ext cx="2926080" cy="1019227"/>
            <a:chOff x="5136013" y="5130454"/>
            <a:chExt cx="2926080" cy="101922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585A3B8-9486-2D8F-AB28-527764A2ABD8}"/>
                </a:ext>
              </a:extLst>
            </p:cNvPr>
            <p:cNvSpPr txBox="1"/>
            <p:nvPr/>
          </p:nvSpPr>
          <p:spPr>
            <a:xfrm>
              <a:off x="5136013" y="513045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6883276-8C3A-4B32-D44D-5D72ABBCBD16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9419</TotalTime>
  <Words>310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Step-Up Blocks – Slide Template</vt:lpstr>
      <vt:lpstr>Step-Up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Blocks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2025-05-13T18:22:20Z</dcterms:modified>
  <cp:category>Charts &amp; Diagrams</cp:category>
</cp:coreProperties>
</file>