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3" r:id="rId4"/>
    <p:sldId id="355" r:id="rId5"/>
    <p:sldId id="354" r:id="rId6"/>
    <p:sldId id="352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2B43"/>
    <a:srgbClr val="001F33"/>
    <a:srgbClr val="008C58"/>
    <a:srgbClr val="002033"/>
    <a:srgbClr val="2B323B"/>
    <a:srgbClr val="00B09B"/>
    <a:srgbClr val="F0EEEF"/>
    <a:srgbClr val="0D95BC"/>
    <a:srgbClr val="DF361F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908139-57A1-47BA-BAAC-13CDCC6FEEBF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E71D4C73-1B06-4FFB-991D-0C5F4653C6DF}">
      <dgm:prSet phldrT="[Text]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 b="1" cap="all" baseline="0">
              <a:solidFill>
                <a:schemeClr val="tx1">
                  <a:lumMod val="95000"/>
                  <a:lumOff val="5000"/>
                </a:schemeClr>
              </a:solidFill>
            </a:rPr>
            <a:t>Create a Sense of Urgency</a:t>
          </a:r>
          <a:endParaRPr lang="en-US" b="1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6B5EC65-C0C3-4B42-B0AB-04BED3BB8807}" type="parTrans" cxnId="{97E88240-1164-471A-951A-313B21439FA6}">
      <dgm:prSet/>
      <dgm:spPr/>
      <dgm:t>
        <a:bodyPr/>
        <a:lstStyle/>
        <a:p>
          <a:endParaRPr lang="en-US"/>
        </a:p>
      </dgm:t>
    </dgm:pt>
    <dgm:pt modelId="{5584651B-3881-4A89-9940-D3B63D8EEE24}" type="sibTrans" cxnId="{97E88240-1164-471A-951A-313B21439FA6}">
      <dgm:prSet/>
      <dgm:spPr/>
      <dgm:t>
        <a:bodyPr/>
        <a:lstStyle/>
        <a:p>
          <a:endParaRPr lang="en-US"/>
        </a:p>
      </dgm:t>
    </dgm:pt>
    <dgm:pt modelId="{2D0B5EDA-1EB0-44D2-ACC6-006562BD20F3}">
      <dgm:prSet phldrT="[Text]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b="1" cap="all" baseline="0" dirty="0">
              <a:solidFill>
                <a:schemeClr val="tx1">
                  <a:lumMod val="95000"/>
                  <a:lumOff val="5000"/>
                </a:schemeClr>
              </a:solidFill>
            </a:rPr>
            <a:t>Build a Guiding Coalition</a:t>
          </a:r>
        </a:p>
      </dgm:t>
    </dgm:pt>
    <dgm:pt modelId="{38B3A5DC-C4A2-416A-A513-B56955EAA5BE}" type="parTrans" cxnId="{FC0E5967-7EC8-4A11-994F-AED58A2C23CB}">
      <dgm:prSet/>
      <dgm:spPr/>
      <dgm:t>
        <a:bodyPr/>
        <a:lstStyle/>
        <a:p>
          <a:endParaRPr lang="en-US"/>
        </a:p>
      </dgm:t>
    </dgm:pt>
    <dgm:pt modelId="{0D34117C-D326-4282-9A60-3018A64AB48E}" type="sibTrans" cxnId="{FC0E5967-7EC8-4A11-994F-AED58A2C23CB}">
      <dgm:prSet/>
      <dgm:spPr/>
      <dgm:t>
        <a:bodyPr/>
        <a:lstStyle/>
        <a:p>
          <a:endParaRPr lang="en-US"/>
        </a:p>
      </dgm:t>
    </dgm:pt>
    <dgm:pt modelId="{8224D976-4DCD-4A25-B831-B918228965C1}">
      <dgm:prSet phldrT="[Text]"/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en-US" b="1" cap="all" baseline="0">
              <a:solidFill>
                <a:schemeClr val="tx1">
                  <a:lumMod val="95000"/>
                  <a:lumOff val="5000"/>
                </a:schemeClr>
              </a:solidFill>
            </a:rPr>
            <a:t>Form a Strategic Vision and Initiatives</a:t>
          </a:r>
          <a:endParaRPr lang="en-US" b="1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F09DE0D-D330-4F2D-B879-5A6FA6B05D74}" type="parTrans" cxnId="{642B8368-FD48-4B53-B818-296BE345106B}">
      <dgm:prSet/>
      <dgm:spPr/>
      <dgm:t>
        <a:bodyPr/>
        <a:lstStyle/>
        <a:p>
          <a:endParaRPr lang="en-US"/>
        </a:p>
      </dgm:t>
    </dgm:pt>
    <dgm:pt modelId="{A21DA503-B845-46EF-9ED3-248C7570EB77}" type="sibTrans" cxnId="{642B8368-FD48-4B53-B818-296BE345106B}">
      <dgm:prSet/>
      <dgm:spPr/>
      <dgm:t>
        <a:bodyPr/>
        <a:lstStyle/>
        <a:p>
          <a:endParaRPr lang="en-US"/>
        </a:p>
      </dgm:t>
    </dgm:pt>
    <dgm:pt modelId="{033EFB5B-22E1-4A8C-A114-A5D8E625066D}">
      <dgm:prSet phldrT="[Text]"/>
      <dgm:spPr>
        <a:solidFill>
          <a:schemeClr val="accent4"/>
        </a:solidFill>
        <a:ln>
          <a:noFill/>
        </a:ln>
      </dgm:spPr>
      <dgm:t>
        <a:bodyPr/>
        <a:lstStyle/>
        <a:p>
          <a:r>
            <a:rPr lang="en-US" b="1" cap="all" baseline="0">
              <a:solidFill>
                <a:schemeClr val="tx1">
                  <a:lumMod val="95000"/>
                  <a:lumOff val="5000"/>
                </a:schemeClr>
              </a:solidFill>
            </a:rPr>
            <a:t>Enlist a Volunteer Army</a:t>
          </a:r>
          <a:endParaRPr lang="en-US" b="1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8A78D9F1-35C5-4C8F-96EF-7E7270C1F86B}" type="parTrans" cxnId="{85128E1F-7DD1-475D-A4F5-2739648EE124}">
      <dgm:prSet/>
      <dgm:spPr/>
      <dgm:t>
        <a:bodyPr/>
        <a:lstStyle/>
        <a:p>
          <a:endParaRPr lang="en-US"/>
        </a:p>
      </dgm:t>
    </dgm:pt>
    <dgm:pt modelId="{0026ABD0-A3F5-4ABB-8A5E-4C84CCC4B31A}" type="sibTrans" cxnId="{85128E1F-7DD1-475D-A4F5-2739648EE124}">
      <dgm:prSet/>
      <dgm:spPr/>
      <dgm:t>
        <a:bodyPr/>
        <a:lstStyle/>
        <a:p>
          <a:endParaRPr lang="en-US"/>
        </a:p>
      </dgm:t>
    </dgm:pt>
    <dgm:pt modelId="{F86A2B71-9948-42FA-BF12-9AC255A689CE}">
      <dgm:prSet phldrT="[Text]"/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 b="1" cap="all" baseline="0">
              <a:solidFill>
                <a:schemeClr val="tx1">
                  <a:lumMod val="95000"/>
                  <a:lumOff val="5000"/>
                </a:schemeClr>
              </a:solidFill>
            </a:rPr>
            <a:t>Enable Action by Removing Barriers</a:t>
          </a:r>
          <a:endParaRPr lang="en-US" b="1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3DC2B0F2-0632-4BC5-9871-691664B7A161}" type="parTrans" cxnId="{1C7A6910-EC4F-4940-8AC6-9E8F459B32E0}">
      <dgm:prSet/>
      <dgm:spPr/>
      <dgm:t>
        <a:bodyPr/>
        <a:lstStyle/>
        <a:p>
          <a:endParaRPr lang="en-US"/>
        </a:p>
      </dgm:t>
    </dgm:pt>
    <dgm:pt modelId="{6E14C984-5A9F-46CE-9E03-7A5D7F292C1C}" type="sibTrans" cxnId="{1C7A6910-EC4F-4940-8AC6-9E8F459B32E0}">
      <dgm:prSet/>
      <dgm:spPr/>
      <dgm:t>
        <a:bodyPr/>
        <a:lstStyle/>
        <a:p>
          <a:endParaRPr lang="en-US"/>
        </a:p>
      </dgm:t>
    </dgm:pt>
    <dgm:pt modelId="{41907B8A-3676-4433-8FEE-43CCB7D9ECA9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b="1" cap="all" baseline="0" dirty="0">
              <a:solidFill>
                <a:schemeClr val="bg2"/>
              </a:solidFill>
            </a:rPr>
            <a:t>Generate Short-Term Wins</a:t>
          </a:r>
        </a:p>
      </dgm:t>
    </dgm:pt>
    <dgm:pt modelId="{17CD1E30-5088-4CE1-9488-E3606D224E93}" type="parTrans" cxnId="{D52D491C-BADF-4F3A-B974-08BDB89C667C}">
      <dgm:prSet/>
      <dgm:spPr/>
      <dgm:t>
        <a:bodyPr/>
        <a:lstStyle/>
        <a:p>
          <a:endParaRPr lang="en-US"/>
        </a:p>
      </dgm:t>
    </dgm:pt>
    <dgm:pt modelId="{C9A0773C-7528-4BFC-A202-B28B9F3F5E54}" type="sibTrans" cxnId="{D52D491C-BADF-4F3A-B974-08BDB89C667C}">
      <dgm:prSet/>
      <dgm:spPr/>
      <dgm:t>
        <a:bodyPr/>
        <a:lstStyle/>
        <a:p>
          <a:endParaRPr lang="en-US"/>
        </a:p>
      </dgm:t>
    </dgm:pt>
    <dgm:pt modelId="{7475E1EF-7CF2-4BDD-8F6D-51357E9810FF}">
      <dgm:prSet phldrT="[Text]"/>
      <dgm:spPr>
        <a:solidFill>
          <a:srgbClr val="941651"/>
        </a:solidFill>
        <a:ln>
          <a:noFill/>
        </a:ln>
      </dgm:spPr>
      <dgm:t>
        <a:bodyPr/>
        <a:lstStyle/>
        <a:p>
          <a:r>
            <a:rPr lang="en-US" b="1" cap="all" baseline="0" dirty="0">
              <a:solidFill>
                <a:schemeClr val="bg2"/>
              </a:solidFill>
            </a:rPr>
            <a:t>Sustain Acceleration</a:t>
          </a:r>
        </a:p>
      </dgm:t>
    </dgm:pt>
    <dgm:pt modelId="{AF2C3363-3CF0-4DF8-8A27-B319A17C1679}" type="parTrans" cxnId="{07FE01D4-B3A3-4A14-9291-B9E17B7F6DB3}">
      <dgm:prSet/>
      <dgm:spPr/>
      <dgm:t>
        <a:bodyPr/>
        <a:lstStyle/>
        <a:p>
          <a:endParaRPr lang="en-US"/>
        </a:p>
      </dgm:t>
    </dgm:pt>
    <dgm:pt modelId="{21985B79-E244-4D1C-8F02-CB4C3B08A2DA}" type="sibTrans" cxnId="{07FE01D4-B3A3-4A14-9291-B9E17B7F6DB3}">
      <dgm:prSet/>
      <dgm:spPr/>
      <dgm:t>
        <a:bodyPr/>
        <a:lstStyle/>
        <a:p>
          <a:endParaRPr lang="en-US"/>
        </a:p>
      </dgm:t>
    </dgm:pt>
    <dgm:pt modelId="{D8B622E2-D382-42F3-BD21-678E5A0C7800}">
      <dgm:prSet phldrT="[Text]"/>
      <dgm:spPr>
        <a:solidFill>
          <a:srgbClr val="CEBA8B"/>
        </a:solidFill>
        <a:ln>
          <a:noFill/>
        </a:ln>
      </dgm:spPr>
      <dgm:t>
        <a:bodyPr/>
        <a:lstStyle/>
        <a:p>
          <a:r>
            <a:rPr lang="en-US" b="1" cap="all" baseline="0" dirty="0">
              <a:solidFill>
                <a:schemeClr val="tx1">
                  <a:lumMod val="95000"/>
                  <a:lumOff val="5000"/>
                </a:schemeClr>
              </a:solidFill>
            </a:rPr>
            <a:t>Institute Change</a:t>
          </a:r>
        </a:p>
      </dgm:t>
    </dgm:pt>
    <dgm:pt modelId="{FDDCDCED-04BD-4D2C-8CEE-B1B847E2DE2C}" type="parTrans" cxnId="{8515EE56-8E83-4DA3-A7A4-E3B32896C48A}">
      <dgm:prSet/>
      <dgm:spPr/>
      <dgm:t>
        <a:bodyPr/>
        <a:lstStyle/>
        <a:p>
          <a:endParaRPr lang="en-US"/>
        </a:p>
      </dgm:t>
    </dgm:pt>
    <dgm:pt modelId="{0B7AF4CA-F1F3-4AE0-A66A-9B79EF33C03E}" type="sibTrans" cxnId="{8515EE56-8E83-4DA3-A7A4-E3B32896C48A}">
      <dgm:prSet/>
      <dgm:spPr/>
      <dgm:t>
        <a:bodyPr/>
        <a:lstStyle/>
        <a:p>
          <a:endParaRPr lang="en-US"/>
        </a:p>
      </dgm:t>
    </dgm:pt>
    <dgm:pt modelId="{99935A82-81F1-4822-BE6E-38D4C4C715F1}" type="pres">
      <dgm:prSet presAssocID="{45908139-57A1-47BA-BAAC-13CDCC6FEEBF}" presName="CompostProcess" presStyleCnt="0">
        <dgm:presLayoutVars>
          <dgm:dir/>
          <dgm:resizeHandles val="exact"/>
        </dgm:presLayoutVars>
      </dgm:prSet>
      <dgm:spPr/>
    </dgm:pt>
    <dgm:pt modelId="{BB80CC3F-6B09-4C36-8A2C-A0093C5D9436}" type="pres">
      <dgm:prSet presAssocID="{45908139-57A1-47BA-BAAC-13CDCC6FEEBF}" presName="arrow" presStyleLbl="bgShp" presStyleIdx="0" presStyleCnt="1"/>
      <dgm:spPr>
        <a:solidFill>
          <a:schemeClr val="bg1">
            <a:lumMod val="85000"/>
          </a:schemeClr>
        </a:solidFill>
      </dgm:spPr>
    </dgm:pt>
    <dgm:pt modelId="{88762B5C-6B62-4D48-A907-2E34C0EF9B82}" type="pres">
      <dgm:prSet presAssocID="{45908139-57A1-47BA-BAAC-13CDCC6FEEBF}" presName="linearProcess" presStyleCnt="0"/>
      <dgm:spPr/>
    </dgm:pt>
    <dgm:pt modelId="{684AA827-7111-47B4-B3D0-C7B0F4BDA9CA}" type="pres">
      <dgm:prSet presAssocID="{E71D4C73-1B06-4FFB-991D-0C5F4653C6DF}" presName="textNode" presStyleLbl="node1" presStyleIdx="0" presStyleCnt="8">
        <dgm:presLayoutVars>
          <dgm:bulletEnabled val="1"/>
        </dgm:presLayoutVars>
      </dgm:prSet>
      <dgm:spPr/>
    </dgm:pt>
    <dgm:pt modelId="{CBA69B4D-43B5-4800-AC28-9BA03CDE4D18}" type="pres">
      <dgm:prSet presAssocID="{5584651B-3881-4A89-9940-D3B63D8EEE24}" presName="sibTrans" presStyleCnt="0"/>
      <dgm:spPr/>
    </dgm:pt>
    <dgm:pt modelId="{5D3FB4FA-D2B3-4914-9D52-A727D6F465DA}" type="pres">
      <dgm:prSet presAssocID="{2D0B5EDA-1EB0-44D2-ACC6-006562BD20F3}" presName="textNode" presStyleLbl="node1" presStyleIdx="1" presStyleCnt="8">
        <dgm:presLayoutVars>
          <dgm:bulletEnabled val="1"/>
        </dgm:presLayoutVars>
      </dgm:prSet>
      <dgm:spPr/>
    </dgm:pt>
    <dgm:pt modelId="{9647307B-9703-4B37-AA45-10B75703A2D0}" type="pres">
      <dgm:prSet presAssocID="{0D34117C-D326-4282-9A60-3018A64AB48E}" presName="sibTrans" presStyleCnt="0"/>
      <dgm:spPr/>
    </dgm:pt>
    <dgm:pt modelId="{8633E71E-3146-4FC7-92BC-836E129B7C80}" type="pres">
      <dgm:prSet presAssocID="{8224D976-4DCD-4A25-B831-B918228965C1}" presName="textNode" presStyleLbl="node1" presStyleIdx="2" presStyleCnt="8">
        <dgm:presLayoutVars>
          <dgm:bulletEnabled val="1"/>
        </dgm:presLayoutVars>
      </dgm:prSet>
      <dgm:spPr/>
    </dgm:pt>
    <dgm:pt modelId="{EBC42F64-59E9-438F-B874-F14F3210E6EB}" type="pres">
      <dgm:prSet presAssocID="{A21DA503-B845-46EF-9ED3-248C7570EB77}" presName="sibTrans" presStyleCnt="0"/>
      <dgm:spPr/>
    </dgm:pt>
    <dgm:pt modelId="{13CEBD36-59DA-4A38-9C87-44A8BA3F2D66}" type="pres">
      <dgm:prSet presAssocID="{033EFB5B-22E1-4A8C-A114-A5D8E625066D}" presName="textNode" presStyleLbl="node1" presStyleIdx="3" presStyleCnt="8">
        <dgm:presLayoutVars>
          <dgm:bulletEnabled val="1"/>
        </dgm:presLayoutVars>
      </dgm:prSet>
      <dgm:spPr/>
    </dgm:pt>
    <dgm:pt modelId="{60F1A9C6-0668-4728-B931-88C034774E19}" type="pres">
      <dgm:prSet presAssocID="{0026ABD0-A3F5-4ABB-8A5E-4C84CCC4B31A}" presName="sibTrans" presStyleCnt="0"/>
      <dgm:spPr/>
    </dgm:pt>
    <dgm:pt modelId="{84A59CFC-F3BE-45E6-BC5D-F6B9A9E4871F}" type="pres">
      <dgm:prSet presAssocID="{F86A2B71-9948-42FA-BF12-9AC255A689CE}" presName="textNode" presStyleLbl="node1" presStyleIdx="4" presStyleCnt="8">
        <dgm:presLayoutVars>
          <dgm:bulletEnabled val="1"/>
        </dgm:presLayoutVars>
      </dgm:prSet>
      <dgm:spPr/>
    </dgm:pt>
    <dgm:pt modelId="{B2CA2C32-91BD-4216-BE15-C38925AF13A3}" type="pres">
      <dgm:prSet presAssocID="{6E14C984-5A9F-46CE-9E03-7A5D7F292C1C}" presName="sibTrans" presStyleCnt="0"/>
      <dgm:spPr/>
    </dgm:pt>
    <dgm:pt modelId="{1FBF3DF9-E670-4B8C-B7CE-3399B178C3C3}" type="pres">
      <dgm:prSet presAssocID="{41907B8A-3676-4433-8FEE-43CCB7D9ECA9}" presName="textNode" presStyleLbl="node1" presStyleIdx="5" presStyleCnt="8">
        <dgm:presLayoutVars>
          <dgm:bulletEnabled val="1"/>
        </dgm:presLayoutVars>
      </dgm:prSet>
      <dgm:spPr/>
    </dgm:pt>
    <dgm:pt modelId="{98894654-7C62-4846-8178-97076A90E9BB}" type="pres">
      <dgm:prSet presAssocID="{C9A0773C-7528-4BFC-A202-B28B9F3F5E54}" presName="sibTrans" presStyleCnt="0"/>
      <dgm:spPr/>
    </dgm:pt>
    <dgm:pt modelId="{31DD08A8-824F-47A9-A20B-A98FD52F5428}" type="pres">
      <dgm:prSet presAssocID="{7475E1EF-7CF2-4BDD-8F6D-51357E9810FF}" presName="textNode" presStyleLbl="node1" presStyleIdx="6" presStyleCnt="8">
        <dgm:presLayoutVars>
          <dgm:bulletEnabled val="1"/>
        </dgm:presLayoutVars>
      </dgm:prSet>
      <dgm:spPr/>
    </dgm:pt>
    <dgm:pt modelId="{890966FD-B9A5-4F91-AA30-062EF33FE074}" type="pres">
      <dgm:prSet presAssocID="{21985B79-E244-4D1C-8F02-CB4C3B08A2DA}" presName="sibTrans" presStyleCnt="0"/>
      <dgm:spPr/>
    </dgm:pt>
    <dgm:pt modelId="{F7DB5F0D-CCFD-402C-8FED-6AF80DC25182}" type="pres">
      <dgm:prSet presAssocID="{D8B622E2-D382-42F3-BD21-678E5A0C7800}" presName="textNode" presStyleLbl="node1" presStyleIdx="7" presStyleCnt="8">
        <dgm:presLayoutVars>
          <dgm:bulletEnabled val="1"/>
        </dgm:presLayoutVars>
      </dgm:prSet>
      <dgm:spPr/>
    </dgm:pt>
  </dgm:ptLst>
  <dgm:cxnLst>
    <dgm:cxn modelId="{F096880E-4E6E-4266-B58D-76DA05C03BD2}" type="presOf" srcId="{E71D4C73-1B06-4FFB-991D-0C5F4653C6DF}" destId="{684AA827-7111-47B4-B3D0-C7B0F4BDA9CA}" srcOrd="0" destOrd="0" presId="urn:microsoft.com/office/officeart/2005/8/layout/hProcess9"/>
    <dgm:cxn modelId="{1C7A6910-EC4F-4940-8AC6-9E8F459B32E0}" srcId="{45908139-57A1-47BA-BAAC-13CDCC6FEEBF}" destId="{F86A2B71-9948-42FA-BF12-9AC255A689CE}" srcOrd="4" destOrd="0" parTransId="{3DC2B0F2-0632-4BC5-9871-691664B7A161}" sibTransId="{6E14C984-5A9F-46CE-9E03-7A5D7F292C1C}"/>
    <dgm:cxn modelId="{D52D491C-BADF-4F3A-B974-08BDB89C667C}" srcId="{45908139-57A1-47BA-BAAC-13CDCC6FEEBF}" destId="{41907B8A-3676-4433-8FEE-43CCB7D9ECA9}" srcOrd="5" destOrd="0" parTransId="{17CD1E30-5088-4CE1-9488-E3606D224E93}" sibTransId="{C9A0773C-7528-4BFC-A202-B28B9F3F5E54}"/>
    <dgm:cxn modelId="{85128E1F-7DD1-475D-A4F5-2739648EE124}" srcId="{45908139-57A1-47BA-BAAC-13CDCC6FEEBF}" destId="{033EFB5B-22E1-4A8C-A114-A5D8E625066D}" srcOrd="3" destOrd="0" parTransId="{8A78D9F1-35C5-4C8F-96EF-7E7270C1F86B}" sibTransId="{0026ABD0-A3F5-4ABB-8A5E-4C84CCC4B31A}"/>
    <dgm:cxn modelId="{E44A143F-7790-4C52-8628-7A644E48E006}" type="presOf" srcId="{45908139-57A1-47BA-BAAC-13CDCC6FEEBF}" destId="{99935A82-81F1-4822-BE6E-38D4C4C715F1}" srcOrd="0" destOrd="0" presId="urn:microsoft.com/office/officeart/2005/8/layout/hProcess9"/>
    <dgm:cxn modelId="{97E88240-1164-471A-951A-313B21439FA6}" srcId="{45908139-57A1-47BA-BAAC-13CDCC6FEEBF}" destId="{E71D4C73-1B06-4FFB-991D-0C5F4653C6DF}" srcOrd="0" destOrd="0" parTransId="{66B5EC65-C0C3-4B42-B0AB-04BED3BB8807}" sibTransId="{5584651B-3881-4A89-9940-D3B63D8EEE24}"/>
    <dgm:cxn modelId="{FC0E5967-7EC8-4A11-994F-AED58A2C23CB}" srcId="{45908139-57A1-47BA-BAAC-13CDCC6FEEBF}" destId="{2D0B5EDA-1EB0-44D2-ACC6-006562BD20F3}" srcOrd="1" destOrd="0" parTransId="{38B3A5DC-C4A2-416A-A513-B56955EAA5BE}" sibTransId="{0D34117C-D326-4282-9A60-3018A64AB48E}"/>
    <dgm:cxn modelId="{642B8368-FD48-4B53-B818-296BE345106B}" srcId="{45908139-57A1-47BA-BAAC-13CDCC6FEEBF}" destId="{8224D976-4DCD-4A25-B831-B918228965C1}" srcOrd="2" destOrd="0" parTransId="{8F09DE0D-D330-4F2D-B879-5A6FA6B05D74}" sibTransId="{A21DA503-B845-46EF-9ED3-248C7570EB77}"/>
    <dgm:cxn modelId="{D544D674-6356-4309-A80D-0DBEE390FC32}" type="presOf" srcId="{8224D976-4DCD-4A25-B831-B918228965C1}" destId="{8633E71E-3146-4FC7-92BC-836E129B7C80}" srcOrd="0" destOrd="0" presId="urn:microsoft.com/office/officeart/2005/8/layout/hProcess9"/>
    <dgm:cxn modelId="{8515EE56-8E83-4DA3-A7A4-E3B32896C48A}" srcId="{45908139-57A1-47BA-BAAC-13CDCC6FEEBF}" destId="{D8B622E2-D382-42F3-BD21-678E5A0C7800}" srcOrd="7" destOrd="0" parTransId="{FDDCDCED-04BD-4D2C-8CEE-B1B847E2DE2C}" sibTransId="{0B7AF4CA-F1F3-4AE0-A66A-9B79EF33C03E}"/>
    <dgm:cxn modelId="{CC539777-E9FB-45E9-9AEA-52F94E3FB9D8}" type="presOf" srcId="{D8B622E2-D382-42F3-BD21-678E5A0C7800}" destId="{F7DB5F0D-CCFD-402C-8FED-6AF80DC25182}" srcOrd="0" destOrd="0" presId="urn:microsoft.com/office/officeart/2005/8/layout/hProcess9"/>
    <dgm:cxn modelId="{C03C9782-272C-4FD0-9D51-057E67314DFD}" type="presOf" srcId="{F86A2B71-9948-42FA-BF12-9AC255A689CE}" destId="{84A59CFC-F3BE-45E6-BC5D-F6B9A9E4871F}" srcOrd="0" destOrd="0" presId="urn:microsoft.com/office/officeart/2005/8/layout/hProcess9"/>
    <dgm:cxn modelId="{FE14068F-F4B0-440B-8FAC-E1A29E8D987E}" type="presOf" srcId="{2D0B5EDA-1EB0-44D2-ACC6-006562BD20F3}" destId="{5D3FB4FA-D2B3-4914-9D52-A727D6F465DA}" srcOrd="0" destOrd="0" presId="urn:microsoft.com/office/officeart/2005/8/layout/hProcess9"/>
    <dgm:cxn modelId="{1CDEED99-E9AA-4EC1-BEB3-69B4D2BCB604}" type="presOf" srcId="{41907B8A-3676-4433-8FEE-43CCB7D9ECA9}" destId="{1FBF3DF9-E670-4B8C-B7CE-3399B178C3C3}" srcOrd="0" destOrd="0" presId="urn:microsoft.com/office/officeart/2005/8/layout/hProcess9"/>
    <dgm:cxn modelId="{AFF9F3B6-7E15-41F2-92CD-1A15E463567B}" type="presOf" srcId="{7475E1EF-7CF2-4BDD-8F6D-51357E9810FF}" destId="{31DD08A8-824F-47A9-A20B-A98FD52F5428}" srcOrd="0" destOrd="0" presId="urn:microsoft.com/office/officeart/2005/8/layout/hProcess9"/>
    <dgm:cxn modelId="{4A261AD0-5CEB-4A19-BBF2-1E1E00B69AE8}" type="presOf" srcId="{033EFB5B-22E1-4A8C-A114-A5D8E625066D}" destId="{13CEBD36-59DA-4A38-9C87-44A8BA3F2D66}" srcOrd="0" destOrd="0" presId="urn:microsoft.com/office/officeart/2005/8/layout/hProcess9"/>
    <dgm:cxn modelId="{07FE01D4-B3A3-4A14-9291-B9E17B7F6DB3}" srcId="{45908139-57A1-47BA-BAAC-13CDCC6FEEBF}" destId="{7475E1EF-7CF2-4BDD-8F6D-51357E9810FF}" srcOrd="6" destOrd="0" parTransId="{AF2C3363-3CF0-4DF8-8A27-B319A17C1679}" sibTransId="{21985B79-E244-4D1C-8F02-CB4C3B08A2DA}"/>
    <dgm:cxn modelId="{8D1E9FA4-DDF8-4539-9E8D-14BB5A32EA49}" type="presParOf" srcId="{99935A82-81F1-4822-BE6E-38D4C4C715F1}" destId="{BB80CC3F-6B09-4C36-8A2C-A0093C5D9436}" srcOrd="0" destOrd="0" presId="urn:microsoft.com/office/officeart/2005/8/layout/hProcess9"/>
    <dgm:cxn modelId="{9862A31F-7131-4448-BEDB-41F4618973FF}" type="presParOf" srcId="{99935A82-81F1-4822-BE6E-38D4C4C715F1}" destId="{88762B5C-6B62-4D48-A907-2E34C0EF9B82}" srcOrd="1" destOrd="0" presId="urn:microsoft.com/office/officeart/2005/8/layout/hProcess9"/>
    <dgm:cxn modelId="{F414932E-236C-4C9C-982A-188B997A1148}" type="presParOf" srcId="{88762B5C-6B62-4D48-A907-2E34C0EF9B82}" destId="{684AA827-7111-47B4-B3D0-C7B0F4BDA9CA}" srcOrd="0" destOrd="0" presId="urn:microsoft.com/office/officeart/2005/8/layout/hProcess9"/>
    <dgm:cxn modelId="{EFFAE290-9701-4F2E-9FAD-0A268B8D08CB}" type="presParOf" srcId="{88762B5C-6B62-4D48-A907-2E34C0EF9B82}" destId="{CBA69B4D-43B5-4800-AC28-9BA03CDE4D18}" srcOrd="1" destOrd="0" presId="urn:microsoft.com/office/officeart/2005/8/layout/hProcess9"/>
    <dgm:cxn modelId="{5965BA25-D5A8-4822-ACE3-E17C9659F373}" type="presParOf" srcId="{88762B5C-6B62-4D48-A907-2E34C0EF9B82}" destId="{5D3FB4FA-D2B3-4914-9D52-A727D6F465DA}" srcOrd="2" destOrd="0" presId="urn:microsoft.com/office/officeart/2005/8/layout/hProcess9"/>
    <dgm:cxn modelId="{B210524A-D8DA-49CE-8A8A-A15C095137B8}" type="presParOf" srcId="{88762B5C-6B62-4D48-A907-2E34C0EF9B82}" destId="{9647307B-9703-4B37-AA45-10B75703A2D0}" srcOrd="3" destOrd="0" presId="urn:microsoft.com/office/officeart/2005/8/layout/hProcess9"/>
    <dgm:cxn modelId="{E533F2C6-712E-4E4C-BFAF-DA67E9839BAF}" type="presParOf" srcId="{88762B5C-6B62-4D48-A907-2E34C0EF9B82}" destId="{8633E71E-3146-4FC7-92BC-836E129B7C80}" srcOrd="4" destOrd="0" presId="urn:microsoft.com/office/officeart/2005/8/layout/hProcess9"/>
    <dgm:cxn modelId="{E0BAE072-5E8A-4769-895B-A028BB78AFBC}" type="presParOf" srcId="{88762B5C-6B62-4D48-A907-2E34C0EF9B82}" destId="{EBC42F64-59E9-438F-B874-F14F3210E6EB}" srcOrd="5" destOrd="0" presId="urn:microsoft.com/office/officeart/2005/8/layout/hProcess9"/>
    <dgm:cxn modelId="{E0453D11-669D-49F7-B898-46B56780BFBC}" type="presParOf" srcId="{88762B5C-6B62-4D48-A907-2E34C0EF9B82}" destId="{13CEBD36-59DA-4A38-9C87-44A8BA3F2D66}" srcOrd="6" destOrd="0" presId="urn:microsoft.com/office/officeart/2005/8/layout/hProcess9"/>
    <dgm:cxn modelId="{B256615D-7B41-4572-B3EC-8F796A7170B8}" type="presParOf" srcId="{88762B5C-6B62-4D48-A907-2E34C0EF9B82}" destId="{60F1A9C6-0668-4728-B931-88C034774E19}" srcOrd="7" destOrd="0" presId="urn:microsoft.com/office/officeart/2005/8/layout/hProcess9"/>
    <dgm:cxn modelId="{77A53BA7-4B26-4A88-B688-95974877A951}" type="presParOf" srcId="{88762B5C-6B62-4D48-A907-2E34C0EF9B82}" destId="{84A59CFC-F3BE-45E6-BC5D-F6B9A9E4871F}" srcOrd="8" destOrd="0" presId="urn:microsoft.com/office/officeart/2005/8/layout/hProcess9"/>
    <dgm:cxn modelId="{CF219A2B-0477-4916-8A68-DB0F2882A57A}" type="presParOf" srcId="{88762B5C-6B62-4D48-A907-2E34C0EF9B82}" destId="{B2CA2C32-91BD-4216-BE15-C38925AF13A3}" srcOrd="9" destOrd="0" presId="urn:microsoft.com/office/officeart/2005/8/layout/hProcess9"/>
    <dgm:cxn modelId="{3CEADB02-8291-442B-9F76-710E3FF25E49}" type="presParOf" srcId="{88762B5C-6B62-4D48-A907-2E34C0EF9B82}" destId="{1FBF3DF9-E670-4B8C-B7CE-3399B178C3C3}" srcOrd="10" destOrd="0" presId="urn:microsoft.com/office/officeart/2005/8/layout/hProcess9"/>
    <dgm:cxn modelId="{7DF958AD-4E25-4645-80D1-8955304849BB}" type="presParOf" srcId="{88762B5C-6B62-4D48-A907-2E34C0EF9B82}" destId="{98894654-7C62-4846-8178-97076A90E9BB}" srcOrd="11" destOrd="0" presId="urn:microsoft.com/office/officeart/2005/8/layout/hProcess9"/>
    <dgm:cxn modelId="{7EEEFDD7-17CB-4B69-8282-F5C8C58E6058}" type="presParOf" srcId="{88762B5C-6B62-4D48-A907-2E34C0EF9B82}" destId="{31DD08A8-824F-47A9-A20B-A98FD52F5428}" srcOrd="12" destOrd="0" presId="urn:microsoft.com/office/officeart/2005/8/layout/hProcess9"/>
    <dgm:cxn modelId="{A5378686-4F6F-4FBA-B3A9-0A08C03D1023}" type="presParOf" srcId="{88762B5C-6B62-4D48-A907-2E34C0EF9B82}" destId="{890966FD-B9A5-4F91-AA30-062EF33FE074}" srcOrd="13" destOrd="0" presId="urn:microsoft.com/office/officeart/2005/8/layout/hProcess9"/>
    <dgm:cxn modelId="{861EF9C5-3B57-4024-B2B2-475AC45577BC}" type="presParOf" srcId="{88762B5C-6B62-4D48-A907-2E34C0EF9B82}" destId="{F7DB5F0D-CCFD-402C-8FED-6AF80DC25182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908139-57A1-47BA-BAAC-13CDCC6FEEBF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E71D4C73-1B06-4FFB-991D-0C5F4653C6DF}">
      <dgm:prSet phldrT="[Text]"/>
      <dgm:spPr/>
      <dgm:t>
        <a:bodyPr/>
        <a:lstStyle/>
        <a:p>
          <a:r>
            <a:rPr lang="en-US" b="1" cap="all" baseline="0">
              <a:solidFill>
                <a:schemeClr val="tx2"/>
              </a:solidFill>
            </a:rPr>
            <a:t>Create a Sense of Urgency</a:t>
          </a:r>
          <a:endParaRPr lang="en-US" b="1" cap="all" baseline="0" dirty="0">
            <a:solidFill>
              <a:schemeClr val="tx2"/>
            </a:solidFill>
          </a:endParaRPr>
        </a:p>
      </dgm:t>
    </dgm:pt>
    <dgm:pt modelId="{66B5EC65-C0C3-4B42-B0AB-04BED3BB8807}" type="parTrans" cxnId="{97E88240-1164-471A-951A-313B21439FA6}">
      <dgm:prSet/>
      <dgm:spPr/>
      <dgm:t>
        <a:bodyPr/>
        <a:lstStyle/>
        <a:p>
          <a:endParaRPr lang="en-US"/>
        </a:p>
      </dgm:t>
    </dgm:pt>
    <dgm:pt modelId="{5584651B-3881-4A89-9940-D3B63D8EEE24}" type="sibTrans" cxnId="{97E88240-1164-471A-951A-313B21439FA6}">
      <dgm:prSet/>
      <dgm:spPr/>
      <dgm:t>
        <a:bodyPr/>
        <a:lstStyle/>
        <a:p>
          <a:endParaRPr lang="en-US"/>
        </a:p>
      </dgm:t>
    </dgm:pt>
    <dgm:pt modelId="{2D0B5EDA-1EB0-44D2-ACC6-006562BD20F3}">
      <dgm:prSet phldrT="[Text]"/>
      <dgm:spPr/>
      <dgm:t>
        <a:bodyPr/>
        <a:lstStyle/>
        <a:p>
          <a:r>
            <a:rPr lang="en-US" b="1" cap="all" baseline="0" dirty="0">
              <a:solidFill>
                <a:schemeClr val="tx2"/>
              </a:solidFill>
            </a:rPr>
            <a:t>Build a Guiding Coalition</a:t>
          </a:r>
        </a:p>
      </dgm:t>
    </dgm:pt>
    <dgm:pt modelId="{38B3A5DC-C4A2-416A-A513-B56955EAA5BE}" type="parTrans" cxnId="{FC0E5967-7EC8-4A11-994F-AED58A2C23CB}">
      <dgm:prSet/>
      <dgm:spPr/>
      <dgm:t>
        <a:bodyPr/>
        <a:lstStyle/>
        <a:p>
          <a:endParaRPr lang="en-US"/>
        </a:p>
      </dgm:t>
    </dgm:pt>
    <dgm:pt modelId="{0D34117C-D326-4282-9A60-3018A64AB48E}" type="sibTrans" cxnId="{FC0E5967-7EC8-4A11-994F-AED58A2C23CB}">
      <dgm:prSet/>
      <dgm:spPr/>
      <dgm:t>
        <a:bodyPr/>
        <a:lstStyle/>
        <a:p>
          <a:endParaRPr lang="en-US"/>
        </a:p>
      </dgm:t>
    </dgm:pt>
    <dgm:pt modelId="{8224D976-4DCD-4A25-B831-B918228965C1}">
      <dgm:prSet phldrT="[Text]"/>
      <dgm:spPr/>
      <dgm:t>
        <a:bodyPr/>
        <a:lstStyle/>
        <a:p>
          <a:r>
            <a:rPr lang="en-US" b="1" cap="all" baseline="0">
              <a:solidFill>
                <a:schemeClr val="tx2"/>
              </a:solidFill>
            </a:rPr>
            <a:t>Form a Strategic Vision and Initiatives</a:t>
          </a:r>
          <a:endParaRPr lang="en-US" b="1" cap="all" baseline="0" dirty="0">
            <a:solidFill>
              <a:schemeClr val="tx2"/>
            </a:solidFill>
          </a:endParaRPr>
        </a:p>
      </dgm:t>
    </dgm:pt>
    <dgm:pt modelId="{8F09DE0D-D330-4F2D-B879-5A6FA6B05D74}" type="parTrans" cxnId="{642B8368-FD48-4B53-B818-296BE345106B}">
      <dgm:prSet/>
      <dgm:spPr/>
      <dgm:t>
        <a:bodyPr/>
        <a:lstStyle/>
        <a:p>
          <a:endParaRPr lang="en-US"/>
        </a:p>
      </dgm:t>
    </dgm:pt>
    <dgm:pt modelId="{A21DA503-B845-46EF-9ED3-248C7570EB77}" type="sibTrans" cxnId="{642B8368-FD48-4B53-B818-296BE345106B}">
      <dgm:prSet/>
      <dgm:spPr/>
      <dgm:t>
        <a:bodyPr/>
        <a:lstStyle/>
        <a:p>
          <a:endParaRPr lang="en-US"/>
        </a:p>
      </dgm:t>
    </dgm:pt>
    <dgm:pt modelId="{033EFB5B-22E1-4A8C-A114-A5D8E625066D}">
      <dgm:prSet phldrT="[Text]"/>
      <dgm:spPr/>
      <dgm:t>
        <a:bodyPr/>
        <a:lstStyle/>
        <a:p>
          <a:r>
            <a:rPr lang="en-US" b="1" cap="all" baseline="0"/>
            <a:t>Enlist a Volunteer Army</a:t>
          </a:r>
          <a:endParaRPr lang="en-US" b="1" cap="all" baseline="0" dirty="0"/>
        </a:p>
      </dgm:t>
    </dgm:pt>
    <dgm:pt modelId="{8A78D9F1-35C5-4C8F-96EF-7E7270C1F86B}" type="parTrans" cxnId="{85128E1F-7DD1-475D-A4F5-2739648EE124}">
      <dgm:prSet/>
      <dgm:spPr/>
      <dgm:t>
        <a:bodyPr/>
        <a:lstStyle/>
        <a:p>
          <a:endParaRPr lang="en-US"/>
        </a:p>
      </dgm:t>
    </dgm:pt>
    <dgm:pt modelId="{0026ABD0-A3F5-4ABB-8A5E-4C84CCC4B31A}" type="sibTrans" cxnId="{85128E1F-7DD1-475D-A4F5-2739648EE124}">
      <dgm:prSet/>
      <dgm:spPr/>
      <dgm:t>
        <a:bodyPr/>
        <a:lstStyle/>
        <a:p>
          <a:endParaRPr lang="en-US"/>
        </a:p>
      </dgm:t>
    </dgm:pt>
    <dgm:pt modelId="{F86A2B71-9948-42FA-BF12-9AC255A689CE}">
      <dgm:prSet phldrT="[Text]"/>
      <dgm:spPr/>
      <dgm:t>
        <a:bodyPr/>
        <a:lstStyle/>
        <a:p>
          <a:r>
            <a:rPr lang="en-US" b="1" cap="all" baseline="0"/>
            <a:t>Enable Action by Removing Barriers</a:t>
          </a:r>
          <a:endParaRPr lang="en-US" b="1" cap="all" baseline="0" dirty="0"/>
        </a:p>
      </dgm:t>
    </dgm:pt>
    <dgm:pt modelId="{3DC2B0F2-0632-4BC5-9871-691664B7A161}" type="parTrans" cxnId="{1C7A6910-EC4F-4940-8AC6-9E8F459B32E0}">
      <dgm:prSet/>
      <dgm:spPr/>
      <dgm:t>
        <a:bodyPr/>
        <a:lstStyle/>
        <a:p>
          <a:endParaRPr lang="en-US"/>
        </a:p>
      </dgm:t>
    </dgm:pt>
    <dgm:pt modelId="{6E14C984-5A9F-46CE-9E03-7A5D7F292C1C}" type="sibTrans" cxnId="{1C7A6910-EC4F-4940-8AC6-9E8F459B32E0}">
      <dgm:prSet/>
      <dgm:spPr/>
      <dgm:t>
        <a:bodyPr/>
        <a:lstStyle/>
        <a:p>
          <a:endParaRPr lang="en-US"/>
        </a:p>
      </dgm:t>
    </dgm:pt>
    <dgm:pt modelId="{41907B8A-3676-4433-8FEE-43CCB7D9ECA9}">
      <dgm:prSet phldrT="[Text]"/>
      <dgm:spPr/>
      <dgm:t>
        <a:bodyPr/>
        <a:lstStyle/>
        <a:p>
          <a:r>
            <a:rPr lang="en-US" b="1" cap="all" baseline="0"/>
            <a:t>Generate Short-Term Wins</a:t>
          </a:r>
          <a:endParaRPr lang="en-US" b="1" cap="all" baseline="0" dirty="0"/>
        </a:p>
      </dgm:t>
    </dgm:pt>
    <dgm:pt modelId="{17CD1E30-5088-4CE1-9488-E3606D224E93}" type="parTrans" cxnId="{D52D491C-BADF-4F3A-B974-08BDB89C667C}">
      <dgm:prSet/>
      <dgm:spPr/>
      <dgm:t>
        <a:bodyPr/>
        <a:lstStyle/>
        <a:p>
          <a:endParaRPr lang="en-US"/>
        </a:p>
      </dgm:t>
    </dgm:pt>
    <dgm:pt modelId="{C9A0773C-7528-4BFC-A202-B28B9F3F5E54}" type="sibTrans" cxnId="{D52D491C-BADF-4F3A-B974-08BDB89C667C}">
      <dgm:prSet/>
      <dgm:spPr/>
      <dgm:t>
        <a:bodyPr/>
        <a:lstStyle/>
        <a:p>
          <a:endParaRPr lang="en-US"/>
        </a:p>
      </dgm:t>
    </dgm:pt>
    <dgm:pt modelId="{7475E1EF-7CF2-4BDD-8F6D-51357E9810FF}">
      <dgm:prSet phldrT="[Text]"/>
      <dgm:spPr/>
      <dgm:t>
        <a:bodyPr/>
        <a:lstStyle/>
        <a:p>
          <a:r>
            <a:rPr lang="en-US" b="1" cap="all" baseline="0" dirty="0"/>
            <a:t>Sustain Acceleration</a:t>
          </a:r>
        </a:p>
      </dgm:t>
    </dgm:pt>
    <dgm:pt modelId="{AF2C3363-3CF0-4DF8-8A27-B319A17C1679}" type="parTrans" cxnId="{07FE01D4-B3A3-4A14-9291-B9E17B7F6DB3}">
      <dgm:prSet/>
      <dgm:spPr/>
      <dgm:t>
        <a:bodyPr/>
        <a:lstStyle/>
        <a:p>
          <a:endParaRPr lang="en-US"/>
        </a:p>
      </dgm:t>
    </dgm:pt>
    <dgm:pt modelId="{21985B79-E244-4D1C-8F02-CB4C3B08A2DA}" type="sibTrans" cxnId="{07FE01D4-B3A3-4A14-9291-B9E17B7F6DB3}">
      <dgm:prSet/>
      <dgm:spPr/>
      <dgm:t>
        <a:bodyPr/>
        <a:lstStyle/>
        <a:p>
          <a:endParaRPr lang="en-US"/>
        </a:p>
      </dgm:t>
    </dgm:pt>
    <dgm:pt modelId="{D8B622E2-D382-42F3-BD21-678E5A0C7800}">
      <dgm:prSet phldrT="[Text]"/>
      <dgm:spPr/>
      <dgm:t>
        <a:bodyPr/>
        <a:lstStyle/>
        <a:p>
          <a:r>
            <a:rPr lang="en-US" b="1" cap="all" baseline="0" dirty="0"/>
            <a:t>Institute Change</a:t>
          </a:r>
        </a:p>
      </dgm:t>
    </dgm:pt>
    <dgm:pt modelId="{FDDCDCED-04BD-4D2C-8CEE-B1B847E2DE2C}" type="parTrans" cxnId="{8515EE56-8E83-4DA3-A7A4-E3B32896C48A}">
      <dgm:prSet/>
      <dgm:spPr/>
      <dgm:t>
        <a:bodyPr/>
        <a:lstStyle/>
        <a:p>
          <a:endParaRPr lang="en-US"/>
        </a:p>
      </dgm:t>
    </dgm:pt>
    <dgm:pt modelId="{0B7AF4CA-F1F3-4AE0-A66A-9B79EF33C03E}" type="sibTrans" cxnId="{8515EE56-8E83-4DA3-A7A4-E3B32896C48A}">
      <dgm:prSet/>
      <dgm:spPr/>
      <dgm:t>
        <a:bodyPr/>
        <a:lstStyle/>
        <a:p>
          <a:endParaRPr lang="en-US"/>
        </a:p>
      </dgm:t>
    </dgm:pt>
    <dgm:pt modelId="{99935A82-81F1-4822-BE6E-38D4C4C715F1}" type="pres">
      <dgm:prSet presAssocID="{45908139-57A1-47BA-BAAC-13CDCC6FEEBF}" presName="CompostProcess" presStyleCnt="0">
        <dgm:presLayoutVars>
          <dgm:dir/>
          <dgm:resizeHandles val="exact"/>
        </dgm:presLayoutVars>
      </dgm:prSet>
      <dgm:spPr/>
    </dgm:pt>
    <dgm:pt modelId="{BB80CC3F-6B09-4C36-8A2C-A0093C5D9436}" type="pres">
      <dgm:prSet presAssocID="{45908139-57A1-47BA-BAAC-13CDCC6FEEBF}" presName="arrow" presStyleLbl="bgShp" presStyleIdx="0" presStyleCnt="1"/>
      <dgm:spPr/>
    </dgm:pt>
    <dgm:pt modelId="{88762B5C-6B62-4D48-A907-2E34C0EF9B82}" type="pres">
      <dgm:prSet presAssocID="{45908139-57A1-47BA-BAAC-13CDCC6FEEBF}" presName="linearProcess" presStyleCnt="0"/>
      <dgm:spPr/>
    </dgm:pt>
    <dgm:pt modelId="{684AA827-7111-47B4-B3D0-C7B0F4BDA9CA}" type="pres">
      <dgm:prSet presAssocID="{E71D4C73-1B06-4FFB-991D-0C5F4653C6DF}" presName="textNode" presStyleLbl="node1" presStyleIdx="0" presStyleCnt="8">
        <dgm:presLayoutVars>
          <dgm:bulletEnabled val="1"/>
        </dgm:presLayoutVars>
      </dgm:prSet>
      <dgm:spPr/>
    </dgm:pt>
    <dgm:pt modelId="{CBA69B4D-43B5-4800-AC28-9BA03CDE4D18}" type="pres">
      <dgm:prSet presAssocID="{5584651B-3881-4A89-9940-D3B63D8EEE24}" presName="sibTrans" presStyleCnt="0"/>
      <dgm:spPr/>
    </dgm:pt>
    <dgm:pt modelId="{5D3FB4FA-D2B3-4914-9D52-A727D6F465DA}" type="pres">
      <dgm:prSet presAssocID="{2D0B5EDA-1EB0-44D2-ACC6-006562BD20F3}" presName="textNode" presStyleLbl="node1" presStyleIdx="1" presStyleCnt="8">
        <dgm:presLayoutVars>
          <dgm:bulletEnabled val="1"/>
        </dgm:presLayoutVars>
      </dgm:prSet>
      <dgm:spPr/>
    </dgm:pt>
    <dgm:pt modelId="{9647307B-9703-4B37-AA45-10B75703A2D0}" type="pres">
      <dgm:prSet presAssocID="{0D34117C-D326-4282-9A60-3018A64AB48E}" presName="sibTrans" presStyleCnt="0"/>
      <dgm:spPr/>
    </dgm:pt>
    <dgm:pt modelId="{8633E71E-3146-4FC7-92BC-836E129B7C80}" type="pres">
      <dgm:prSet presAssocID="{8224D976-4DCD-4A25-B831-B918228965C1}" presName="textNode" presStyleLbl="node1" presStyleIdx="2" presStyleCnt="8">
        <dgm:presLayoutVars>
          <dgm:bulletEnabled val="1"/>
        </dgm:presLayoutVars>
      </dgm:prSet>
      <dgm:spPr/>
    </dgm:pt>
    <dgm:pt modelId="{EBC42F64-59E9-438F-B874-F14F3210E6EB}" type="pres">
      <dgm:prSet presAssocID="{A21DA503-B845-46EF-9ED3-248C7570EB77}" presName="sibTrans" presStyleCnt="0"/>
      <dgm:spPr/>
    </dgm:pt>
    <dgm:pt modelId="{13CEBD36-59DA-4A38-9C87-44A8BA3F2D66}" type="pres">
      <dgm:prSet presAssocID="{033EFB5B-22E1-4A8C-A114-A5D8E625066D}" presName="textNode" presStyleLbl="node1" presStyleIdx="3" presStyleCnt="8">
        <dgm:presLayoutVars>
          <dgm:bulletEnabled val="1"/>
        </dgm:presLayoutVars>
      </dgm:prSet>
      <dgm:spPr/>
    </dgm:pt>
    <dgm:pt modelId="{60F1A9C6-0668-4728-B931-88C034774E19}" type="pres">
      <dgm:prSet presAssocID="{0026ABD0-A3F5-4ABB-8A5E-4C84CCC4B31A}" presName="sibTrans" presStyleCnt="0"/>
      <dgm:spPr/>
    </dgm:pt>
    <dgm:pt modelId="{84A59CFC-F3BE-45E6-BC5D-F6B9A9E4871F}" type="pres">
      <dgm:prSet presAssocID="{F86A2B71-9948-42FA-BF12-9AC255A689CE}" presName="textNode" presStyleLbl="node1" presStyleIdx="4" presStyleCnt="8">
        <dgm:presLayoutVars>
          <dgm:bulletEnabled val="1"/>
        </dgm:presLayoutVars>
      </dgm:prSet>
      <dgm:spPr/>
    </dgm:pt>
    <dgm:pt modelId="{B2CA2C32-91BD-4216-BE15-C38925AF13A3}" type="pres">
      <dgm:prSet presAssocID="{6E14C984-5A9F-46CE-9E03-7A5D7F292C1C}" presName="sibTrans" presStyleCnt="0"/>
      <dgm:spPr/>
    </dgm:pt>
    <dgm:pt modelId="{1FBF3DF9-E670-4B8C-B7CE-3399B178C3C3}" type="pres">
      <dgm:prSet presAssocID="{41907B8A-3676-4433-8FEE-43CCB7D9ECA9}" presName="textNode" presStyleLbl="node1" presStyleIdx="5" presStyleCnt="8">
        <dgm:presLayoutVars>
          <dgm:bulletEnabled val="1"/>
        </dgm:presLayoutVars>
      </dgm:prSet>
      <dgm:spPr/>
    </dgm:pt>
    <dgm:pt modelId="{98894654-7C62-4846-8178-97076A90E9BB}" type="pres">
      <dgm:prSet presAssocID="{C9A0773C-7528-4BFC-A202-B28B9F3F5E54}" presName="sibTrans" presStyleCnt="0"/>
      <dgm:spPr/>
    </dgm:pt>
    <dgm:pt modelId="{31DD08A8-824F-47A9-A20B-A98FD52F5428}" type="pres">
      <dgm:prSet presAssocID="{7475E1EF-7CF2-4BDD-8F6D-51357E9810FF}" presName="textNode" presStyleLbl="node1" presStyleIdx="6" presStyleCnt="8">
        <dgm:presLayoutVars>
          <dgm:bulletEnabled val="1"/>
        </dgm:presLayoutVars>
      </dgm:prSet>
      <dgm:spPr/>
    </dgm:pt>
    <dgm:pt modelId="{890966FD-B9A5-4F91-AA30-062EF33FE074}" type="pres">
      <dgm:prSet presAssocID="{21985B79-E244-4D1C-8F02-CB4C3B08A2DA}" presName="sibTrans" presStyleCnt="0"/>
      <dgm:spPr/>
    </dgm:pt>
    <dgm:pt modelId="{F7DB5F0D-CCFD-402C-8FED-6AF80DC25182}" type="pres">
      <dgm:prSet presAssocID="{D8B622E2-D382-42F3-BD21-678E5A0C7800}" presName="textNode" presStyleLbl="node1" presStyleIdx="7" presStyleCnt="8">
        <dgm:presLayoutVars>
          <dgm:bulletEnabled val="1"/>
        </dgm:presLayoutVars>
      </dgm:prSet>
      <dgm:spPr/>
    </dgm:pt>
  </dgm:ptLst>
  <dgm:cxnLst>
    <dgm:cxn modelId="{F096880E-4E6E-4266-B58D-76DA05C03BD2}" type="presOf" srcId="{E71D4C73-1B06-4FFB-991D-0C5F4653C6DF}" destId="{684AA827-7111-47B4-B3D0-C7B0F4BDA9CA}" srcOrd="0" destOrd="0" presId="urn:microsoft.com/office/officeart/2005/8/layout/hProcess9"/>
    <dgm:cxn modelId="{1C7A6910-EC4F-4940-8AC6-9E8F459B32E0}" srcId="{45908139-57A1-47BA-BAAC-13CDCC6FEEBF}" destId="{F86A2B71-9948-42FA-BF12-9AC255A689CE}" srcOrd="4" destOrd="0" parTransId="{3DC2B0F2-0632-4BC5-9871-691664B7A161}" sibTransId="{6E14C984-5A9F-46CE-9E03-7A5D7F292C1C}"/>
    <dgm:cxn modelId="{D52D491C-BADF-4F3A-B974-08BDB89C667C}" srcId="{45908139-57A1-47BA-BAAC-13CDCC6FEEBF}" destId="{41907B8A-3676-4433-8FEE-43CCB7D9ECA9}" srcOrd="5" destOrd="0" parTransId="{17CD1E30-5088-4CE1-9488-E3606D224E93}" sibTransId="{C9A0773C-7528-4BFC-A202-B28B9F3F5E54}"/>
    <dgm:cxn modelId="{85128E1F-7DD1-475D-A4F5-2739648EE124}" srcId="{45908139-57A1-47BA-BAAC-13CDCC6FEEBF}" destId="{033EFB5B-22E1-4A8C-A114-A5D8E625066D}" srcOrd="3" destOrd="0" parTransId="{8A78D9F1-35C5-4C8F-96EF-7E7270C1F86B}" sibTransId="{0026ABD0-A3F5-4ABB-8A5E-4C84CCC4B31A}"/>
    <dgm:cxn modelId="{E44A143F-7790-4C52-8628-7A644E48E006}" type="presOf" srcId="{45908139-57A1-47BA-BAAC-13CDCC6FEEBF}" destId="{99935A82-81F1-4822-BE6E-38D4C4C715F1}" srcOrd="0" destOrd="0" presId="urn:microsoft.com/office/officeart/2005/8/layout/hProcess9"/>
    <dgm:cxn modelId="{97E88240-1164-471A-951A-313B21439FA6}" srcId="{45908139-57A1-47BA-BAAC-13CDCC6FEEBF}" destId="{E71D4C73-1B06-4FFB-991D-0C5F4653C6DF}" srcOrd="0" destOrd="0" parTransId="{66B5EC65-C0C3-4B42-B0AB-04BED3BB8807}" sibTransId="{5584651B-3881-4A89-9940-D3B63D8EEE24}"/>
    <dgm:cxn modelId="{FC0E5967-7EC8-4A11-994F-AED58A2C23CB}" srcId="{45908139-57A1-47BA-BAAC-13CDCC6FEEBF}" destId="{2D0B5EDA-1EB0-44D2-ACC6-006562BD20F3}" srcOrd="1" destOrd="0" parTransId="{38B3A5DC-C4A2-416A-A513-B56955EAA5BE}" sibTransId="{0D34117C-D326-4282-9A60-3018A64AB48E}"/>
    <dgm:cxn modelId="{642B8368-FD48-4B53-B818-296BE345106B}" srcId="{45908139-57A1-47BA-BAAC-13CDCC6FEEBF}" destId="{8224D976-4DCD-4A25-B831-B918228965C1}" srcOrd="2" destOrd="0" parTransId="{8F09DE0D-D330-4F2D-B879-5A6FA6B05D74}" sibTransId="{A21DA503-B845-46EF-9ED3-248C7570EB77}"/>
    <dgm:cxn modelId="{D544D674-6356-4309-A80D-0DBEE390FC32}" type="presOf" srcId="{8224D976-4DCD-4A25-B831-B918228965C1}" destId="{8633E71E-3146-4FC7-92BC-836E129B7C80}" srcOrd="0" destOrd="0" presId="urn:microsoft.com/office/officeart/2005/8/layout/hProcess9"/>
    <dgm:cxn modelId="{8515EE56-8E83-4DA3-A7A4-E3B32896C48A}" srcId="{45908139-57A1-47BA-BAAC-13CDCC6FEEBF}" destId="{D8B622E2-D382-42F3-BD21-678E5A0C7800}" srcOrd="7" destOrd="0" parTransId="{FDDCDCED-04BD-4D2C-8CEE-B1B847E2DE2C}" sibTransId="{0B7AF4CA-F1F3-4AE0-A66A-9B79EF33C03E}"/>
    <dgm:cxn modelId="{CC539777-E9FB-45E9-9AEA-52F94E3FB9D8}" type="presOf" srcId="{D8B622E2-D382-42F3-BD21-678E5A0C7800}" destId="{F7DB5F0D-CCFD-402C-8FED-6AF80DC25182}" srcOrd="0" destOrd="0" presId="urn:microsoft.com/office/officeart/2005/8/layout/hProcess9"/>
    <dgm:cxn modelId="{C03C9782-272C-4FD0-9D51-057E67314DFD}" type="presOf" srcId="{F86A2B71-9948-42FA-BF12-9AC255A689CE}" destId="{84A59CFC-F3BE-45E6-BC5D-F6B9A9E4871F}" srcOrd="0" destOrd="0" presId="urn:microsoft.com/office/officeart/2005/8/layout/hProcess9"/>
    <dgm:cxn modelId="{FE14068F-F4B0-440B-8FAC-E1A29E8D987E}" type="presOf" srcId="{2D0B5EDA-1EB0-44D2-ACC6-006562BD20F3}" destId="{5D3FB4FA-D2B3-4914-9D52-A727D6F465DA}" srcOrd="0" destOrd="0" presId="urn:microsoft.com/office/officeart/2005/8/layout/hProcess9"/>
    <dgm:cxn modelId="{1CDEED99-E9AA-4EC1-BEB3-69B4D2BCB604}" type="presOf" srcId="{41907B8A-3676-4433-8FEE-43CCB7D9ECA9}" destId="{1FBF3DF9-E670-4B8C-B7CE-3399B178C3C3}" srcOrd="0" destOrd="0" presId="urn:microsoft.com/office/officeart/2005/8/layout/hProcess9"/>
    <dgm:cxn modelId="{AFF9F3B6-7E15-41F2-92CD-1A15E463567B}" type="presOf" srcId="{7475E1EF-7CF2-4BDD-8F6D-51357E9810FF}" destId="{31DD08A8-824F-47A9-A20B-A98FD52F5428}" srcOrd="0" destOrd="0" presId="urn:microsoft.com/office/officeart/2005/8/layout/hProcess9"/>
    <dgm:cxn modelId="{4A261AD0-5CEB-4A19-BBF2-1E1E00B69AE8}" type="presOf" srcId="{033EFB5B-22E1-4A8C-A114-A5D8E625066D}" destId="{13CEBD36-59DA-4A38-9C87-44A8BA3F2D66}" srcOrd="0" destOrd="0" presId="urn:microsoft.com/office/officeart/2005/8/layout/hProcess9"/>
    <dgm:cxn modelId="{07FE01D4-B3A3-4A14-9291-B9E17B7F6DB3}" srcId="{45908139-57A1-47BA-BAAC-13CDCC6FEEBF}" destId="{7475E1EF-7CF2-4BDD-8F6D-51357E9810FF}" srcOrd="6" destOrd="0" parTransId="{AF2C3363-3CF0-4DF8-8A27-B319A17C1679}" sibTransId="{21985B79-E244-4D1C-8F02-CB4C3B08A2DA}"/>
    <dgm:cxn modelId="{8D1E9FA4-DDF8-4539-9E8D-14BB5A32EA49}" type="presParOf" srcId="{99935A82-81F1-4822-BE6E-38D4C4C715F1}" destId="{BB80CC3F-6B09-4C36-8A2C-A0093C5D9436}" srcOrd="0" destOrd="0" presId="urn:microsoft.com/office/officeart/2005/8/layout/hProcess9"/>
    <dgm:cxn modelId="{9862A31F-7131-4448-BEDB-41F4618973FF}" type="presParOf" srcId="{99935A82-81F1-4822-BE6E-38D4C4C715F1}" destId="{88762B5C-6B62-4D48-A907-2E34C0EF9B82}" srcOrd="1" destOrd="0" presId="urn:microsoft.com/office/officeart/2005/8/layout/hProcess9"/>
    <dgm:cxn modelId="{F414932E-236C-4C9C-982A-188B997A1148}" type="presParOf" srcId="{88762B5C-6B62-4D48-A907-2E34C0EF9B82}" destId="{684AA827-7111-47B4-B3D0-C7B0F4BDA9CA}" srcOrd="0" destOrd="0" presId="urn:microsoft.com/office/officeart/2005/8/layout/hProcess9"/>
    <dgm:cxn modelId="{EFFAE290-9701-4F2E-9FAD-0A268B8D08CB}" type="presParOf" srcId="{88762B5C-6B62-4D48-A907-2E34C0EF9B82}" destId="{CBA69B4D-43B5-4800-AC28-9BA03CDE4D18}" srcOrd="1" destOrd="0" presId="urn:microsoft.com/office/officeart/2005/8/layout/hProcess9"/>
    <dgm:cxn modelId="{5965BA25-D5A8-4822-ACE3-E17C9659F373}" type="presParOf" srcId="{88762B5C-6B62-4D48-A907-2E34C0EF9B82}" destId="{5D3FB4FA-D2B3-4914-9D52-A727D6F465DA}" srcOrd="2" destOrd="0" presId="urn:microsoft.com/office/officeart/2005/8/layout/hProcess9"/>
    <dgm:cxn modelId="{B210524A-D8DA-49CE-8A8A-A15C095137B8}" type="presParOf" srcId="{88762B5C-6B62-4D48-A907-2E34C0EF9B82}" destId="{9647307B-9703-4B37-AA45-10B75703A2D0}" srcOrd="3" destOrd="0" presId="urn:microsoft.com/office/officeart/2005/8/layout/hProcess9"/>
    <dgm:cxn modelId="{E533F2C6-712E-4E4C-BFAF-DA67E9839BAF}" type="presParOf" srcId="{88762B5C-6B62-4D48-A907-2E34C0EF9B82}" destId="{8633E71E-3146-4FC7-92BC-836E129B7C80}" srcOrd="4" destOrd="0" presId="urn:microsoft.com/office/officeart/2005/8/layout/hProcess9"/>
    <dgm:cxn modelId="{E0BAE072-5E8A-4769-895B-A028BB78AFBC}" type="presParOf" srcId="{88762B5C-6B62-4D48-A907-2E34C0EF9B82}" destId="{EBC42F64-59E9-438F-B874-F14F3210E6EB}" srcOrd="5" destOrd="0" presId="urn:microsoft.com/office/officeart/2005/8/layout/hProcess9"/>
    <dgm:cxn modelId="{E0453D11-669D-49F7-B898-46B56780BFBC}" type="presParOf" srcId="{88762B5C-6B62-4D48-A907-2E34C0EF9B82}" destId="{13CEBD36-59DA-4A38-9C87-44A8BA3F2D66}" srcOrd="6" destOrd="0" presId="urn:microsoft.com/office/officeart/2005/8/layout/hProcess9"/>
    <dgm:cxn modelId="{B256615D-7B41-4572-B3EC-8F796A7170B8}" type="presParOf" srcId="{88762B5C-6B62-4D48-A907-2E34C0EF9B82}" destId="{60F1A9C6-0668-4728-B931-88C034774E19}" srcOrd="7" destOrd="0" presId="urn:microsoft.com/office/officeart/2005/8/layout/hProcess9"/>
    <dgm:cxn modelId="{77A53BA7-4B26-4A88-B688-95974877A951}" type="presParOf" srcId="{88762B5C-6B62-4D48-A907-2E34C0EF9B82}" destId="{84A59CFC-F3BE-45E6-BC5D-F6B9A9E4871F}" srcOrd="8" destOrd="0" presId="urn:microsoft.com/office/officeart/2005/8/layout/hProcess9"/>
    <dgm:cxn modelId="{CF219A2B-0477-4916-8A68-DB0F2882A57A}" type="presParOf" srcId="{88762B5C-6B62-4D48-A907-2E34C0EF9B82}" destId="{B2CA2C32-91BD-4216-BE15-C38925AF13A3}" srcOrd="9" destOrd="0" presId="urn:microsoft.com/office/officeart/2005/8/layout/hProcess9"/>
    <dgm:cxn modelId="{3CEADB02-8291-442B-9F76-710E3FF25E49}" type="presParOf" srcId="{88762B5C-6B62-4D48-A907-2E34C0EF9B82}" destId="{1FBF3DF9-E670-4B8C-B7CE-3399B178C3C3}" srcOrd="10" destOrd="0" presId="urn:microsoft.com/office/officeart/2005/8/layout/hProcess9"/>
    <dgm:cxn modelId="{7DF958AD-4E25-4645-80D1-8955304849BB}" type="presParOf" srcId="{88762B5C-6B62-4D48-A907-2E34C0EF9B82}" destId="{98894654-7C62-4846-8178-97076A90E9BB}" srcOrd="11" destOrd="0" presId="urn:microsoft.com/office/officeart/2005/8/layout/hProcess9"/>
    <dgm:cxn modelId="{7EEEFDD7-17CB-4B69-8282-F5C8C58E6058}" type="presParOf" srcId="{88762B5C-6B62-4D48-A907-2E34C0EF9B82}" destId="{31DD08A8-824F-47A9-A20B-A98FD52F5428}" srcOrd="12" destOrd="0" presId="urn:microsoft.com/office/officeart/2005/8/layout/hProcess9"/>
    <dgm:cxn modelId="{A5378686-4F6F-4FBA-B3A9-0A08C03D1023}" type="presParOf" srcId="{88762B5C-6B62-4D48-A907-2E34C0EF9B82}" destId="{890966FD-B9A5-4F91-AA30-062EF33FE074}" srcOrd="13" destOrd="0" presId="urn:microsoft.com/office/officeart/2005/8/layout/hProcess9"/>
    <dgm:cxn modelId="{861EF9C5-3B57-4024-B2B2-475AC45577BC}" type="presParOf" srcId="{88762B5C-6B62-4D48-A907-2E34C0EF9B82}" destId="{F7DB5F0D-CCFD-402C-8FED-6AF80DC25182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80CC3F-6B09-4C36-8A2C-A0093C5D9436}">
      <dsp:nvSpPr>
        <dsp:cNvPr id="0" name=""/>
        <dsp:cNvSpPr/>
      </dsp:nvSpPr>
      <dsp:spPr>
        <a:xfrm>
          <a:off x="588993" y="0"/>
          <a:ext cx="6675259" cy="3315784"/>
        </a:xfrm>
        <a:prstGeom prst="rightArrow">
          <a:avLst/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4AA827-7111-47B4-B3D0-C7B0F4BDA9CA}">
      <dsp:nvSpPr>
        <dsp:cNvPr id="0" name=""/>
        <dsp:cNvSpPr/>
      </dsp:nvSpPr>
      <dsp:spPr>
        <a:xfrm>
          <a:off x="311" y="994735"/>
          <a:ext cx="940433" cy="1326313"/>
        </a:xfrm>
        <a:prstGeom prst="round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>
              <a:solidFill>
                <a:schemeClr val="tx1">
                  <a:lumMod val="95000"/>
                  <a:lumOff val="5000"/>
                </a:schemeClr>
              </a:solidFill>
            </a:rPr>
            <a:t>Create a Sense of Urgency</a:t>
          </a:r>
          <a:endParaRPr lang="en-US" sz="900" b="1" kern="1200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46219" y="1040643"/>
        <a:ext cx="848617" cy="1234497"/>
      </dsp:txXfrm>
    </dsp:sp>
    <dsp:sp modelId="{5D3FB4FA-D2B3-4914-9D52-A727D6F465DA}">
      <dsp:nvSpPr>
        <dsp:cNvPr id="0" name=""/>
        <dsp:cNvSpPr/>
      </dsp:nvSpPr>
      <dsp:spPr>
        <a:xfrm>
          <a:off x="987767" y="994735"/>
          <a:ext cx="940433" cy="1326313"/>
        </a:xfrm>
        <a:prstGeom prst="round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 dirty="0">
              <a:solidFill>
                <a:schemeClr val="tx1">
                  <a:lumMod val="95000"/>
                  <a:lumOff val="5000"/>
                </a:schemeClr>
              </a:solidFill>
            </a:rPr>
            <a:t>Build a Guiding Coalition</a:t>
          </a:r>
        </a:p>
      </dsp:txBody>
      <dsp:txXfrm>
        <a:off x="1033675" y="1040643"/>
        <a:ext cx="848617" cy="1234497"/>
      </dsp:txXfrm>
    </dsp:sp>
    <dsp:sp modelId="{8633E71E-3146-4FC7-92BC-836E129B7C80}">
      <dsp:nvSpPr>
        <dsp:cNvPr id="0" name=""/>
        <dsp:cNvSpPr/>
      </dsp:nvSpPr>
      <dsp:spPr>
        <a:xfrm>
          <a:off x="1975222" y="994735"/>
          <a:ext cx="940433" cy="1326313"/>
        </a:xfrm>
        <a:prstGeom prst="roundRect">
          <a:avLst/>
        </a:prstGeom>
        <a:solidFill>
          <a:schemeClr val="accent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>
              <a:solidFill>
                <a:schemeClr val="tx1">
                  <a:lumMod val="95000"/>
                  <a:lumOff val="5000"/>
                </a:schemeClr>
              </a:solidFill>
            </a:rPr>
            <a:t>Form a Strategic Vision and Initiatives</a:t>
          </a:r>
          <a:endParaRPr lang="en-US" sz="900" b="1" kern="1200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2021130" y="1040643"/>
        <a:ext cx="848617" cy="1234497"/>
      </dsp:txXfrm>
    </dsp:sp>
    <dsp:sp modelId="{13CEBD36-59DA-4A38-9C87-44A8BA3F2D66}">
      <dsp:nvSpPr>
        <dsp:cNvPr id="0" name=""/>
        <dsp:cNvSpPr/>
      </dsp:nvSpPr>
      <dsp:spPr>
        <a:xfrm>
          <a:off x="2962678" y="994735"/>
          <a:ext cx="940433" cy="1326313"/>
        </a:xfrm>
        <a:prstGeom prst="roundRect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>
              <a:solidFill>
                <a:schemeClr val="tx1">
                  <a:lumMod val="95000"/>
                  <a:lumOff val="5000"/>
                </a:schemeClr>
              </a:solidFill>
            </a:rPr>
            <a:t>Enlist a Volunteer Army</a:t>
          </a:r>
          <a:endParaRPr lang="en-US" sz="900" b="1" kern="1200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008586" y="1040643"/>
        <a:ext cx="848617" cy="1234497"/>
      </dsp:txXfrm>
    </dsp:sp>
    <dsp:sp modelId="{84A59CFC-F3BE-45E6-BC5D-F6B9A9E4871F}">
      <dsp:nvSpPr>
        <dsp:cNvPr id="0" name=""/>
        <dsp:cNvSpPr/>
      </dsp:nvSpPr>
      <dsp:spPr>
        <a:xfrm>
          <a:off x="3950133" y="994735"/>
          <a:ext cx="940433" cy="1326313"/>
        </a:xfrm>
        <a:prstGeom prst="roundRect">
          <a:avLst/>
        </a:prstGeom>
        <a:solidFill>
          <a:schemeClr val="accent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>
              <a:solidFill>
                <a:schemeClr val="tx1">
                  <a:lumMod val="95000"/>
                  <a:lumOff val="5000"/>
                </a:schemeClr>
              </a:solidFill>
            </a:rPr>
            <a:t>Enable Action by Removing Barriers</a:t>
          </a:r>
          <a:endParaRPr lang="en-US" sz="900" b="1" kern="1200" cap="all" baseline="0" dirty="0">
            <a:solidFill>
              <a:schemeClr val="tx1">
                <a:lumMod val="95000"/>
                <a:lumOff val="5000"/>
              </a:schemeClr>
            </a:solidFill>
          </a:endParaRPr>
        </a:p>
      </dsp:txBody>
      <dsp:txXfrm>
        <a:off x="3996041" y="1040643"/>
        <a:ext cx="848617" cy="1234497"/>
      </dsp:txXfrm>
    </dsp:sp>
    <dsp:sp modelId="{1FBF3DF9-E670-4B8C-B7CE-3399B178C3C3}">
      <dsp:nvSpPr>
        <dsp:cNvPr id="0" name=""/>
        <dsp:cNvSpPr/>
      </dsp:nvSpPr>
      <dsp:spPr>
        <a:xfrm>
          <a:off x="4937589" y="994735"/>
          <a:ext cx="940433" cy="1326313"/>
        </a:xfrm>
        <a:prstGeom prst="roundRect">
          <a:avLst/>
        </a:prstGeom>
        <a:solidFill>
          <a:schemeClr val="accent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 dirty="0">
              <a:solidFill>
                <a:schemeClr val="bg2"/>
              </a:solidFill>
            </a:rPr>
            <a:t>Generate Short-Term Wins</a:t>
          </a:r>
        </a:p>
      </dsp:txBody>
      <dsp:txXfrm>
        <a:off x="4983497" y="1040643"/>
        <a:ext cx="848617" cy="1234497"/>
      </dsp:txXfrm>
    </dsp:sp>
    <dsp:sp modelId="{31DD08A8-824F-47A9-A20B-A98FD52F5428}">
      <dsp:nvSpPr>
        <dsp:cNvPr id="0" name=""/>
        <dsp:cNvSpPr/>
      </dsp:nvSpPr>
      <dsp:spPr>
        <a:xfrm>
          <a:off x="5925044" y="994735"/>
          <a:ext cx="940433" cy="1326313"/>
        </a:xfrm>
        <a:prstGeom prst="roundRect">
          <a:avLst/>
        </a:prstGeom>
        <a:solidFill>
          <a:srgbClr val="94165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 dirty="0">
              <a:solidFill>
                <a:schemeClr val="bg2"/>
              </a:solidFill>
            </a:rPr>
            <a:t>Sustain Acceleration</a:t>
          </a:r>
        </a:p>
      </dsp:txBody>
      <dsp:txXfrm>
        <a:off x="5970952" y="1040643"/>
        <a:ext cx="848617" cy="1234497"/>
      </dsp:txXfrm>
    </dsp:sp>
    <dsp:sp modelId="{F7DB5F0D-CCFD-402C-8FED-6AF80DC25182}">
      <dsp:nvSpPr>
        <dsp:cNvPr id="0" name=""/>
        <dsp:cNvSpPr/>
      </dsp:nvSpPr>
      <dsp:spPr>
        <a:xfrm>
          <a:off x="6912500" y="994735"/>
          <a:ext cx="940433" cy="1326313"/>
        </a:xfrm>
        <a:prstGeom prst="roundRect">
          <a:avLst/>
        </a:prstGeom>
        <a:solidFill>
          <a:srgbClr val="CEBA8B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 dirty="0">
              <a:solidFill>
                <a:schemeClr val="tx1">
                  <a:lumMod val="95000"/>
                  <a:lumOff val="5000"/>
                </a:schemeClr>
              </a:solidFill>
            </a:rPr>
            <a:t>Institute Change</a:t>
          </a:r>
        </a:p>
      </dsp:txBody>
      <dsp:txXfrm>
        <a:off x="6958408" y="1040643"/>
        <a:ext cx="848617" cy="12344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80CC3F-6B09-4C36-8A2C-A0093C5D9436}">
      <dsp:nvSpPr>
        <dsp:cNvPr id="0" name=""/>
        <dsp:cNvSpPr/>
      </dsp:nvSpPr>
      <dsp:spPr>
        <a:xfrm>
          <a:off x="588993" y="0"/>
          <a:ext cx="6675259" cy="3315784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4AA827-7111-47B4-B3D0-C7B0F4BDA9CA}">
      <dsp:nvSpPr>
        <dsp:cNvPr id="0" name=""/>
        <dsp:cNvSpPr/>
      </dsp:nvSpPr>
      <dsp:spPr>
        <a:xfrm>
          <a:off x="311" y="994735"/>
          <a:ext cx="940433" cy="132631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>
              <a:solidFill>
                <a:schemeClr val="tx2"/>
              </a:solidFill>
            </a:rPr>
            <a:t>Create a Sense of Urgency</a:t>
          </a:r>
          <a:endParaRPr lang="en-US" sz="900" b="1" kern="1200" cap="all" baseline="0" dirty="0">
            <a:solidFill>
              <a:schemeClr val="tx2"/>
            </a:solidFill>
          </a:endParaRPr>
        </a:p>
      </dsp:txBody>
      <dsp:txXfrm>
        <a:off x="46219" y="1040643"/>
        <a:ext cx="848617" cy="1234497"/>
      </dsp:txXfrm>
    </dsp:sp>
    <dsp:sp modelId="{5D3FB4FA-D2B3-4914-9D52-A727D6F465DA}">
      <dsp:nvSpPr>
        <dsp:cNvPr id="0" name=""/>
        <dsp:cNvSpPr/>
      </dsp:nvSpPr>
      <dsp:spPr>
        <a:xfrm>
          <a:off x="987767" y="994735"/>
          <a:ext cx="940433" cy="1326313"/>
        </a:xfrm>
        <a:prstGeom prst="roundRect">
          <a:avLst/>
        </a:prstGeom>
        <a:solidFill>
          <a:schemeClr val="accent5">
            <a:hueOff val="214570"/>
            <a:satOff val="-3173"/>
            <a:lumOff val="-37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 dirty="0">
              <a:solidFill>
                <a:schemeClr val="tx2"/>
              </a:solidFill>
            </a:rPr>
            <a:t>Build a Guiding Coalition</a:t>
          </a:r>
        </a:p>
      </dsp:txBody>
      <dsp:txXfrm>
        <a:off x="1033675" y="1040643"/>
        <a:ext cx="848617" cy="1234497"/>
      </dsp:txXfrm>
    </dsp:sp>
    <dsp:sp modelId="{8633E71E-3146-4FC7-92BC-836E129B7C80}">
      <dsp:nvSpPr>
        <dsp:cNvPr id="0" name=""/>
        <dsp:cNvSpPr/>
      </dsp:nvSpPr>
      <dsp:spPr>
        <a:xfrm>
          <a:off x="1975222" y="994735"/>
          <a:ext cx="940433" cy="1326313"/>
        </a:xfrm>
        <a:prstGeom prst="roundRect">
          <a:avLst/>
        </a:prstGeom>
        <a:solidFill>
          <a:schemeClr val="accent5">
            <a:hueOff val="429140"/>
            <a:satOff val="-6347"/>
            <a:lumOff val="-75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>
              <a:solidFill>
                <a:schemeClr val="tx2"/>
              </a:solidFill>
            </a:rPr>
            <a:t>Form a Strategic Vision and Initiatives</a:t>
          </a:r>
          <a:endParaRPr lang="en-US" sz="900" b="1" kern="1200" cap="all" baseline="0" dirty="0">
            <a:solidFill>
              <a:schemeClr val="tx2"/>
            </a:solidFill>
          </a:endParaRPr>
        </a:p>
      </dsp:txBody>
      <dsp:txXfrm>
        <a:off x="2021130" y="1040643"/>
        <a:ext cx="848617" cy="1234497"/>
      </dsp:txXfrm>
    </dsp:sp>
    <dsp:sp modelId="{13CEBD36-59DA-4A38-9C87-44A8BA3F2D66}">
      <dsp:nvSpPr>
        <dsp:cNvPr id="0" name=""/>
        <dsp:cNvSpPr/>
      </dsp:nvSpPr>
      <dsp:spPr>
        <a:xfrm>
          <a:off x="2962678" y="994735"/>
          <a:ext cx="940433" cy="1326313"/>
        </a:xfrm>
        <a:prstGeom prst="roundRect">
          <a:avLst/>
        </a:prstGeom>
        <a:solidFill>
          <a:schemeClr val="accent5">
            <a:hueOff val="643711"/>
            <a:satOff val="-9520"/>
            <a:lumOff val="-113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/>
            <a:t>Enlist a Volunteer Army</a:t>
          </a:r>
          <a:endParaRPr lang="en-US" sz="900" b="1" kern="1200" cap="all" baseline="0" dirty="0"/>
        </a:p>
      </dsp:txBody>
      <dsp:txXfrm>
        <a:off x="3008586" y="1040643"/>
        <a:ext cx="848617" cy="1234497"/>
      </dsp:txXfrm>
    </dsp:sp>
    <dsp:sp modelId="{84A59CFC-F3BE-45E6-BC5D-F6B9A9E4871F}">
      <dsp:nvSpPr>
        <dsp:cNvPr id="0" name=""/>
        <dsp:cNvSpPr/>
      </dsp:nvSpPr>
      <dsp:spPr>
        <a:xfrm>
          <a:off x="3950133" y="994735"/>
          <a:ext cx="940433" cy="1326313"/>
        </a:xfrm>
        <a:prstGeom prst="roundRect">
          <a:avLst/>
        </a:prstGeom>
        <a:solidFill>
          <a:schemeClr val="accent5">
            <a:hueOff val="858281"/>
            <a:satOff val="-12694"/>
            <a:lumOff val="-151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/>
            <a:t>Enable Action by Removing Barriers</a:t>
          </a:r>
          <a:endParaRPr lang="en-US" sz="900" b="1" kern="1200" cap="all" baseline="0" dirty="0"/>
        </a:p>
      </dsp:txBody>
      <dsp:txXfrm>
        <a:off x="3996041" y="1040643"/>
        <a:ext cx="848617" cy="1234497"/>
      </dsp:txXfrm>
    </dsp:sp>
    <dsp:sp modelId="{1FBF3DF9-E670-4B8C-B7CE-3399B178C3C3}">
      <dsp:nvSpPr>
        <dsp:cNvPr id="0" name=""/>
        <dsp:cNvSpPr/>
      </dsp:nvSpPr>
      <dsp:spPr>
        <a:xfrm>
          <a:off x="4937589" y="994735"/>
          <a:ext cx="940433" cy="1326313"/>
        </a:xfrm>
        <a:prstGeom prst="roundRect">
          <a:avLst/>
        </a:prstGeom>
        <a:solidFill>
          <a:schemeClr val="accent5">
            <a:hueOff val="1072851"/>
            <a:satOff val="-15867"/>
            <a:lumOff val="-189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/>
            <a:t>Generate Short-Term Wins</a:t>
          </a:r>
          <a:endParaRPr lang="en-US" sz="900" b="1" kern="1200" cap="all" baseline="0" dirty="0"/>
        </a:p>
      </dsp:txBody>
      <dsp:txXfrm>
        <a:off x="4983497" y="1040643"/>
        <a:ext cx="848617" cy="1234497"/>
      </dsp:txXfrm>
    </dsp:sp>
    <dsp:sp modelId="{31DD08A8-824F-47A9-A20B-A98FD52F5428}">
      <dsp:nvSpPr>
        <dsp:cNvPr id="0" name=""/>
        <dsp:cNvSpPr/>
      </dsp:nvSpPr>
      <dsp:spPr>
        <a:xfrm>
          <a:off x="5925044" y="994735"/>
          <a:ext cx="940433" cy="1326313"/>
        </a:xfrm>
        <a:prstGeom prst="roundRect">
          <a:avLst/>
        </a:prstGeom>
        <a:solidFill>
          <a:schemeClr val="accent5">
            <a:hueOff val="1287421"/>
            <a:satOff val="-19041"/>
            <a:lumOff val="-226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 dirty="0"/>
            <a:t>Sustain Acceleration</a:t>
          </a:r>
        </a:p>
      </dsp:txBody>
      <dsp:txXfrm>
        <a:off x="5970952" y="1040643"/>
        <a:ext cx="848617" cy="1234497"/>
      </dsp:txXfrm>
    </dsp:sp>
    <dsp:sp modelId="{F7DB5F0D-CCFD-402C-8FED-6AF80DC25182}">
      <dsp:nvSpPr>
        <dsp:cNvPr id="0" name=""/>
        <dsp:cNvSpPr/>
      </dsp:nvSpPr>
      <dsp:spPr>
        <a:xfrm>
          <a:off x="6912500" y="994735"/>
          <a:ext cx="940433" cy="1326313"/>
        </a:xfrm>
        <a:prstGeom prst="roundRect">
          <a:avLst/>
        </a:prstGeom>
        <a:solidFill>
          <a:schemeClr val="accent5">
            <a:hueOff val="1501991"/>
            <a:satOff val="-22214"/>
            <a:lumOff val="-2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cap="all" baseline="0" dirty="0"/>
            <a:t>Institute Change</a:t>
          </a:r>
        </a:p>
      </dsp:txBody>
      <dsp:txXfrm>
        <a:off x="6958408" y="1040643"/>
        <a:ext cx="848617" cy="12344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42836-B587-22EB-2D76-6755F12DF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D7CCB-9E4C-165D-31ED-01833F360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804AFF-19BD-1E62-A865-88E7900E3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A4E6B-7D4D-FF14-AC79-D05F18A108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045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7A14B-EE1A-B899-CD51-B9C50BFF9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9110C0-597E-2F14-F276-551A1F0FE0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7F4B6A-3139-955B-87FD-0D5E9425C8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8C298-30B7-4D1B-C40D-6BD9DB3784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50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159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svg"/><Relationship Id="rId18" Type="http://schemas.openxmlformats.org/officeDocument/2006/relationships/image" Target="../media/image11.png"/><Relationship Id="rId26" Type="http://schemas.openxmlformats.org/officeDocument/2006/relationships/image" Target="../media/image19.png"/><Relationship Id="rId39" Type="http://schemas.openxmlformats.org/officeDocument/2006/relationships/image" Target="../media/image32.svg"/><Relationship Id="rId21" Type="http://schemas.openxmlformats.org/officeDocument/2006/relationships/image" Target="../media/image14.svg"/><Relationship Id="rId34" Type="http://schemas.openxmlformats.org/officeDocument/2006/relationships/image" Target="../media/image27.png"/><Relationship Id="rId7" Type="http://schemas.microsoft.com/office/2007/relationships/diagramDrawing" Target="../diagrams/drawing1.xml"/><Relationship Id="rId12" Type="http://schemas.openxmlformats.org/officeDocument/2006/relationships/image" Target="../media/image5.png"/><Relationship Id="rId17" Type="http://schemas.openxmlformats.org/officeDocument/2006/relationships/image" Target="../media/image10.svg"/><Relationship Id="rId25" Type="http://schemas.openxmlformats.org/officeDocument/2006/relationships/image" Target="../media/image18.svg"/><Relationship Id="rId33" Type="http://schemas.openxmlformats.org/officeDocument/2006/relationships/image" Target="../media/image26.svg"/><Relationship Id="rId38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29" Type="http://schemas.openxmlformats.org/officeDocument/2006/relationships/image" Target="../media/image22.sv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4.svg"/><Relationship Id="rId24" Type="http://schemas.openxmlformats.org/officeDocument/2006/relationships/image" Target="../media/image17.png"/><Relationship Id="rId32" Type="http://schemas.openxmlformats.org/officeDocument/2006/relationships/image" Target="../media/image25.png"/><Relationship Id="rId37" Type="http://schemas.openxmlformats.org/officeDocument/2006/relationships/image" Target="../media/image30.sv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8.svg"/><Relationship Id="rId23" Type="http://schemas.openxmlformats.org/officeDocument/2006/relationships/image" Target="../media/image16.svg"/><Relationship Id="rId28" Type="http://schemas.openxmlformats.org/officeDocument/2006/relationships/image" Target="../media/image21.png"/><Relationship Id="rId36" Type="http://schemas.openxmlformats.org/officeDocument/2006/relationships/image" Target="../media/image29.png"/><Relationship Id="rId10" Type="http://schemas.openxmlformats.org/officeDocument/2006/relationships/image" Target="../media/image3.png"/><Relationship Id="rId19" Type="http://schemas.openxmlformats.org/officeDocument/2006/relationships/image" Target="../media/image12.svg"/><Relationship Id="rId31" Type="http://schemas.openxmlformats.org/officeDocument/2006/relationships/image" Target="../media/image24.svg"/><Relationship Id="rId4" Type="http://schemas.openxmlformats.org/officeDocument/2006/relationships/diagramLayout" Target="../diagrams/layout1.xml"/><Relationship Id="rId9" Type="http://schemas.openxmlformats.org/officeDocument/2006/relationships/image" Target="../media/image2.svg"/><Relationship Id="rId14" Type="http://schemas.openxmlformats.org/officeDocument/2006/relationships/image" Target="../media/image7.png"/><Relationship Id="rId22" Type="http://schemas.openxmlformats.org/officeDocument/2006/relationships/image" Target="../media/image15.png"/><Relationship Id="rId27" Type="http://schemas.openxmlformats.org/officeDocument/2006/relationships/image" Target="../media/image20.svg"/><Relationship Id="rId30" Type="http://schemas.openxmlformats.org/officeDocument/2006/relationships/image" Target="../media/image23.png"/><Relationship Id="rId35" Type="http://schemas.openxmlformats.org/officeDocument/2006/relationships/image" Target="../media/image28.svg"/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8.svg"/><Relationship Id="rId26" Type="http://schemas.openxmlformats.org/officeDocument/2006/relationships/image" Target="../media/image52.svg"/><Relationship Id="rId3" Type="http://schemas.openxmlformats.org/officeDocument/2006/relationships/image" Target="../media/image33.png"/><Relationship Id="rId21" Type="http://schemas.openxmlformats.org/officeDocument/2006/relationships/image" Target="../media/image19.png"/><Relationship Id="rId34" Type="http://schemas.openxmlformats.org/officeDocument/2006/relationships/image" Target="../media/image58.sv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17" Type="http://schemas.openxmlformats.org/officeDocument/2006/relationships/image" Target="../media/image47.png"/><Relationship Id="rId25" Type="http://schemas.openxmlformats.org/officeDocument/2006/relationships/image" Target="../media/image23.png"/><Relationship Id="rId33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6.svg"/><Relationship Id="rId20" Type="http://schemas.openxmlformats.org/officeDocument/2006/relationships/image" Target="../media/image49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24" Type="http://schemas.openxmlformats.org/officeDocument/2006/relationships/image" Target="../media/image51.svg"/><Relationship Id="rId32" Type="http://schemas.openxmlformats.org/officeDocument/2006/relationships/image" Target="../media/image56.sv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21.png"/><Relationship Id="rId28" Type="http://schemas.openxmlformats.org/officeDocument/2006/relationships/image" Target="../media/image54.svg"/><Relationship Id="rId10" Type="http://schemas.openxmlformats.org/officeDocument/2006/relationships/image" Target="../media/image40.sv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Relationship Id="rId22" Type="http://schemas.openxmlformats.org/officeDocument/2006/relationships/image" Target="../media/image50.svg"/><Relationship Id="rId27" Type="http://schemas.openxmlformats.org/officeDocument/2006/relationships/image" Target="../media/image53.png"/><Relationship Id="rId30" Type="http://schemas.openxmlformats.org/officeDocument/2006/relationships/image" Target="../media/image55.svg"/><Relationship Id="rId8" Type="http://schemas.openxmlformats.org/officeDocument/2006/relationships/image" Target="../media/image38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svg"/><Relationship Id="rId18" Type="http://schemas.openxmlformats.org/officeDocument/2006/relationships/image" Target="../media/image11.png"/><Relationship Id="rId26" Type="http://schemas.openxmlformats.org/officeDocument/2006/relationships/image" Target="../media/image19.png"/><Relationship Id="rId39" Type="http://schemas.openxmlformats.org/officeDocument/2006/relationships/image" Target="../media/image60.svg"/><Relationship Id="rId21" Type="http://schemas.openxmlformats.org/officeDocument/2006/relationships/image" Target="../media/image14.svg"/><Relationship Id="rId34" Type="http://schemas.openxmlformats.org/officeDocument/2006/relationships/image" Target="../media/image27.png"/><Relationship Id="rId7" Type="http://schemas.microsoft.com/office/2007/relationships/diagramDrawing" Target="../diagrams/drawing2.xml"/><Relationship Id="rId12" Type="http://schemas.openxmlformats.org/officeDocument/2006/relationships/image" Target="../media/image5.png"/><Relationship Id="rId17" Type="http://schemas.openxmlformats.org/officeDocument/2006/relationships/image" Target="../media/image10.svg"/><Relationship Id="rId25" Type="http://schemas.openxmlformats.org/officeDocument/2006/relationships/image" Target="../media/image18.svg"/><Relationship Id="rId33" Type="http://schemas.openxmlformats.org/officeDocument/2006/relationships/image" Target="../media/image59.svg"/><Relationship Id="rId38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29" Type="http://schemas.openxmlformats.org/officeDocument/2006/relationships/image" Target="../media/image22.sv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4.svg"/><Relationship Id="rId24" Type="http://schemas.openxmlformats.org/officeDocument/2006/relationships/image" Target="../media/image17.png"/><Relationship Id="rId32" Type="http://schemas.openxmlformats.org/officeDocument/2006/relationships/image" Target="../media/image53.png"/><Relationship Id="rId37" Type="http://schemas.openxmlformats.org/officeDocument/2006/relationships/image" Target="../media/image30.sv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8.svg"/><Relationship Id="rId23" Type="http://schemas.openxmlformats.org/officeDocument/2006/relationships/image" Target="../media/image16.svg"/><Relationship Id="rId28" Type="http://schemas.openxmlformats.org/officeDocument/2006/relationships/image" Target="../media/image21.png"/><Relationship Id="rId36" Type="http://schemas.openxmlformats.org/officeDocument/2006/relationships/image" Target="../media/image29.png"/><Relationship Id="rId10" Type="http://schemas.openxmlformats.org/officeDocument/2006/relationships/image" Target="../media/image3.png"/><Relationship Id="rId19" Type="http://schemas.openxmlformats.org/officeDocument/2006/relationships/image" Target="../media/image12.svg"/><Relationship Id="rId31" Type="http://schemas.openxmlformats.org/officeDocument/2006/relationships/image" Target="../media/image24.svg"/><Relationship Id="rId4" Type="http://schemas.openxmlformats.org/officeDocument/2006/relationships/diagramLayout" Target="../diagrams/layout2.xml"/><Relationship Id="rId9" Type="http://schemas.openxmlformats.org/officeDocument/2006/relationships/image" Target="../media/image2.svg"/><Relationship Id="rId14" Type="http://schemas.openxmlformats.org/officeDocument/2006/relationships/image" Target="../media/image7.png"/><Relationship Id="rId22" Type="http://schemas.openxmlformats.org/officeDocument/2006/relationships/image" Target="../media/image15.png"/><Relationship Id="rId27" Type="http://schemas.openxmlformats.org/officeDocument/2006/relationships/image" Target="../media/image20.svg"/><Relationship Id="rId30" Type="http://schemas.openxmlformats.org/officeDocument/2006/relationships/image" Target="../media/image23.png"/><Relationship Id="rId35" Type="http://schemas.openxmlformats.org/officeDocument/2006/relationships/image" Target="../media/image28.svg"/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8.svg"/><Relationship Id="rId26" Type="http://schemas.openxmlformats.org/officeDocument/2006/relationships/image" Target="../media/image52.svg"/><Relationship Id="rId3" Type="http://schemas.openxmlformats.org/officeDocument/2006/relationships/image" Target="../media/image33.png"/><Relationship Id="rId21" Type="http://schemas.openxmlformats.org/officeDocument/2006/relationships/image" Target="../media/image19.png"/><Relationship Id="rId34" Type="http://schemas.openxmlformats.org/officeDocument/2006/relationships/image" Target="../media/image58.sv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17" Type="http://schemas.openxmlformats.org/officeDocument/2006/relationships/image" Target="../media/image47.png"/><Relationship Id="rId25" Type="http://schemas.openxmlformats.org/officeDocument/2006/relationships/image" Target="../media/image23.png"/><Relationship Id="rId33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6.svg"/><Relationship Id="rId20" Type="http://schemas.openxmlformats.org/officeDocument/2006/relationships/image" Target="../media/image49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24" Type="http://schemas.openxmlformats.org/officeDocument/2006/relationships/image" Target="../media/image51.svg"/><Relationship Id="rId32" Type="http://schemas.openxmlformats.org/officeDocument/2006/relationships/image" Target="../media/image56.sv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21.png"/><Relationship Id="rId28" Type="http://schemas.openxmlformats.org/officeDocument/2006/relationships/image" Target="../media/image54.svg"/><Relationship Id="rId10" Type="http://schemas.openxmlformats.org/officeDocument/2006/relationships/image" Target="../media/image40.sv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Relationship Id="rId22" Type="http://schemas.openxmlformats.org/officeDocument/2006/relationships/image" Target="../media/image50.svg"/><Relationship Id="rId27" Type="http://schemas.openxmlformats.org/officeDocument/2006/relationships/image" Target="../media/image53.png"/><Relationship Id="rId30" Type="http://schemas.openxmlformats.org/officeDocument/2006/relationships/image" Target="../media/image55.svg"/><Relationship Id="rId8" Type="http://schemas.openxmlformats.org/officeDocument/2006/relationships/image" Target="../media/image3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70E80-5F8F-267E-9E7C-5BF3B01BD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869E7-8ECC-70C9-81EE-52BD02252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Kotter’s 8-Step Change Model – Slide Template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9A852BA-8212-FC57-3E68-2932E3255AE9}"/>
              </a:ext>
            </a:extLst>
          </p:cNvPr>
          <p:cNvGraphicFramePr/>
          <p:nvPr/>
        </p:nvGraphicFramePr>
        <p:xfrm>
          <a:off x="727618" y="1860861"/>
          <a:ext cx="7853246" cy="3315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05DE2226-59D9-3044-0C60-5472E9EB69C9}"/>
              </a:ext>
            </a:extLst>
          </p:cNvPr>
          <p:cNvGrpSpPr/>
          <p:nvPr/>
        </p:nvGrpSpPr>
        <p:grpSpPr>
          <a:xfrm>
            <a:off x="1031839" y="2633257"/>
            <a:ext cx="7244133" cy="327622"/>
            <a:chOff x="1375785" y="2368009"/>
            <a:chExt cx="9658844" cy="436829"/>
          </a:xfrm>
        </p:grpSpPr>
        <p:pic>
          <p:nvPicPr>
            <p:cNvPr id="5" name="Graphic 4" descr="Badge 4 with solid fill">
              <a:extLst>
                <a:ext uri="{FF2B5EF4-FFF2-40B4-BE49-F238E27FC236}">
                  <a16:creationId xmlns:a16="http://schemas.microsoft.com/office/drawing/2014/main" id="{EA968F80-0390-6DDF-FC51-685CE2200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28078" y="2368009"/>
              <a:ext cx="436829" cy="436829"/>
            </a:xfrm>
            <a:prstGeom prst="rect">
              <a:avLst/>
            </a:prstGeom>
          </p:spPr>
        </p:pic>
        <p:pic>
          <p:nvPicPr>
            <p:cNvPr id="7" name="Graphic 6" descr="Badge 8 with solid fill">
              <a:extLst>
                <a:ext uri="{FF2B5EF4-FFF2-40B4-BE49-F238E27FC236}">
                  <a16:creationId xmlns:a16="http://schemas.microsoft.com/office/drawing/2014/main" id="{E0A50B06-3840-679A-C2CF-71C68A77E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597800" y="2368009"/>
              <a:ext cx="436829" cy="436829"/>
            </a:xfrm>
            <a:prstGeom prst="rect">
              <a:avLst/>
            </a:prstGeom>
          </p:spPr>
        </p:pic>
        <p:pic>
          <p:nvPicPr>
            <p:cNvPr id="9" name="Graphic 8" descr="Badge with solid fill">
              <a:extLst>
                <a:ext uri="{FF2B5EF4-FFF2-40B4-BE49-F238E27FC236}">
                  <a16:creationId xmlns:a16="http://schemas.microsoft.com/office/drawing/2014/main" id="{E686F93B-E280-9C20-A70D-37EAE7F2B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693216" y="2368009"/>
              <a:ext cx="436829" cy="436829"/>
            </a:xfrm>
            <a:prstGeom prst="rect">
              <a:avLst/>
            </a:prstGeom>
          </p:spPr>
        </p:pic>
        <p:pic>
          <p:nvPicPr>
            <p:cNvPr id="11" name="Graphic 10" descr="Badge 3 with solid fill">
              <a:extLst>
                <a:ext uri="{FF2B5EF4-FFF2-40B4-BE49-F238E27FC236}">
                  <a16:creationId xmlns:a16="http://schemas.microsoft.com/office/drawing/2014/main" id="{5257809A-6895-E18A-8B18-241364E74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010647" y="2368009"/>
              <a:ext cx="436829" cy="436829"/>
            </a:xfrm>
            <a:prstGeom prst="rect">
              <a:avLst/>
            </a:prstGeom>
          </p:spPr>
        </p:pic>
        <p:pic>
          <p:nvPicPr>
            <p:cNvPr id="13" name="Graphic 12" descr="Badge 6 with solid fill">
              <a:extLst>
                <a:ext uri="{FF2B5EF4-FFF2-40B4-BE49-F238E27FC236}">
                  <a16:creationId xmlns:a16="http://schemas.microsoft.com/office/drawing/2014/main" id="{611BE9EE-D199-9CD0-A872-6E624DAE6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962940" y="2368009"/>
              <a:ext cx="436829" cy="436829"/>
            </a:xfrm>
            <a:prstGeom prst="rect">
              <a:avLst/>
            </a:prstGeom>
          </p:spPr>
        </p:pic>
        <p:pic>
          <p:nvPicPr>
            <p:cNvPr id="15" name="Graphic 14" descr="Badge 5 with solid fill">
              <a:extLst>
                <a:ext uri="{FF2B5EF4-FFF2-40B4-BE49-F238E27FC236}">
                  <a16:creationId xmlns:a16="http://schemas.microsoft.com/office/drawing/2014/main" id="{E7C9E19D-0D42-F903-832E-C03B8FBD5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645509" y="2368009"/>
              <a:ext cx="436829" cy="436829"/>
            </a:xfrm>
            <a:prstGeom prst="rect">
              <a:avLst/>
            </a:prstGeom>
          </p:spPr>
        </p:pic>
        <p:pic>
          <p:nvPicPr>
            <p:cNvPr id="17" name="Graphic 16" descr="Badge 1 with solid fill">
              <a:extLst>
                <a:ext uri="{FF2B5EF4-FFF2-40B4-BE49-F238E27FC236}">
                  <a16:creationId xmlns:a16="http://schemas.microsoft.com/office/drawing/2014/main" id="{0B39FBD6-9711-7CC5-DF91-45E690DD2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375785" y="2368009"/>
              <a:ext cx="436829" cy="436829"/>
            </a:xfrm>
            <a:prstGeom prst="rect">
              <a:avLst/>
            </a:prstGeom>
          </p:spPr>
        </p:pic>
        <p:pic>
          <p:nvPicPr>
            <p:cNvPr id="19" name="Graphic 18" descr="Badge 7 with solid fill">
              <a:extLst>
                <a:ext uri="{FF2B5EF4-FFF2-40B4-BE49-F238E27FC236}">
                  <a16:creationId xmlns:a16="http://schemas.microsoft.com/office/drawing/2014/main" id="{3ED109E2-0C41-FBC3-BEC7-C649DE712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9280371" y="2368009"/>
              <a:ext cx="436829" cy="436829"/>
            </a:xfrm>
            <a:prstGeom prst="rect">
              <a:avLst/>
            </a:prstGeom>
          </p:spPr>
        </p:pic>
      </p:grpSp>
      <p:pic>
        <p:nvPicPr>
          <p:cNvPr id="22" name="Graphic 21" descr="Megaphone with solid fill">
            <a:extLst>
              <a:ext uri="{FF2B5EF4-FFF2-40B4-BE49-F238E27FC236}">
                <a16:creationId xmlns:a16="http://schemas.microsoft.com/office/drawing/2014/main" id="{35672C6D-579B-73FD-DF37-09E97384F8D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3996394" y="3813875"/>
            <a:ext cx="327622" cy="327622"/>
          </a:xfrm>
          <a:prstGeom prst="rect">
            <a:avLst/>
          </a:prstGeom>
        </p:spPr>
      </p:pic>
      <p:pic>
        <p:nvPicPr>
          <p:cNvPr id="23" name="Graphic 22" descr="DNA with solid fill">
            <a:extLst>
              <a:ext uri="{FF2B5EF4-FFF2-40B4-BE49-F238E27FC236}">
                <a16:creationId xmlns:a16="http://schemas.microsoft.com/office/drawing/2014/main" id="{9C9D6FD7-6D6B-BB99-62EF-A86FF0E14B3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7948686" y="3813875"/>
            <a:ext cx="327622" cy="327622"/>
          </a:xfrm>
          <a:prstGeom prst="rect">
            <a:avLst/>
          </a:prstGeom>
        </p:spPr>
      </p:pic>
      <p:pic>
        <p:nvPicPr>
          <p:cNvPr id="24" name="Graphic 23" descr="Users with solid fill">
            <a:extLst>
              <a:ext uri="{FF2B5EF4-FFF2-40B4-BE49-F238E27FC236}">
                <a16:creationId xmlns:a16="http://schemas.microsoft.com/office/drawing/2014/main" id="{1587CCB2-6561-DF6A-8452-8B59DB1ADA9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2020248" y="3813875"/>
            <a:ext cx="327622" cy="327622"/>
          </a:xfrm>
          <a:prstGeom prst="rect">
            <a:avLst/>
          </a:prstGeom>
        </p:spPr>
      </p:pic>
      <p:pic>
        <p:nvPicPr>
          <p:cNvPr id="25" name="Graphic 24" descr="Eye with solid fill">
            <a:extLst>
              <a:ext uri="{FF2B5EF4-FFF2-40B4-BE49-F238E27FC236}">
                <a16:creationId xmlns:a16="http://schemas.microsoft.com/office/drawing/2014/main" id="{352DE826-EB3B-6E13-9C79-95D17B9761A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/>
        </p:blipFill>
        <p:spPr>
          <a:xfrm>
            <a:off x="3008321" y="3813875"/>
            <a:ext cx="327622" cy="327622"/>
          </a:xfrm>
          <a:prstGeom prst="rect">
            <a:avLst/>
          </a:prstGeom>
        </p:spPr>
      </p:pic>
      <p:pic>
        <p:nvPicPr>
          <p:cNvPr id="26" name="Graphic 25" descr="Trophy with solid fill">
            <a:extLst>
              <a:ext uri="{FF2B5EF4-FFF2-40B4-BE49-F238E27FC236}">
                <a16:creationId xmlns:a16="http://schemas.microsoft.com/office/drawing/2014/main" id="{F6491BBA-5283-C8D5-F207-D7D8A6BE768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/>
        </p:blipFill>
        <p:spPr>
          <a:xfrm>
            <a:off x="5972541" y="3813875"/>
            <a:ext cx="327622" cy="327622"/>
          </a:xfrm>
          <a:prstGeom prst="rect">
            <a:avLst/>
          </a:prstGeom>
        </p:spPr>
      </p:pic>
      <p:pic>
        <p:nvPicPr>
          <p:cNvPr id="27" name="Graphic 26" descr="Unlock with solid fill">
            <a:extLst>
              <a:ext uri="{FF2B5EF4-FFF2-40B4-BE49-F238E27FC236}">
                <a16:creationId xmlns:a16="http://schemas.microsoft.com/office/drawing/2014/main" id="{956894EC-AEDD-1193-40FA-C4C65BD8233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>
          <a:xfrm>
            <a:off x="4984467" y="3813875"/>
            <a:ext cx="327622" cy="327622"/>
          </a:xfrm>
          <a:prstGeom prst="rect">
            <a:avLst/>
          </a:prstGeom>
        </p:spPr>
      </p:pic>
      <p:pic>
        <p:nvPicPr>
          <p:cNvPr id="28" name="Graphic 27" descr="Siren with solid fill">
            <a:extLst>
              <a:ext uri="{FF2B5EF4-FFF2-40B4-BE49-F238E27FC236}">
                <a16:creationId xmlns:a16="http://schemas.microsoft.com/office/drawing/2014/main" id="{20EB5962-DC4E-A692-4099-C2A946FFE6BB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/>
        </p:blipFill>
        <p:spPr>
          <a:xfrm>
            <a:off x="1032174" y="3813875"/>
            <a:ext cx="327622" cy="327622"/>
          </a:xfrm>
          <a:prstGeom prst="rect">
            <a:avLst/>
          </a:prstGeom>
        </p:spPr>
      </p:pic>
      <p:pic>
        <p:nvPicPr>
          <p:cNvPr id="29" name="Graphic 28" descr="Chevron arrows with solid fill">
            <a:extLst>
              <a:ext uri="{FF2B5EF4-FFF2-40B4-BE49-F238E27FC236}">
                <a16:creationId xmlns:a16="http://schemas.microsoft.com/office/drawing/2014/main" id="{BE3D40B9-C851-CE4C-4D1F-885A869C43BD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/>
        </p:blipFill>
        <p:spPr>
          <a:xfrm>
            <a:off x="6960614" y="3813875"/>
            <a:ext cx="327622" cy="32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41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B36EE-8919-EFE6-6C50-3C1490888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04D3B00-F881-D7B7-4691-A2805BC2DC16}"/>
              </a:ext>
            </a:extLst>
          </p:cNvPr>
          <p:cNvSpPr/>
          <p:nvPr/>
        </p:nvSpPr>
        <p:spPr>
          <a:xfrm>
            <a:off x="567428" y="4228846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FD99835-04CE-D131-7754-30AD8E6F7629}"/>
              </a:ext>
            </a:extLst>
          </p:cNvPr>
          <p:cNvSpPr/>
          <p:nvPr/>
        </p:nvSpPr>
        <p:spPr>
          <a:xfrm>
            <a:off x="2732276" y="4228846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D529759-7FC6-133B-D076-D672B43FB8ED}"/>
              </a:ext>
            </a:extLst>
          </p:cNvPr>
          <p:cNvSpPr/>
          <p:nvPr/>
        </p:nvSpPr>
        <p:spPr>
          <a:xfrm>
            <a:off x="4897124" y="4228846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rgbClr val="9416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C75712D-32B2-0ACB-0A82-F61F67854F75}"/>
              </a:ext>
            </a:extLst>
          </p:cNvPr>
          <p:cNvSpPr/>
          <p:nvPr/>
        </p:nvSpPr>
        <p:spPr>
          <a:xfrm>
            <a:off x="7061973" y="4228846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A1C3F66-9C3E-C5D1-D6CE-D8AD38D519C7}"/>
              </a:ext>
            </a:extLst>
          </p:cNvPr>
          <p:cNvSpPr/>
          <p:nvPr/>
        </p:nvSpPr>
        <p:spPr>
          <a:xfrm>
            <a:off x="567428" y="1919004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916CFA3-ACC4-6772-B531-DD65794B96FC}"/>
              </a:ext>
            </a:extLst>
          </p:cNvPr>
          <p:cNvSpPr/>
          <p:nvPr/>
        </p:nvSpPr>
        <p:spPr>
          <a:xfrm>
            <a:off x="2732276" y="1919004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631EF54-3CCF-F237-7B60-4AD189D4AE09}"/>
              </a:ext>
            </a:extLst>
          </p:cNvPr>
          <p:cNvSpPr/>
          <p:nvPr/>
        </p:nvSpPr>
        <p:spPr>
          <a:xfrm>
            <a:off x="4897124" y="1919004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C1C4022-08CE-8F3A-A5B9-B596B91D17ED}"/>
              </a:ext>
            </a:extLst>
          </p:cNvPr>
          <p:cNvSpPr/>
          <p:nvPr/>
        </p:nvSpPr>
        <p:spPr>
          <a:xfrm>
            <a:off x="7061973" y="1919004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54EA54-7D67-049E-C607-25E545C77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Kotter’s 8-Step Change Model – Slide Template</a:t>
            </a:r>
          </a:p>
        </p:txBody>
      </p:sp>
      <p:pic>
        <p:nvPicPr>
          <p:cNvPr id="10" name="Graphic 9" descr="Badge 1 with solid fill">
            <a:extLst>
              <a:ext uri="{FF2B5EF4-FFF2-40B4-BE49-F238E27FC236}">
                <a16:creationId xmlns:a16="http://schemas.microsoft.com/office/drawing/2014/main" id="{0A3A8F88-B630-EDE3-5AC5-D6609893F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527" y="1656124"/>
            <a:ext cx="525763" cy="525763"/>
          </a:xfrm>
          <a:prstGeom prst="rect">
            <a:avLst/>
          </a:prstGeom>
        </p:spPr>
      </p:pic>
      <p:pic>
        <p:nvPicPr>
          <p:cNvPr id="20" name="Graphic 19" descr="Badge with solid fill">
            <a:extLst>
              <a:ext uri="{FF2B5EF4-FFF2-40B4-BE49-F238E27FC236}">
                <a16:creationId xmlns:a16="http://schemas.microsoft.com/office/drawing/2014/main" id="{F1757456-5BCB-29BF-E755-E55AA2FF0E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71879" y="1656124"/>
            <a:ext cx="525763" cy="525763"/>
          </a:xfrm>
          <a:prstGeom prst="rect">
            <a:avLst/>
          </a:prstGeom>
        </p:spPr>
      </p:pic>
      <p:pic>
        <p:nvPicPr>
          <p:cNvPr id="25" name="Graphic 24" descr="Badge 3 with solid fill">
            <a:extLst>
              <a:ext uri="{FF2B5EF4-FFF2-40B4-BE49-F238E27FC236}">
                <a16:creationId xmlns:a16="http://schemas.microsoft.com/office/drawing/2014/main" id="{F2627C47-71DF-F160-CDF0-457C0F33F4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636230" y="1681187"/>
            <a:ext cx="525763" cy="525763"/>
          </a:xfrm>
          <a:prstGeom prst="rect">
            <a:avLst/>
          </a:prstGeom>
        </p:spPr>
      </p:pic>
      <p:pic>
        <p:nvPicPr>
          <p:cNvPr id="30" name="Graphic 29" descr="Badge 4 with solid fill">
            <a:extLst>
              <a:ext uri="{FF2B5EF4-FFF2-40B4-BE49-F238E27FC236}">
                <a16:creationId xmlns:a16="http://schemas.microsoft.com/office/drawing/2014/main" id="{66397A4A-BB9E-772B-C10F-32C6C16AEA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800582" y="1681187"/>
            <a:ext cx="525763" cy="525763"/>
          </a:xfrm>
          <a:prstGeom prst="rect">
            <a:avLst/>
          </a:prstGeom>
        </p:spPr>
      </p:pic>
      <p:pic>
        <p:nvPicPr>
          <p:cNvPr id="63" name="Graphic 62" descr="Badge 5 with solid fill">
            <a:extLst>
              <a:ext uri="{FF2B5EF4-FFF2-40B4-BE49-F238E27FC236}">
                <a16:creationId xmlns:a16="http://schemas.microsoft.com/office/drawing/2014/main" id="{C7BCC42B-5D0B-F4A1-CBCB-D5FF359EF6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07527" y="3965965"/>
            <a:ext cx="525763" cy="525763"/>
          </a:xfrm>
          <a:prstGeom prst="rect">
            <a:avLst/>
          </a:prstGeom>
        </p:spPr>
      </p:pic>
      <p:pic>
        <p:nvPicPr>
          <p:cNvPr id="59" name="Graphic 58" descr="Badge 6 with solid fill">
            <a:extLst>
              <a:ext uri="{FF2B5EF4-FFF2-40B4-BE49-F238E27FC236}">
                <a16:creationId xmlns:a16="http://schemas.microsoft.com/office/drawing/2014/main" id="{4FE221DC-8E87-1360-22AD-B92B53F85D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471879" y="3965965"/>
            <a:ext cx="525763" cy="525763"/>
          </a:xfrm>
          <a:prstGeom prst="rect">
            <a:avLst/>
          </a:prstGeom>
        </p:spPr>
      </p:pic>
      <p:pic>
        <p:nvPicPr>
          <p:cNvPr id="55" name="Graphic 54" descr="Badge 7 with solid fill">
            <a:extLst>
              <a:ext uri="{FF2B5EF4-FFF2-40B4-BE49-F238E27FC236}">
                <a16:creationId xmlns:a16="http://schemas.microsoft.com/office/drawing/2014/main" id="{6E3E3877-DD7A-E830-C1A5-E0CD22D02A7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636230" y="3991028"/>
            <a:ext cx="525763" cy="525763"/>
          </a:xfrm>
          <a:prstGeom prst="rect">
            <a:avLst/>
          </a:prstGeom>
        </p:spPr>
      </p:pic>
      <p:pic>
        <p:nvPicPr>
          <p:cNvPr id="51" name="Graphic 50" descr="Badge 8 with solid fill">
            <a:extLst>
              <a:ext uri="{FF2B5EF4-FFF2-40B4-BE49-F238E27FC236}">
                <a16:creationId xmlns:a16="http://schemas.microsoft.com/office/drawing/2014/main" id="{E6824F25-9D10-AE87-0675-10A6F8CD66D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800582" y="3991028"/>
            <a:ext cx="525763" cy="5257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6F6C48-D769-7B1B-33B2-DAE0394699B6}"/>
              </a:ext>
            </a:extLst>
          </p:cNvPr>
          <p:cNvSpPr txBox="1"/>
          <p:nvPr/>
        </p:nvSpPr>
        <p:spPr>
          <a:xfrm>
            <a:off x="915622" y="1989951"/>
            <a:ext cx="1427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/>
              <a:t>Create a Sense of Urgency</a:t>
            </a:r>
            <a:endParaRPr lang="en-US" sz="1200" cap="al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FBF431-4FDF-B18C-2EC3-1CC0DED05D6F}"/>
              </a:ext>
            </a:extLst>
          </p:cNvPr>
          <p:cNvSpPr txBox="1"/>
          <p:nvPr/>
        </p:nvSpPr>
        <p:spPr>
          <a:xfrm>
            <a:off x="661965" y="2589014"/>
            <a:ext cx="164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Highlight the importance of immediate action to motivate change across the organization.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2D6959-EDFA-10E9-5CCB-263FA8F76D47}"/>
              </a:ext>
            </a:extLst>
          </p:cNvPr>
          <p:cNvSpPr txBox="1"/>
          <p:nvPr/>
        </p:nvSpPr>
        <p:spPr>
          <a:xfrm>
            <a:off x="3079974" y="1989951"/>
            <a:ext cx="1345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/>
              <a:t>Build a Guiding Coalition</a:t>
            </a:r>
            <a:endParaRPr lang="en-US" sz="1200" cap="all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022278-53A0-1474-9653-DC33B45D082C}"/>
              </a:ext>
            </a:extLst>
          </p:cNvPr>
          <p:cNvSpPr txBox="1"/>
          <p:nvPr/>
        </p:nvSpPr>
        <p:spPr>
          <a:xfrm>
            <a:off x="2826316" y="2589014"/>
            <a:ext cx="16487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Form a strong, influential team to lead and support the change effort.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88FD2F-8176-F458-2CEC-11197340C61E}"/>
              </a:ext>
            </a:extLst>
          </p:cNvPr>
          <p:cNvSpPr txBox="1"/>
          <p:nvPr/>
        </p:nvSpPr>
        <p:spPr>
          <a:xfrm>
            <a:off x="5244325" y="1989951"/>
            <a:ext cx="1428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/>
              <a:t>Form a Strategic Vision &amp; Initiatives</a:t>
            </a:r>
            <a:endParaRPr lang="en-US" sz="1200" cap="all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C87F5F-8866-045C-156D-721BD69CAC4B}"/>
              </a:ext>
            </a:extLst>
          </p:cNvPr>
          <p:cNvSpPr txBox="1"/>
          <p:nvPr/>
        </p:nvSpPr>
        <p:spPr>
          <a:xfrm>
            <a:off x="4990668" y="2589014"/>
            <a:ext cx="16487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Develop a clear vision and actionable strategies that guide the change.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4D33C41-89A7-C6D2-77F2-F2837975081F}"/>
              </a:ext>
            </a:extLst>
          </p:cNvPr>
          <p:cNvSpPr txBox="1"/>
          <p:nvPr/>
        </p:nvSpPr>
        <p:spPr>
          <a:xfrm>
            <a:off x="7408677" y="1989951"/>
            <a:ext cx="1395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/>
              <a:t>Enlist a Volunteer Army</a:t>
            </a:r>
            <a:endParaRPr lang="en-US" sz="1200" cap="all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B217E5-5DC6-1012-0DFD-FB663E5FDF91}"/>
              </a:ext>
            </a:extLst>
          </p:cNvPr>
          <p:cNvSpPr txBox="1"/>
          <p:nvPr/>
        </p:nvSpPr>
        <p:spPr>
          <a:xfrm>
            <a:off x="7155019" y="2589014"/>
            <a:ext cx="164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Rally broad support by engaging and inspiring people to drive the change.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06DB9DA-0D2A-7216-FF26-64C32450AED7}"/>
              </a:ext>
            </a:extLst>
          </p:cNvPr>
          <p:cNvSpPr txBox="1"/>
          <p:nvPr/>
        </p:nvSpPr>
        <p:spPr>
          <a:xfrm>
            <a:off x="915622" y="4299793"/>
            <a:ext cx="1395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/>
              <a:t>Enable Action by Removing Barriers</a:t>
            </a:r>
            <a:endParaRPr lang="en-US" sz="1200" cap="all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9F7DF90-84E0-76C5-F231-D72E531DF738}"/>
              </a:ext>
            </a:extLst>
          </p:cNvPr>
          <p:cNvSpPr txBox="1"/>
          <p:nvPr/>
        </p:nvSpPr>
        <p:spPr>
          <a:xfrm>
            <a:off x="661965" y="4875246"/>
            <a:ext cx="164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Identify and eliminate obstacles that hinder progress and empowerment.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94F9889-05C6-675F-EE67-4ACA52FCDF5B}"/>
              </a:ext>
            </a:extLst>
          </p:cNvPr>
          <p:cNvSpPr txBox="1"/>
          <p:nvPr/>
        </p:nvSpPr>
        <p:spPr>
          <a:xfrm>
            <a:off x="3079974" y="4299793"/>
            <a:ext cx="1395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>
                <a:solidFill>
                  <a:schemeClr val="bg1"/>
                </a:solidFill>
              </a:rPr>
              <a:t>Generate Short-Term Wins</a:t>
            </a:r>
            <a:endParaRPr lang="en-US" sz="1200" cap="all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F27F783-364C-B218-26CE-7ABCBF4DAE3D}"/>
              </a:ext>
            </a:extLst>
          </p:cNvPr>
          <p:cNvSpPr txBox="1"/>
          <p:nvPr/>
        </p:nvSpPr>
        <p:spPr>
          <a:xfrm>
            <a:off x="2826316" y="4875246"/>
            <a:ext cx="164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Achieve visible, quick victories to build momentum and validate the effort.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AA3E114-A0A5-5162-BC5A-8E5DEBA52A8A}"/>
              </a:ext>
            </a:extLst>
          </p:cNvPr>
          <p:cNvSpPr txBox="1"/>
          <p:nvPr/>
        </p:nvSpPr>
        <p:spPr>
          <a:xfrm>
            <a:off x="5244326" y="4299793"/>
            <a:ext cx="1428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>
                <a:solidFill>
                  <a:schemeClr val="bg1"/>
                </a:solidFill>
              </a:rPr>
              <a:t>Sustain Acceleration</a:t>
            </a:r>
            <a:endParaRPr lang="en-US" sz="1200" cap="all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1096AD-C0A8-8407-7ACE-FC0D17D08726}"/>
              </a:ext>
            </a:extLst>
          </p:cNvPr>
          <p:cNvSpPr txBox="1"/>
          <p:nvPr/>
        </p:nvSpPr>
        <p:spPr>
          <a:xfrm>
            <a:off x="4990668" y="4875246"/>
            <a:ext cx="164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Use growing credibility to push forward, tackle bigger challenges, and sustain progress.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2648295-0DE7-4356-D837-63BBDABFFB2F}"/>
              </a:ext>
            </a:extLst>
          </p:cNvPr>
          <p:cNvSpPr txBox="1"/>
          <p:nvPr/>
        </p:nvSpPr>
        <p:spPr>
          <a:xfrm>
            <a:off x="7408677" y="4299793"/>
            <a:ext cx="1427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/>
              <a:t>Institute Change</a:t>
            </a:r>
            <a:endParaRPr lang="en-US" sz="1200" cap="all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B2A38D9-0032-2FE5-0EC2-BC6C041B18FB}"/>
              </a:ext>
            </a:extLst>
          </p:cNvPr>
          <p:cNvSpPr txBox="1"/>
          <p:nvPr/>
        </p:nvSpPr>
        <p:spPr>
          <a:xfrm>
            <a:off x="7155019" y="4875246"/>
            <a:ext cx="16487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Embed new behaviors into the culture to ensure lasting transformation.</a:t>
            </a:r>
          </a:p>
        </p:txBody>
      </p:sp>
      <p:pic>
        <p:nvPicPr>
          <p:cNvPr id="47" name="Graphic 46" descr="Megaphone with solid fill">
            <a:extLst>
              <a:ext uri="{FF2B5EF4-FFF2-40B4-BE49-F238E27FC236}">
                <a16:creationId xmlns:a16="http://schemas.microsoft.com/office/drawing/2014/main" id="{D4404F36-F559-A3C5-22B5-966E28E7AFC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8435112" y="3160464"/>
            <a:ext cx="327622" cy="327622"/>
          </a:xfrm>
          <a:prstGeom prst="rect">
            <a:avLst/>
          </a:prstGeom>
        </p:spPr>
      </p:pic>
      <p:pic>
        <p:nvPicPr>
          <p:cNvPr id="48" name="Graphic 47" descr="DNA with solid fill">
            <a:extLst>
              <a:ext uri="{FF2B5EF4-FFF2-40B4-BE49-F238E27FC236}">
                <a16:creationId xmlns:a16="http://schemas.microsoft.com/office/drawing/2014/main" id="{48813F46-20CB-A3B6-7ADA-44A88EC16F6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8435112" y="5429244"/>
            <a:ext cx="327622" cy="327622"/>
          </a:xfrm>
          <a:prstGeom prst="rect">
            <a:avLst/>
          </a:prstGeom>
        </p:spPr>
      </p:pic>
      <p:pic>
        <p:nvPicPr>
          <p:cNvPr id="49" name="Graphic 48" descr="Users with solid fill">
            <a:extLst>
              <a:ext uri="{FF2B5EF4-FFF2-40B4-BE49-F238E27FC236}">
                <a16:creationId xmlns:a16="http://schemas.microsoft.com/office/drawing/2014/main" id="{5C1BC100-6928-F4B7-3844-0AD292ECEF4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4106409" y="3160464"/>
            <a:ext cx="327622" cy="327622"/>
          </a:xfrm>
          <a:prstGeom prst="rect">
            <a:avLst/>
          </a:prstGeom>
        </p:spPr>
      </p:pic>
      <p:pic>
        <p:nvPicPr>
          <p:cNvPr id="50" name="Graphic 49" descr="Eye with solid fill">
            <a:extLst>
              <a:ext uri="{FF2B5EF4-FFF2-40B4-BE49-F238E27FC236}">
                <a16:creationId xmlns:a16="http://schemas.microsoft.com/office/drawing/2014/main" id="{1CC80B95-DAD7-A032-6CF8-A28F6AB2685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6270760" y="3160464"/>
            <a:ext cx="327622" cy="327622"/>
          </a:xfrm>
          <a:prstGeom prst="rect">
            <a:avLst/>
          </a:prstGeom>
        </p:spPr>
      </p:pic>
      <p:pic>
        <p:nvPicPr>
          <p:cNvPr id="52" name="Graphic 51" descr="Trophy with solid fill">
            <a:extLst>
              <a:ext uri="{FF2B5EF4-FFF2-40B4-BE49-F238E27FC236}">
                <a16:creationId xmlns:a16="http://schemas.microsoft.com/office/drawing/2014/main" id="{2F016A14-8EB8-14F3-6EE6-FA6268656BC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4106409" y="5429244"/>
            <a:ext cx="327622" cy="327622"/>
          </a:xfrm>
          <a:prstGeom prst="rect">
            <a:avLst/>
          </a:prstGeom>
        </p:spPr>
      </p:pic>
      <p:pic>
        <p:nvPicPr>
          <p:cNvPr id="56" name="Graphic 55" descr="Unlock with solid fill">
            <a:extLst>
              <a:ext uri="{FF2B5EF4-FFF2-40B4-BE49-F238E27FC236}">
                <a16:creationId xmlns:a16="http://schemas.microsoft.com/office/drawing/2014/main" id="{4271CCAA-2942-F33F-E13A-A03486E2E707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1942057" y="5429244"/>
            <a:ext cx="327622" cy="327622"/>
          </a:xfrm>
          <a:prstGeom prst="rect">
            <a:avLst/>
          </a:prstGeom>
        </p:spPr>
      </p:pic>
      <p:pic>
        <p:nvPicPr>
          <p:cNvPr id="60" name="Graphic 59" descr="Siren with solid fill">
            <a:extLst>
              <a:ext uri="{FF2B5EF4-FFF2-40B4-BE49-F238E27FC236}">
                <a16:creationId xmlns:a16="http://schemas.microsoft.com/office/drawing/2014/main" id="{8F1BE042-478D-6E01-EB29-22D9E02FFB9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1942057" y="3160464"/>
            <a:ext cx="327622" cy="327622"/>
          </a:xfrm>
          <a:prstGeom prst="rect">
            <a:avLst/>
          </a:prstGeom>
        </p:spPr>
      </p:pic>
      <p:pic>
        <p:nvPicPr>
          <p:cNvPr id="64" name="Graphic 63" descr="Chevron arrows with solid fill">
            <a:extLst>
              <a:ext uri="{FF2B5EF4-FFF2-40B4-BE49-F238E27FC236}">
                <a16:creationId xmlns:a16="http://schemas.microsoft.com/office/drawing/2014/main" id="{CF489723-67CA-2185-8EA4-1D8AE6C314E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6270760" y="5429244"/>
            <a:ext cx="327622" cy="32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809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Kotter’s 8-Step Change Model – Slide Template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8C37C54-281B-F5F2-52C3-7EB933FC5B73}"/>
              </a:ext>
            </a:extLst>
          </p:cNvPr>
          <p:cNvGraphicFramePr/>
          <p:nvPr/>
        </p:nvGraphicFramePr>
        <p:xfrm>
          <a:off x="727618" y="1860861"/>
          <a:ext cx="7853246" cy="3315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A62AF647-41BA-B03D-6A5B-9A15A7886B82}"/>
              </a:ext>
            </a:extLst>
          </p:cNvPr>
          <p:cNvGrpSpPr/>
          <p:nvPr/>
        </p:nvGrpSpPr>
        <p:grpSpPr>
          <a:xfrm>
            <a:off x="1031839" y="2633257"/>
            <a:ext cx="7244133" cy="327622"/>
            <a:chOff x="1375785" y="2368009"/>
            <a:chExt cx="9658844" cy="436829"/>
          </a:xfrm>
        </p:grpSpPr>
        <p:pic>
          <p:nvPicPr>
            <p:cNvPr id="5" name="Graphic 4" descr="Badge 4 with solid fill">
              <a:extLst>
                <a:ext uri="{FF2B5EF4-FFF2-40B4-BE49-F238E27FC236}">
                  <a16:creationId xmlns:a16="http://schemas.microsoft.com/office/drawing/2014/main" id="{93259AFC-6595-916E-950A-B965527ED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28078" y="2368009"/>
              <a:ext cx="436829" cy="436829"/>
            </a:xfrm>
            <a:prstGeom prst="rect">
              <a:avLst/>
            </a:prstGeom>
          </p:spPr>
        </p:pic>
        <p:pic>
          <p:nvPicPr>
            <p:cNvPr id="7" name="Graphic 6" descr="Badge 8 with solid fill">
              <a:extLst>
                <a:ext uri="{FF2B5EF4-FFF2-40B4-BE49-F238E27FC236}">
                  <a16:creationId xmlns:a16="http://schemas.microsoft.com/office/drawing/2014/main" id="{EEC04672-CDC6-69A4-150D-45240061E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597800" y="2368009"/>
              <a:ext cx="436829" cy="436829"/>
            </a:xfrm>
            <a:prstGeom prst="rect">
              <a:avLst/>
            </a:prstGeom>
          </p:spPr>
        </p:pic>
        <p:pic>
          <p:nvPicPr>
            <p:cNvPr id="9" name="Graphic 8" descr="Badge with solid fill">
              <a:extLst>
                <a:ext uri="{FF2B5EF4-FFF2-40B4-BE49-F238E27FC236}">
                  <a16:creationId xmlns:a16="http://schemas.microsoft.com/office/drawing/2014/main" id="{2AC94003-00B0-E5FF-85A2-CF91D3170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693216" y="2368009"/>
              <a:ext cx="436829" cy="436829"/>
            </a:xfrm>
            <a:prstGeom prst="rect">
              <a:avLst/>
            </a:prstGeom>
          </p:spPr>
        </p:pic>
        <p:pic>
          <p:nvPicPr>
            <p:cNvPr id="11" name="Graphic 10" descr="Badge 3 with solid fill">
              <a:extLst>
                <a:ext uri="{FF2B5EF4-FFF2-40B4-BE49-F238E27FC236}">
                  <a16:creationId xmlns:a16="http://schemas.microsoft.com/office/drawing/2014/main" id="{02C9C20D-A5B5-851F-F05D-253F9D5B3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010647" y="2368009"/>
              <a:ext cx="436829" cy="436829"/>
            </a:xfrm>
            <a:prstGeom prst="rect">
              <a:avLst/>
            </a:prstGeom>
          </p:spPr>
        </p:pic>
        <p:pic>
          <p:nvPicPr>
            <p:cNvPr id="13" name="Graphic 12" descr="Badge 6 with solid fill">
              <a:extLst>
                <a:ext uri="{FF2B5EF4-FFF2-40B4-BE49-F238E27FC236}">
                  <a16:creationId xmlns:a16="http://schemas.microsoft.com/office/drawing/2014/main" id="{7C31A2E0-DDD8-7876-A8FC-3F83567D1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962940" y="2368009"/>
              <a:ext cx="436829" cy="436829"/>
            </a:xfrm>
            <a:prstGeom prst="rect">
              <a:avLst/>
            </a:prstGeom>
          </p:spPr>
        </p:pic>
        <p:pic>
          <p:nvPicPr>
            <p:cNvPr id="15" name="Graphic 14" descr="Badge 5 with solid fill">
              <a:extLst>
                <a:ext uri="{FF2B5EF4-FFF2-40B4-BE49-F238E27FC236}">
                  <a16:creationId xmlns:a16="http://schemas.microsoft.com/office/drawing/2014/main" id="{05DD65F2-7014-ACE0-7652-F62F1E491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645509" y="2368009"/>
              <a:ext cx="436829" cy="436829"/>
            </a:xfrm>
            <a:prstGeom prst="rect">
              <a:avLst/>
            </a:prstGeom>
          </p:spPr>
        </p:pic>
        <p:pic>
          <p:nvPicPr>
            <p:cNvPr id="17" name="Graphic 16" descr="Badge 1 with solid fill">
              <a:extLst>
                <a:ext uri="{FF2B5EF4-FFF2-40B4-BE49-F238E27FC236}">
                  <a16:creationId xmlns:a16="http://schemas.microsoft.com/office/drawing/2014/main" id="{103B3F60-9BA2-D5E0-C951-AE7D18ACF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375785" y="2368009"/>
              <a:ext cx="436829" cy="436829"/>
            </a:xfrm>
            <a:prstGeom prst="rect">
              <a:avLst/>
            </a:prstGeom>
          </p:spPr>
        </p:pic>
        <p:pic>
          <p:nvPicPr>
            <p:cNvPr id="19" name="Graphic 18" descr="Badge 7 with solid fill">
              <a:extLst>
                <a:ext uri="{FF2B5EF4-FFF2-40B4-BE49-F238E27FC236}">
                  <a16:creationId xmlns:a16="http://schemas.microsoft.com/office/drawing/2014/main" id="{F110E1FA-F365-DF21-321D-ADDD8459F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9280371" y="2368009"/>
              <a:ext cx="436829" cy="436829"/>
            </a:xfrm>
            <a:prstGeom prst="rect">
              <a:avLst/>
            </a:prstGeom>
          </p:spPr>
        </p:pic>
      </p:grpSp>
      <p:pic>
        <p:nvPicPr>
          <p:cNvPr id="22" name="Graphic 21" descr="Megaphone with solid fill">
            <a:extLst>
              <a:ext uri="{FF2B5EF4-FFF2-40B4-BE49-F238E27FC236}">
                <a16:creationId xmlns:a16="http://schemas.microsoft.com/office/drawing/2014/main" id="{EA0B03C5-C971-EB86-9A37-E9A1B38EFBD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3996394" y="3813875"/>
            <a:ext cx="327622" cy="327622"/>
          </a:xfrm>
          <a:prstGeom prst="rect">
            <a:avLst/>
          </a:prstGeom>
        </p:spPr>
      </p:pic>
      <p:pic>
        <p:nvPicPr>
          <p:cNvPr id="23" name="Graphic 22" descr="DNA with solid fill">
            <a:extLst>
              <a:ext uri="{FF2B5EF4-FFF2-40B4-BE49-F238E27FC236}">
                <a16:creationId xmlns:a16="http://schemas.microsoft.com/office/drawing/2014/main" id="{1B53659C-DDD4-2539-3240-AC6A67E77A2B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7948686" y="3813875"/>
            <a:ext cx="327622" cy="327622"/>
          </a:xfrm>
          <a:prstGeom prst="rect">
            <a:avLst/>
          </a:prstGeom>
        </p:spPr>
      </p:pic>
      <p:pic>
        <p:nvPicPr>
          <p:cNvPr id="24" name="Graphic 23" descr="Users with solid fill">
            <a:extLst>
              <a:ext uri="{FF2B5EF4-FFF2-40B4-BE49-F238E27FC236}">
                <a16:creationId xmlns:a16="http://schemas.microsoft.com/office/drawing/2014/main" id="{E51AF52A-80FE-4412-8C68-3CCA17079A3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2020248" y="3813875"/>
            <a:ext cx="327622" cy="327622"/>
          </a:xfrm>
          <a:prstGeom prst="rect">
            <a:avLst/>
          </a:prstGeom>
        </p:spPr>
      </p:pic>
      <p:pic>
        <p:nvPicPr>
          <p:cNvPr id="25" name="Graphic 24" descr="Eye with solid fill">
            <a:extLst>
              <a:ext uri="{FF2B5EF4-FFF2-40B4-BE49-F238E27FC236}">
                <a16:creationId xmlns:a16="http://schemas.microsoft.com/office/drawing/2014/main" id="{AB4AD5D6-C0B4-B709-3477-BE14362FEC55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/>
        </p:blipFill>
        <p:spPr>
          <a:xfrm>
            <a:off x="3008321" y="3813875"/>
            <a:ext cx="327622" cy="327622"/>
          </a:xfrm>
          <a:prstGeom prst="rect">
            <a:avLst/>
          </a:prstGeom>
        </p:spPr>
      </p:pic>
      <p:pic>
        <p:nvPicPr>
          <p:cNvPr id="26" name="Graphic 25" descr="Trophy with solid fill">
            <a:extLst>
              <a:ext uri="{FF2B5EF4-FFF2-40B4-BE49-F238E27FC236}">
                <a16:creationId xmlns:a16="http://schemas.microsoft.com/office/drawing/2014/main" id="{05E94CA4-D036-EE25-9350-4E049519182A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/>
        </p:blipFill>
        <p:spPr>
          <a:xfrm>
            <a:off x="5972541" y="3813875"/>
            <a:ext cx="327622" cy="327622"/>
          </a:xfrm>
          <a:prstGeom prst="rect">
            <a:avLst/>
          </a:prstGeom>
        </p:spPr>
      </p:pic>
      <p:pic>
        <p:nvPicPr>
          <p:cNvPr id="27" name="Graphic 26" descr="Unlock with solid fill">
            <a:extLst>
              <a:ext uri="{FF2B5EF4-FFF2-40B4-BE49-F238E27FC236}">
                <a16:creationId xmlns:a16="http://schemas.microsoft.com/office/drawing/2014/main" id="{4ED75CD3-9D0F-4496-6922-2211F4196CD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>
          <a:xfrm>
            <a:off x="4984467" y="3813875"/>
            <a:ext cx="327622" cy="327622"/>
          </a:xfrm>
          <a:prstGeom prst="rect">
            <a:avLst/>
          </a:prstGeom>
        </p:spPr>
      </p:pic>
      <p:pic>
        <p:nvPicPr>
          <p:cNvPr id="28" name="Graphic 27" descr="Siren with solid fill">
            <a:extLst>
              <a:ext uri="{FF2B5EF4-FFF2-40B4-BE49-F238E27FC236}">
                <a16:creationId xmlns:a16="http://schemas.microsoft.com/office/drawing/2014/main" id="{87A792E2-F6A1-926A-BF7A-1A290249C2E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/>
        </p:blipFill>
        <p:spPr>
          <a:xfrm>
            <a:off x="1032174" y="3813875"/>
            <a:ext cx="327622" cy="327622"/>
          </a:xfrm>
          <a:prstGeom prst="rect">
            <a:avLst/>
          </a:prstGeom>
        </p:spPr>
      </p:pic>
      <p:pic>
        <p:nvPicPr>
          <p:cNvPr id="29" name="Graphic 28" descr="Chevron arrows with solid fill">
            <a:extLst>
              <a:ext uri="{FF2B5EF4-FFF2-40B4-BE49-F238E27FC236}">
                <a16:creationId xmlns:a16="http://schemas.microsoft.com/office/drawing/2014/main" id="{534AAC87-D348-22FA-4B80-3BA31A133996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/>
        </p:blipFill>
        <p:spPr>
          <a:xfrm>
            <a:off x="6960614" y="3813875"/>
            <a:ext cx="327622" cy="32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4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7F5B0DF-07CD-9225-7315-BB8AC52CDF36}"/>
              </a:ext>
            </a:extLst>
          </p:cNvPr>
          <p:cNvSpPr/>
          <p:nvPr/>
        </p:nvSpPr>
        <p:spPr>
          <a:xfrm>
            <a:off x="567428" y="4228846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rgbClr val="2873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75E982C-DF54-CE23-BFEA-683130315032}"/>
              </a:ext>
            </a:extLst>
          </p:cNvPr>
          <p:cNvSpPr/>
          <p:nvPr/>
        </p:nvSpPr>
        <p:spPr>
          <a:xfrm>
            <a:off x="2732276" y="4228846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rgbClr val="2762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F70C6E1-CD2B-6AAD-FE41-052B5FC797D0}"/>
              </a:ext>
            </a:extLst>
          </p:cNvPr>
          <p:cNvSpPr/>
          <p:nvPr/>
        </p:nvSpPr>
        <p:spPr>
          <a:xfrm>
            <a:off x="4897124" y="4228846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rgbClr val="2652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4E2F728-809D-B42A-FF3C-9DEA8ABEBD50}"/>
              </a:ext>
            </a:extLst>
          </p:cNvPr>
          <p:cNvSpPr/>
          <p:nvPr/>
        </p:nvSpPr>
        <p:spPr>
          <a:xfrm>
            <a:off x="7061973" y="4228846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rgbClr val="24447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F1F6054-1F0A-C278-5FEE-886EAB9F61CA}"/>
              </a:ext>
            </a:extLst>
          </p:cNvPr>
          <p:cNvSpPr/>
          <p:nvPr/>
        </p:nvSpPr>
        <p:spPr>
          <a:xfrm>
            <a:off x="567428" y="1919004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rgbClr val="3AC6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022D00F-27A1-9979-B625-7DB81D3D8429}"/>
              </a:ext>
            </a:extLst>
          </p:cNvPr>
          <p:cNvSpPr/>
          <p:nvPr/>
        </p:nvSpPr>
        <p:spPr>
          <a:xfrm>
            <a:off x="2732276" y="1919004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rgbClr val="2DB4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2E93C61-5395-4E1C-4D47-C99B14B54364}"/>
              </a:ext>
            </a:extLst>
          </p:cNvPr>
          <p:cNvSpPr/>
          <p:nvPr/>
        </p:nvSpPr>
        <p:spPr>
          <a:xfrm>
            <a:off x="4897124" y="1919004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rgbClr val="289E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B5EBE09-23E6-F2BC-94F3-66D3BE972287}"/>
              </a:ext>
            </a:extLst>
          </p:cNvPr>
          <p:cNvSpPr/>
          <p:nvPr/>
        </p:nvSpPr>
        <p:spPr>
          <a:xfrm>
            <a:off x="7061973" y="1919004"/>
            <a:ext cx="1775991" cy="1603554"/>
          </a:xfrm>
          <a:custGeom>
            <a:avLst/>
            <a:gdLst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707835 h 1603554"/>
              <a:gd name="connsiteX11" fmla="*/ 2981 w 1775991"/>
              <a:gd name="connsiteY11" fmla="*/ 343353 h 1603554"/>
              <a:gd name="connsiteX12" fmla="*/ 72319 w 1775991"/>
              <a:gd name="connsiteY12" fmla="*/ 336363 h 1603554"/>
              <a:gd name="connsiteX13" fmla="*/ 340040 w 1775991"/>
              <a:gd name="connsiteY13" fmla="*/ 68641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0 w 1775991"/>
              <a:gd name="connsiteY9" fmla="*/ 708136 h 1603554"/>
              <a:gd name="connsiteX10" fmla="*/ 2981 w 1775991"/>
              <a:gd name="connsiteY10" fmla="*/ 343353 h 1603554"/>
              <a:gd name="connsiteX11" fmla="*/ 72319 w 1775991"/>
              <a:gd name="connsiteY11" fmla="*/ 336363 h 1603554"/>
              <a:gd name="connsiteX12" fmla="*/ 340040 w 1775991"/>
              <a:gd name="connsiteY12" fmla="*/ 68641 h 1603554"/>
              <a:gd name="connsiteX13" fmla="*/ 346960 w 1775991"/>
              <a:gd name="connsiteY13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122338 h 1603554"/>
              <a:gd name="connsiteX5" fmla="*/ 1773010 w 1775991"/>
              <a:gd name="connsiteY5" fmla="*/ 1472356 h 1603554"/>
              <a:gd name="connsiteX6" fmla="*/ 1641812 w 1775991"/>
              <a:gd name="connsiteY6" fmla="*/ 1603554 h 1603554"/>
              <a:gd name="connsiteX7" fmla="*/ 131198 w 1775991"/>
              <a:gd name="connsiteY7" fmla="*/ 1603554 h 1603554"/>
              <a:gd name="connsiteX8" fmla="*/ 0 w 1775991"/>
              <a:gd name="connsiteY8" fmla="*/ 1472356 h 1603554"/>
              <a:gd name="connsiteX9" fmla="*/ 2981 w 1775991"/>
              <a:gd name="connsiteY9" fmla="*/ 343353 h 1603554"/>
              <a:gd name="connsiteX10" fmla="*/ 72319 w 1775991"/>
              <a:gd name="connsiteY10" fmla="*/ 336363 h 1603554"/>
              <a:gd name="connsiteX11" fmla="*/ 340040 w 1775991"/>
              <a:gd name="connsiteY11" fmla="*/ 68641 h 1603554"/>
              <a:gd name="connsiteX12" fmla="*/ 346960 w 1775991"/>
              <a:gd name="connsiteY12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5991 w 1775991"/>
              <a:gd name="connsiteY3" fmla="*/ 1107573 h 1603554"/>
              <a:gd name="connsiteX4" fmla="*/ 1773010 w 1775991"/>
              <a:gd name="connsiteY4" fmla="*/ 1472356 h 1603554"/>
              <a:gd name="connsiteX5" fmla="*/ 1641812 w 1775991"/>
              <a:gd name="connsiteY5" fmla="*/ 1603554 h 1603554"/>
              <a:gd name="connsiteX6" fmla="*/ 131198 w 1775991"/>
              <a:gd name="connsiteY6" fmla="*/ 1603554 h 1603554"/>
              <a:gd name="connsiteX7" fmla="*/ 0 w 1775991"/>
              <a:gd name="connsiteY7" fmla="*/ 1472356 h 1603554"/>
              <a:gd name="connsiteX8" fmla="*/ 2981 w 1775991"/>
              <a:gd name="connsiteY8" fmla="*/ 343353 h 1603554"/>
              <a:gd name="connsiteX9" fmla="*/ 72319 w 1775991"/>
              <a:gd name="connsiteY9" fmla="*/ 336363 h 1603554"/>
              <a:gd name="connsiteX10" fmla="*/ 340040 w 1775991"/>
              <a:gd name="connsiteY10" fmla="*/ 68641 h 1603554"/>
              <a:gd name="connsiteX11" fmla="*/ 346960 w 1775991"/>
              <a:gd name="connsiteY11" fmla="*/ 0 h 1603554"/>
              <a:gd name="connsiteX0" fmla="*/ 346960 w 1775991"/>
              <a:gd name="connsiteY0" fmla="*/ 0 h 1603554"/>
              <a:gd name="connsiteX1" fmla="*/ 1644793 w 1775991"/>
              <a:gd name="connsiteY1" fmla="*/ 0 h 1603554"/>
              <a:gd name="connsiteX2" fmla="*/ 1775991 w 1775991"/>
              <a:gd name="connsiteY2" fmla="*/ 131198 h 1603554"/>
              <a:gd name="connsiteX3" fmla="*/ 1773010 w 1775991"/>
              <a:gd name="connsiteY3" fmla="*/ 1472356 h 1603554"/>
              <a:gd name="connsiteX4" fmla="*/ 1641812 w 1775991"/>
              <a:gd name="connsiteY4" fmla="*/ 1603554 h 1603554"/>
              <a:gd name="connsiteX5" fmla="*/ 131198 w 1775991"/>
              <a:gd name="connsiteY5" fmla="*/ 1603554 h 1603554"/>
              <a:gd name="connsiteX6" fmla="*/ 0 w 1775991"/>
              <a:gd name="connsiteY6" fmla="*/ 1472356 h 1603554"/>
              <a:gd name="connsiteX7" fmla="*/ 2981 w 1775991"/>
              <a:gd name="connsiteY7" fmla="*/ 343353 h 1603554"/>
              <a:gd name="connsiteX8" fmla="*/ 72319 w 1775991"/>
              <a:gd name="connsiteY8" fmla="*/ 336363 h 1603554"/>
              <a:gd name="connsiteX9" fmla="*/ 340040 w 1775991"/>
              <a:gd name="connsiteY9" fmla="*/ 68641 h 1603554"/>
              <a:gd name="connsiteX10" fmla="*/ 346960 w 1775991"/>
              <a:gd name="connsiteY10" fmla="*/ 0 h 16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75991" h="1603554">
                <a:moveTo>
                  <a:pt x="346960" y="0"/>
                </a:moveTo>
                <a:lnTo>
                  <a:pt x="1644793" y="0"/>
                </a:lnTo>
                <a:cubicBezTo>
                  <a:pt x="1717252" y="0"/>
                  <a:pt x="1775991" y="58739"/>
                  <a:pt x="1775991" y="131198"/>
                </a:cubicBezTo>
                <a:cubicBezTo>
                  <a:pt x="1774997" y="578251"/>
                  <a:pt x="1774004" y="1025303"/>
                  <a:pt x="1773010" y="1472356"/>
                </a:cubicBezTo>
                <a:cubicBezTo>
                  <a:pt x="1773010" y="1544815"/>
                  <a:pt x="1714271" y="1603554"/>
                  <a:pt x="1641812" y="1603554"/>
                </a:cubicBezTo>
                <a:lnTo>
                  <a:pt x="131198" y="1603554"/>
                </a:lnTo>
                <a:cubicBezTo>
                  <a:pt x="58739" y="1603554"/>
                  <a:pt x="0" y="1544815"/>
                  <a:pt x="0" y="1472356"/>
                </a:cubicBezTo>
                <a:cubicBezTo>
                  <a:pt x="994" y="1096022"/>
                  <a:pt x="1987" y="719687"/>
                  <a:pt x="2981" y="343353"/>
                </a:cubicBezTo>
                <a:lnTo>
                  <a:pt x="72319" y="336363"/>
                </a:lnTo>
                <a:cubicBezTo>
                  <a:pt x="206699" y="308865"/>
                  <a:pt x="312542" y="203021"/>
                  <a:pt x="340040" y="68641"/>
                </a:cubicBezTo>
                <a:lnTo>
                  <a:pt x="346960" y="0"/>
                </a:lnTo>
                <a:close/>
              </a:path>
            </a:pathLst>
          </a:custGeom>
          <a:solidFill>
            <a:srgbClr val="2888B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Kotter’s 8-Step Change Model – Slide Template</a:t>
            </a:r>
          </a:p>
        </p:txBody>
      </p:sp>
      <p:pic>
        <p:nvPicPr>
          <p:cNvPr id="10" name="Graphic 9" descr="Badge 1 with solid fill">
            <a:extLst>
              <a:ext uri="{FF2B5EF4-FFF2-40B4-BE49-F238E27FC236}">
                <a16:creationId xmlns:a16="http://schemas.microsoft.com/office/drawing/2014/main" id="{FA9D967D-76B9-EBB2-CE2D-A6D067B31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527" y="1656124"/>
            <a:ext cx="525763" cy="525763"/>
          </a:xfrm>
          <a:prstGeom prst="rect">
            <a:avLst/>
          </a:prstGeom>
        </p:spPr>
      </p:pic>
      <p:pic>
        <p:nvPicPr>
          <p:cNvPr id="20" name="Graphic 19" descr="Badge with solid fill">
            <a:extLst>
              <a:ext uri="{FF2B5EF4-FFF2-40B4-BE49-F238E27FC236}">
                <a16:creationId xmlns:a16="http://schemas.microsoft.com/office/drawing/2014/main" id="{C21DE40A-160A-A4CC-88F4-0F1BED6852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71879" y="1656124"/>
            <a:ext cx="525763" cy="525763"/>
          </a:xfrm>
          <a:prstGeom prst="rect">
            <a:avLst/>
          </a:prstGeom>
        </p:spPr>
      </p:pic>
      <p:pic>
        <p:nvPicPr>
          <p:cNvPr id="25" name="Graphic 24" descr="Badge 3 with solid fill">
            <a:extLst>
              <a:ext uri="{FF2B5EF4-FFF2-40B4-BE49-F238E27FC236}">
                <a16:creationId xmlns:a16="http://schemas.microsoft.com/office/drawing/2014/main" id="{40FBCA69-5C03-66B2-0595-9FDB379D48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636230" y="1681187"/>
            <a:ext cx="525763" cy="525763"/>
          </a:xfrm>
          <a:prstGeom prst="rect">
            <a:avLst/>
          </a:prstGeom>
        </p:spPr>
      </p:pic>
      <p:pic>
        <p:nvPicPr>
          <p:cNvPr id="30" name="Graphic 29" descr="Badge 4 with solid fill">
            <a:extLst>
              <a:ext uri="{FF2B5EF4-FFF2-40B4-BE49-F238E27FC236}">
                <a16:creationId xmlns:a16="http://schemas.microsoft.com/office/drawing/2014/main" id="{2CBC41E9-AC8E-E495-9E11-F3E3F5C6C8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800582" y="1681187"/>
            <a:ext cx="525763" cy="525763"/>
          </a:xfrm>
          <a:prstGeom prst="rect">
            <a:avLst/>
          </a:prstGeom>
        </p:spPr>
      </p:pic>
      <p:pic>
        <p:nvPicPr>
          <p:cNvPr id="63" name="Graphic 62" descr="Badge 5 with solid fill">
            <a:extLst>
              <a:ext uri="{FF2B5EF4-FFF2-40B4-BE49-F238E27FC236}">
                <a16:creationId xmlns:a16="http://schemas.microsoft.com/office/drawing/2014/main" id="{093536E3-6ABB-6711-781A-10BBD6B99A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07527" y="3965965"/>
            <a:ext cx="525763" cy="525763"/>
          </a:xfrm>
          <a:prstGeom prst="rect">
            <a:avLst/>
          </a:prstGeom>
        </p:spPr>
      </p:pic>
      <p:pic>
        <p:nvPicPr>
          <p:cNvPr id="59" name="Graphic 58" descr="Badge 6 with solid fill">
            <a:extLst>
              <a:ext uri="{FF2B5EF4-FFF2-40B4-BE49-F238E27FC236}">
                <a16:creationId xmlns:a16="http://schemas.microsoft.com/office/drawing/2014/main" id="{23F11AAD-6732-796B-611C-5ED30C449B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471879" y="3965965"/>
            <a:ext cx="525763" cy="525763"/>
          </a:xfrm>
          <a:prstGeom prst="rect">
            <a:avLst/>
          </a:prstGeom>
        </p:spPr>
      </p:pic>
      <p:pic>
        <p:nvPicPr>
          <p:cNvPr id="55" name="Graphic 54" descr="Badge 7 with solid fill">
            <a:extLst>
              <a:ext uri="{FF2B5EF4-FFF2-40B4-BE49-F238E27FC236}">
                <a16:creationId xmlns:a16="http://schemas.microsoft.com/office/drawing/2014/main" id="{5C11D94F-56D7-A135-82C3-51F38DE04AF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636230" y="3991028"/>
            <a:ext cx="525763" cy="525763"/>
          </a:xfrm>
          <a:prstGeom prst="rect">
            <a:avLst/>
          </a:prstGeom>
        </p:spPr>
      </p:pic>
      <p:pic>
        <p:nvPicPr>
          <p:cNvPr id="51" name="Graphic 50" descr="Badge 8 with solid fill">
            <a:extLst>
              <a:ext uri="{FF2B5EF4-FFF2-40B4-BE49-F238E27FC236}">
                <a16:creationId xmlns:a16="http://schemas.microsoft.com/office/drawing/2014/main" id="{4738DCAD-31B8-5ADE-02E0-64F5F407024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800582" y="3991028"/>
            <a:ext cx="525763" cy="5257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2EFF40-9BA5-CEAE-54CC-4BEDA1D72230}"/>
              </a:ext>
            </a:extLst>
          </p:cNvPr>
          <p:cNvSpPr txBox="1"/>
          <p:nvPr/>
        </p:nvSpPr>
        <p:spPr>
          <a:xfrm>
            <a:off x="661965" y="2589014"/>
            <a:ext cx="164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Highlight the importance of immediate action to motivate change across the organization.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0FE865-11E3-D787-2262-FC5277C2F610}"/>
              </a:ext>
            </a:extLst>
          </p:cNvPr>
          <p:cNvSpPr txBox="1"/>
          <p:nvPr/>
        </p:nvSpPr>
        <p:spPr>
          <a:xfrm>
            <a:off x="2826316" y="2589014"/>
            <a:ext cx="16487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Form a strong, influential team to lead and support the change effort.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B6A6FE-5F86-7941-F0D5-5A030CC7CBD4}"/>
              </a:ext>
            </a:extLst>
          </p:cNvPr>
          <p:cNvSpPr txBox="1"/>
          <p:nvPr/>
        </p:nvSpPr>
        <p:spPr>
          <a:xfrm>
            <a:off x="4990668" y="2589014"/>
            <a:ext cx="16487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Develop a clear vision and actionable strategies that guide the change.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2BD024E-3D2F-CAEA-61CF-B0AB798173E7}"/>
              </a:ext>
            </a:extLst>
          </p:cNvPr>
          <p:cNvSpPr txBox="1"/>
          <p:nvPr/>
        </p:nvSpPr>
        <p:spPr>
          <a:xfrm>
            <a:off x="7155019" y="2589014"/>
            <a:ext cx="164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Rally broad support by engaging and inspiring people to drive the change.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F1403AD-3571-B1BE-58E4-2D1721E97A7D}"/>
              </a:ext>
            </a:extLst>
          </p:cNvPr>
          <p:cNvSpPr txBox="1"/>
          <p:nvPr/>
        </p:nvSpPr>
        <p:spPr>
          <a:xfrm>
            <a:off x="661965" y="4875246"/>
            <a:ext cx="164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Identify and eliminate obstacles that hinder progress and empowerment.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F7FE71-DBB2-74C4-BCCE-0A17BD425FB5}"/>
              </a:ext>
            </a:extLst>
          </p:cNvPr>
          <p:cNvSpPr txBox="1"/>
          <p:nvPr/>
        </p:nvSpPr>
        <p:spPr>
          <a:xfrm>
            <a:off x="2826316" y="4875246"/>
            <a:ext cx="164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Achieve visible, quick victories to build momentum and validate the effort.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8B22230-3D6D-72E8-3A81-58606D9AE452}"/>
              </a:ext>
            </a:extLst>
          </p:cNvPr>
          <p:cNvSpPr txBox="1"/>
          <p:nvPr/>
        </p:nvSpPr>
        <p:spPr>
          <a:xfrm>
            <a:off x="4990668" y="4875246"/>
            <a:ext cx="1648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Use growing credibility to push forward, tackle bigger challenges, and sustain progress.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A72D3F7-5844-A5E4-8BDE-7BBA21284597}"/>
              </a:ext>
            </a:extLst>
          </p:cNvPr>
          <p:cNvSpPr txBox="1"/>
          <p:nvPr/>
        </p:nvSpPr>
        <p:spPr>
          <a:xfrm>
            <a:off x="7155019" y="4875246"/>
            <a:ext cx="16487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Embed new behaviors into the culture to ensure lasting transformation.</a:t>
            </a:r>
          </a:p>
        </p:txBody>
      </p:sp>
      <p:pic>
        <p:nvPicPr>
          <p:cNvPr id="47" name="Graphic 46" descr="Megaphone with solid fill">
            <a:extLst>
              <a:ext uri="{FF2B5EF4-FFF2-40B4-BE49-F238E27FC236}">
                <a16:creationId xmlns:a16="http://schemas.microsoft.com/office/drawing/2014/main" id="{20CA9098-68BC-2878-D038-F9CECB36E43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8435112" y="3160464"/>
            <a:ext cx="327622" cy="327622"/>
          </a:xfrm>
          <a:prstGeom prst="rect">
            <a:avLst/>
          </a:prstGeom>
        </p:spPr>
      </p:pic>
      <p:pic>
        <p:nvPicPr>
          <p:cNvPr id="48" name="Graphic 47" descr="DNA with solid fill">
            <a:extLst>
              <a:ext uri="{FF2B5EF4-FFF2-40B4-BE49-F238E27FC236}">
                <a16:creationId xmlns:a16="http://schemas.microsoft.com/office/drawing/2014/main" id="{A16E2950-FBFD-B2E8-E9FD-E9AF53278B1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8435112" y="5429244"/>
            <a:ext cx="327622" cy="327622"/>
          </a:xfrm>
          <a:prstGeom prst="rect">
            <a:avLst/>
          </a:prstGeom>
        </p:spPr>
      </p:pic>
      <p:pic>
        <p:nvPicPr>
          <p:cNvPr id="49" name="Graphic 48" descr="Users with solid fill">
            <a:extLst>
              <a:ext uri="{FF2B5EF4-FFF2-40B4-BE49-F238E27FC236}">
                <a16:creationId xmlns:a16="http://schemas.microsoft.com/office/drawing/2014/main" id="{2435D34A-A36F-F47C-88F5-11AD8A65AF9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4106409" y="3160464"/>
            <a:ext cx="327622" cy="327622"/>
          </a:xfrm>
          <a:prstGeom prst="rect">
            <a:avLst/>
          </a:prstGeom>
        </p:spPr>
      </p:pic>
      <p:pic>
        <p:nvPicPr>
          <p:cNvPr id="50" name="Graphic 49" descr="Eye with solid fill">
            <a:extLst>
              <a:ext uri="{FF2B5EF4-FFF2-40B4-BE49-F238E27FC236}">
                <a16:creationId xmlns:a16="http://schemas.microsoft.com/office/drawing/2014/main" id="{1EB80D97-F24A-28D1-25D8-9574074FF3F3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6270760" y="3160464"/>
            <a:ext cx="327622" cy="327622"/>
          </a:xfrm>
          <a:prstGeom prst="rect">
            <a:avLst/>
          </a:prstGeom>
        </p:spPr>
      </p:pic>
      <p:pic>
        <p:nvPicPr>
          <p:cNvPr id="52" name="Graphic 51" descr="Trophy with solid fill">
            <a:extLst>
              <a:ext uri="{FF2B5EF4-FFF2-40B4-BE49-F238E27FC236}">
                <a16:creationId xmlns:a16="http://schemas.microsoft.com/office/drawing/2014/main" id="{FF19220C-5971-BB2A-D85C-A535B33166B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4106409" y="5429244"/>
            <a:ext cx="327622" cy="327622"/>
          </a:xfrm>
          <a:prstGeom prst="rect">
            <a:avLst/>
          </a:prstGeom>
        </p:spPr>
      </p:pic>
      <p:pic>
        <p:nvPicPr>
          <p:cNvPr id="56" name="Graphic 55" descr="Unlock with solid fill">
            <a:extLst>
              <a:ext uri="{FF2B5EF4-FFF2-40B4-BE49-F238E27FC236}">
                <a16:creationId xmlns:a16="http://schemas.microsoft.com/office/drawing/2014/main" id="{C5BE7DC8-D616-8BBA-FE88-605863BDE86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1942057" y="5429244"/>
            <a:ext cx="327622" cy="327622"/>
          </a:xfrm>
          <a:prstGeom prst="rect">
            <a:avLst/>
          </a:prstGeom>
        </p:spPr>
      </p:pic>
      <p:pic>
        <p:nvPicPr>
          <p:cNvPr id="60" name="Graphic 59" descr="Siren with solid fill">
            <a:extLst>
              <a:ext uri="{FF2B5EF4-FFF2-40B4-BE49-F238E27FC236}">
                <a16:creationId xmlns:a16="http://schemas.microsoft.com/office/drawing/2014/main" id="{C65A5FCA-F539-B06E-4D4B-BE25582C877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1942057" y="3160464"/>
            <a:ext cx="327622" cy="327622"/>
          </a:xfrm>
          <a:prstGeom prst="rect">
            <a:avLst/>
          </a:prstGeom>
        </p:spPr>
      </p:pic>
      <p:pic>
        <p:nvPicPr>
          <p:cNvPr id="64" name="Graphic 63" descr="Chevron arrows with solid fill">
            <a:extLst>
              <a:ext uri="{FF2B5EF4-FFF2-40B4-BE49-F238E27FC236}">
                <a16:creationId xmlns:a16="http://schemas.microsoft.com/office/drawing/2014/main" id="{F7B4534A-01F7-3CB5-E8E3-1A4B1CCF721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6270760" y="5429244"/>
            <a:ext cx="327622" cy="327622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A7D2A582-96AB-E9D3-5D79-2892352E34A7}"/>
              </a:ext>
            </a:extLst>
          </p:cNvPr>
          <p:cNvSpPr txBox="1"/>
          <p:nvPr/>
        </p:nvSpPr>
        <p:spPr>
          <a:xfrm>
            <a:off x="915622" y="1989951"/>
            <a:ext cx="1427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/>
              <a:t>Create a Sense of Urgency</a:t>
            </a:r>
            <a:endParaRPr lang="en-US" sz="1200" cap="all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A35A3FB-2BE0-A82B-3D2C-0B183B51407B}"/>
              </a:ext>
            </a:extLst>
          </p:cNvPr>
          <p:cNvSpPr txBox="1"/>
          <p:nvPr/>
        </p:nvSpPr>
        <p:spPr>
          <a:xfrm>
            <a:off x="3079974" y="1989951"/>
            <a:ext cx="1345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/>
              <a:t>Build a Guiding Coalition</a:t>
            </a:r>
            <a:endParaRPr lang="en-US" sz="1200" cap="all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8DDA928-1141-B543-E32A-EC1888AF6EB0}"/>
              </a:ext>
            </a:extLst>
          </p:cNvPr>
          <p:cNvSpPr txBox="1"/>
          <p:nvPr/>
        </p:nvSpPr>
        <p:spPr>
          <a:xfrm>
            <a:off x="5244325" y="1989951"/>
            <a:ext cx="1428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/>
              <a:t>Form a Strategic Vision &amp; Initiatives</a:t>
            </a:r>
            <a:endParaRPr lang="en-US" sz="1200" cap="all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7D081B9-E8A3-0A86-BB34-87CE47ED68DE}"/>
              </a:ext>
            </a:extLst>
          </p:cNvPr>
          <p:cNvSpPr txBox="1"/>
          <p:nvPr/>
        </p:nvSpPr>
        <p:spPr>
          <a:xfrm>
            <a:off x="7408677" y="1989951"/>
            <a:ext cx="1395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/>
              <a:t>Enlist a Volunteer Army</a:t>
            </a:r>
            <a:endParaRPr lang="en-US" sz="1200" cap="all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793DBC9-A4E0-5E17-6255-262049226480}"/>
              </a:ext>
            </a:extLst>
          </p:cNvPr>
          <p:cNvSpPr txBox="1"/>
          <p:nvPr/>
        </p:nvSpPr>
        <p:spPr>
          <a:xfrm>
            <a:off x="915622" y="4299793"/>
            <a:ext cx="13950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>
                <a:solidFill>
                  <a:schemeClr val="bg1"/>
                </a:solidFill>
              </a:rPr>
              <a:t>Enable Action by Removing Barriers</a:t>
            </a:r>
            <a:endParaRPr lang="en-US" sz="1200" cap="all" dirty="0">
              <a:solidFill>
                <a:schemeClr val="bg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EC80711-37BF-6EBA-099A-876C1C4F8FE0}"/>
              </a:ext>
            </a:extLst>
          </p:cNvPr>
          <p:cNvSpPr txBox="1"/>
          <p:nvPr/>
        </p:nvSpPr>
        <p:spPr>
          <a:xfrm>
            <a:off x="3079974" y="4299793"/>
            <a:ext cx="1395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>
                <a:solidFill>
                  <a:schemeClr val="bg1"/>
                </a:solidFill>
              </a:rPr>
              <a:t>Generate Short-Term Wins</a:t>
            </a:r>
            <a:endParaRPr lang="en-US" sz="1200" cap="all" dirty="0">
              <a:solidFill>
                <a:schemeClr val="bg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DB7E6C0-651A-F38D-4B0F-AABFC010E83A}"/>
              </a:ext>
            </a:extLst>
          </p:cNvPr>
          <p:cNvSpPr txBox="1"/>
          <p:nvPr/>
        </p:nvSpPr>
        <p:spPr>
          <a:xfrm>
            <a:off x="5244326" y="4299793"/>
            <a:ext cx="1428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>
                <a:solidFill>
                  <a:schemeClr val="bg1"/>
                </a:solidFill>
              </a:rPr>
              <a:t>Sustain Acceleration</a:t>
            </a:r>
            <a:endParaRPr lang="en-US" sz="1200" cap="all" dirty="0">
              <a:solidFill>
                <a:schemeClr val="bg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D2469EE-6F12-C575-6C58-A0CFFC3BA01C}"/>
              </a:ext>
            </a:extLst>
          </p:cNvPr>
          <p:cNvSpPr txBox="1"/>
          <p:nvPr/>
        </p:nvSpPr>
        <p:spPr>
          <a:xfrm>
            <a:off x="7408677" y="4299793"/>
            <a:ext cx="14277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cap="all" dirty="0">
                <a:solidFill>
                  <a:schemeClr val="bg1"/>
                </a:solidFill>
              </a:rPr>
              <a:t>Institute Change</a:t>
            </a:r>
            <a:endParaRPr lang="en-US" sz="1200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995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10467</TotalTime>
  <Words>446</Words>
  <Application>Microsoft Office PowerPoint</Application>
  <PresentationFormat>On-screen Show (4:3)</PresentationFormat>
  <Paragraphs>63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Kotter’s 8-Step Change Model – Slide Template</vt:lpstr>
      <vt:lpstr>Kotter’s 8-Step Change Model – Slide Template</vt:lpstr>
      <vt:lpstr>Kotter’s 8-Step Change Model – Slide Template</vt:lpstr>
      <vt:lpstr>Kotter’s 8-Step Change Model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Kotter’s 8-Step Change Model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2025-05-08T17:52:12Z</dcterms:modified>
  <cp:category>Charts &amp; Diagrams</cp:category>
</cp:coreProperties>
</file>