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52" r:id="rId4"/>
    <p:sldId id="351" r:id="rId5"/>
    <p:sldId id="311" r:id="rId6"/>
    <p:sldId id="353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941651"/>
    <a:srgbClr val="F595A6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8" d="100"/>
          <a:sy n="88" d="100"/>
        </p:scale>
        <p:origin x="65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908139-57A1-47BA-BAAC-13CDCC6FEEBF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E71D4C73-1B06-4FFB-991D-0C5F4653C6DF}">
      <dgm:prSet phldrT="[Text]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Create a Sense of Urgency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6B5EC65-C0C3-4B42-B0AB-04BED3BB8807}" type="parTrans" cxnId="{97E88240-1164-471A-951A-313B21439FA6}">
      <dgm:prSet/>
      <dgm:spPr/>
      <dgm:t>
        <a:bodyPr/>
        <a:lstStyle/>
        <a:p>
          <a:endParaRPr lang="en-US"/>
        </a:p>
      </dgm:t>
    </dgm:pt>
    <dgm:pt modelId="{5584651B-3881-4A89-9940-D3B63D8EEE24}" type="sibTrans" cxnId="{97E88240-1164-471A-951A-313B21439FA6}">
      <dgm:prSet/>
      <dgm:spPr/>
      <dgm:t>
        <a:bodyPr/>
        <a:lstStyle/>
        <a:p>
          <a:endParaRPr lang="en-US"/>
        </a:p>
      </dgm:t>
    </dgm:pt>
    <dgm:pt modelId="{2D0B5EDA-1EB0-44D2-ACC6-006562BD20F3}">
      <dgm:prSet phldrT="[Text]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Build a Guiding Coalition</a:t>
          </a:r>
        </a:p>
      </dgm:t>
    </dgm:pt>
    <dgm:pt modelId="{38B3A5DC-C4A2-416A-A513-B56955EAA5BE}" type="parTrans" cxnId="{FC0E5967-7EC8-4A11-994F-AED58A2C23CB}">
      <dgm:prSet/>
      <dgm:spPr/>
      <dgm:t>
        <a:bodyPr/>
        <a:lstStyle/>
        <a:p>
          <a:endParaRPr lang="en-US"/>
        </a:p>
      </dgm:t>
    </dgm:pt>
    <dgm:pt modelId="{0D34117C-D326-4282-9A60-3018A64AB48E}" type="sibTrans" cxnId="{FC0E5967-7EC8-4A11-994F-AED58A2C23CB}">
      <dgm:prSet/>
      <dgm:spPr/>
      <dgm:t>
        <a:bodyPr/>
        <a:lstStyle/>
        <a:p>
          <a:endParaRPr lang="en-US"/>
        </a:p>
      </dgm:t>
    </dgm:pt>
    <dgm:pt modelId="{8224D976-4DCD-4A25-B831-B918228965C1}">
      <dgm:prSet phldrT="[Text]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Form a Strategic Vision and Initiatives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F09DE0D-D330-4F2D-B879-5A6FA6B05D74}" type="parTrans" cxnId="{642B8368-FD48-4B53-B818-296BE345106B}">
      <dgm:prSet/>
      <dgm:spPr/>
      <dgm:t>
        <a:bodyPr/>
        <a:lstStyle/>
        <a:p>
          <a:endParaRPr lang="en-US"/>
        </a:p>
      </dgm:t>
    </dgm:pt>
    <dgm:pt modelId="{A21DA503-B845-46EF-9ED3-248C7570EB77}" type="sibTrans" cxnId="{642B8368-FD48-4B53-B818-296BE345106B}">
      <dgm:prSet/>
      <dgm:spPr/>
      <dgm:t>
        <a:bodyPr/>
        <a:lstStyle/>
        <a:p>
          <a:endParaRPr lang="en-US"/>
        </a:p>
      </dgm:t>
    </dgm:pt>
    <dgm:pt modelId="{033EFB5B-22E1-4A8C-A114-A5D8E625066D}">
      <dgm:prSet phldrT="[Text]"/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Enlist a Volunteer Army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A78D9F1-35C5-4C8F-96EF-7E7270C1F86B}" type="parTrans" cxnId="{85128E1F-7DD1-475D-A4F5-2739648EE124}">
      <dgm:prSet/>
      <dgm:spPr/>
      <dgm:t>
        <a:bodyPr/>
        <a:lstStyle/>
        <a:p>
          <a:endParaRPr lang="en-US"/>
        </a:p>
      </dgm:t>
    </dgm:pt>
    <dgm:pt modelId="{0026ABD0-A3F5-4ABB-8A5E-4C84CCC4B31A}" type="sibTrans" cxnId="{85128E1F-7DD1-475D-A4F5-2739648EE124}">
      <dgm:prSet/>
      <dgm:spPr/>
      <dgm:t>
        <a:bodyPr/>
        <a:lstStyle/>
        <a:p>
          <a:endParaRPr lang="en-US"/>
        </a:p>
      </dgm:t>
    </dgm:pt>
    <dgm:pt modelId="{F86A2B71-9948-42FA-BF12-9AC255A689CE}">
      <dgm:prSet phldrT="[Text]"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Enable Action by Removing Barriers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DC2B0F2-0632-4BC5-9871-691664B7A161}" type="parTrans" cxnId="{1C7A6910-EC4F-4940-8AC6-9E8F459B32E0}">
      <dgm:prSet/>
      <dgm:spPr/>
      <dgm:t>
        <a:bodyPr/>
        <a:lstStyle/>
        <a:p>
          <a:endParaRPr lang="en-US"/>
        </a:p>
      </dgm:t>
    </dgm:pt>
    <dgm:pt modelId="{6E14C984-5A9F-46CE-9E03-7A5D7F292C1C}" type="sibTrans" cxnId="{1C7A6910-EC4F-4940-8AC6-9E8F459B32E0}">
      <dgm:prSet/>
      <dgm:spPr/>
      <dgm:t>
        <a:bodyPr/>
        <a:lstStyle/>
        <a:p>
          <a:endParaRPr lang="en-US"/>
        </a:p>
      </dgm:t>
    </dgm:pt>
    <dgm:pt modelId="{41907B8A-3676-4433-8FEE-43CCB7D9ECA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bg2"/>
              </a:solidFill>
            </a:rPr>
            <a:t>Generate Short-Term Wins</a:t>
          </a:r>
        </a:p>
      </dgm:t>
    </dgm:pt>
    <dgm:pt modelId="{17CD1E30-5088-4CE1-9488-E3606D224E93}" type="parTrans" cxnId="{D52D491C-BADF-4F3A-B974-08BDB89C667C}">
      <dgm:prSet/>
      <dgm:spPr/>
      <dgm:t>
        <a:bodyPr/>
        <a:lstStyle/>
        <a:p>
          <a:endParaRPr lang="en-US"/>
        </a:p>
      </dgm:t>
    </dgm:pt>
    <dgm:pt modelId="{C9A0773C-7528-4BFC-A202-B28B9F3F5E54}" type="sibTrans" cxnId="{D52D491C-BADF-4F3A-B974-08BDB89C667C}">
      <dgm:prSet/>
      <dgm:spPr/>
      <dgm:t>
        <a:bodyPr/>
        <a:lstStyle/>
        <a:p>
          <a:endParaRPr lang="en-US"/>
        </a:p>
      </dgm:t>
    </dgm:pt>
    <dgm:pt modelId="{7475E1EF-7CF2-4BDD-8F6D-51357E9810FF}">
      <dgm:prSet phldrT="[Text]"/>
      <dgm:spPr>
        <a:solidFill>
          <a:srgbClr val="941651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bg2"/>
              </a:solidFill>
            </a:rPr>
            <a:t>Sustain Acceleration</a:t>
          </a:r>
        </a:p>
      </dgm:t>
    </dgm:pt>
    <dgm:pt modelId="{AF2C3363-3CF0-4DF8-8A27-B319A17C1679}" type="parTrans" cxnId="{07FE01D4-B3A3-4A14-9291-B9E17B7F6DB3}">
      <dgm:prSet/>
      <dgm:spPr/>
      <dgm:t>
        <a:bodyPr/>
        <a:lstStyle/>
        <a:p>
          <a:endParaRPr lang="en-US"/>
        </a:p>
      </dgm:t>
    </dgm:pt>
    <dgm:pt modelId="{21985B79-E244-4D1C-8F02-CB4C3B08A2DA}" type="sibTrans" cxnId="{07FE01D4-B3A3-4A14-9291-B9E17B7F6DB3}">
      <dgm:prSet/>
      <dgm:spPr/>
      <dgm:t>
        <a:bodyPr/>
        <a:lstStyle/>
        <a:p>
          <a:endParaRPr lang="en-US"/>
        </a:p>
      </dgm:t>
    </dgm:pt>
    <dgm:pt modelId="{D8B622E2-D382-42F3-BD21-678E5A0C7800}">
      <dgm:prSet phldrT="[Text]"/>
      <dgm:spPr>
        <a:solidFill>
          <a:srgbClr val="CEBA8B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Institute Change</a:t>
          </a:r>
        </a:p>
      </dgm:t>
    </dgm:pt>
    <dgm:pt modelId="{FDDCDCED-04BD-4D2C-8CEE-B1B847E2DE2C}" type="parTrans" cxnId="{8515EE56-8E83-4DA3-A7A4-E3B32896C48A}">
      <dgm:prSet/>
      <dgm:spPr/>
      <dgm:t>
        <a:bodyPr/>
        <a:lstStyle/>
        <a:p>
          <a:endParaRPr lang="en-US"/>
        </a:p>
      </dgm:t>
    </dgm:pt>
    <dgm:pt modelId="{0B7AF4CA-F1F3-4AE0-A66A-9B79EF33C03E}" type="sibTrans" cxnId="{8515EE56-8E83-4DA3-A7A4-E3B32896C48A}">
      <dgm:prSet/>
      <dgm:spPr/>
      <dgm:t>
        <a:bodyPr/>
        <a:lstStyle/>
        <a:p>
          <a:endParaRPr lang="en-US"/>
        </a:p>
      </dgm:t>
    </dgm:pt>
    <dgm:pt modelId="{99935A82-81F1-4822-BE6E-38D4C4C715F1}" type="pres">
      <dgm:prSet presAssocID="{45908139-57A1-47BA-BAAC-13CDCC6FEEBF}" presName="CompostProcess" presStyleCnt="0">
        <dgm:presLayoutVars>
          <dgm:dir/>
          <dgm:resizeHandles val="exact"/>
        </dgm:presLayoutVars>
      </dgm:prSet>
      <dgm:spPr/>
    </dgm:pt>
    <dgm:pt modelId="{BB80CC3F-6B09-4C36-8A2C-A0093C5D9436}" type="pres">
      <dgm:prSet presAssocID="{45908139-57A1-47BA-BAAC-13CDCC6FEEBF}" presName="arrow" presStyleLbl="bgShp" presStyleIdx="0" presStyleCnt="1"/>
      <dgm:spPr>
        <a:solidFill>
          <a:schemeClr val="bg1">
            <a:lumMod val="85000"/>
          </a:schemeClr>
        </a:solidFill>
      </dgm:spPr>
    </dgm:pt>
    <dgm:pt modelId="{88762B5C-6B62-4D48-A907-2E34C0EF9B82}" type="pres">
      <dgm:prSet presAssocID="{45908139-57A1-47BA-BAAC-13CDCC6FEEBF}" presName="linearProcess" presStyleCnt="0"/>
      <dgm:spPr/>
    </dgm:pt>
    <dgm:pt modelId="{684AA827-7111-47B4-B3D0-C7B0F4BDA9CA}" type="pres">
      <dgm:prSet presAssocID="{E71D4C73-1B06-4FFB-991D-0C5F4653C6DF}" presName="textNode" presStyleLbl="node1" presStyleIdx="0" presStyleCnt="8">
        <dgm:presLayoutVars>
          <dgm:bulletEnabled val="1"/>
        </dgm:presLayoutVars>
      </dgm:prSet>
      <dgm:spPr/>
    </dgm:pt>
    <dgm:pt modelId="{CBA69B4D-43B5-4800-AC28-9BA03CDE4D18}" type="pres">
      <dgm:prSet presAssocID="{5584651B-3881-4A89-9940-D3B63D8EEE24}" presName="sibTrans" presStyleCnt="0"/>
      <dgm:spPr/>
    </dgm:pt>
    <dgm:pt modelId="{5D3FB4FA-D2B3-4914-9D52-A727D6F465DA}" type="pres">
      <dgm:prSet presAssocID="{2D0B5EDA-1EB0-44D2-ACC6-006562BD20F3}" presName="textNode" presStyleLbl="node1" presStyleIdx="1" presStyleCnt="8">
        <dgm:presLayoutVars>
          <dgm:bulletEnabled val="1"/>
        </dgm:presLayoutVars>
      </dgm:prSet>
      <dgm:spPr/>
    </dgm:pt>
    <dgm:pt modelId="{9647307B-9703-4B37-AA45-10B75703A2D0}" type="pres">
      <dgm:prSet presAssocID="{0D34117C-D326-4282-9A60-3018A64AB48E}" presName="sibTrans" presStyleCnt="0"/>
      <dgm:spPr/>
    </dgm:pt>
    <dgm:pt modelId="{8633E71E-3146-4FC7-92BC-836E129B7C80}" type="pres">
      <dgm:prSet presAssocID="{8224D976-4DCD-4A25-B831-B918228965C1}" presName="textNode" presStyleLbl="node1" presStyleIdx="2" presStyleCnt="8">
        <dgm:presLayoutVars>
          <dgm:bulletEnabled val="1"/>
        </dgm:presLayoutVars>
      </dgm:prSet>
      <dgm:spPr/>
    </dgm:pt>
    <dgm:pt modelId="{EBC42F64-59E9-438F-B874-F14F3210E6EB}" type="pres">
      <dgm:prSet presAssocID="{A21DA503-B845-46EF-9ED3-248C7570EB77}" presName="sibTrans" presStyleCnt="0"/>
      <dgm:spPr/>
    </dgm:pt>
    <dgm:pt modelId="{13CEBD36-59DA-4A38-9C87-44A8BA3F2D66}" type="pres">
      <dgm:prSet presAssocID="{033EFB5B-22E1-4A8C-A114-A5D8E625066D}" presName="textNode" presStyleLbl="node1" presStyleIdx="3" presStyleCnt="8">
        <dgm:presLayoutVars>
          <dgm:bulletEnabled val="1"/>
        </dgm:presLayoutVars>
      </dgm:prSet>
      <dgm:spPr/>
    </dgm:pt>
    <dgm:pt modelId="{60F1A9C6-0668-4728-B931-88C034774E19}" type="pres">
      <dgm:prSet presAssocID="{0026ABD0-A3F5-4ABB-8A5E-4C84CCC4B31A}" presName="sibTrans" presStyleCnt="0"/>
      <dgm:spPr/>
    </dgm:pt>
    <dgm:pt modelId="{84A59CFC-F3BE-45E6-BC5D-F6B9A9E4871F}" type="pres">
      <dgm:prSet presAssocID="{F86A2B71-9948-42FA-BF12-9AC255A689CE}" presName="textNode" presStyleLbl="node1" presStyleIdx="4" presStyleCnt="8">
        <dgm:presLayoutVars>
          <dgm:bulletEnabled val="1"/>
        </dgm:presLayoutVars>
      </dgm:prSet>
      <dgm:spPr/>
    </dgm:pt>
    <dgm:pt modelId="{B2CA2C32-91BD-4216-BE15-C38925AF13A3}" type="pres">
      <dgm:prSet presAssocID="{6E14C984-5A9F-46CE-9E03-7A5D7F292C1C}" presName="sibTrans" presStyleCnt="0"/>
      <dgm:spPr/>
    </dgm:pt>
    <dgm:pt modelId="{1FBF3DF9-E670-4B8C-B7CE-3399B178C3C3}" type="pres">
      <dgm:prSet presAssocID="{41907B8A-3676-4433-8FEE-43CCB7D9ECA9}" presName="textNode" presStyleLbl="node1" presStyleIdx="5" presStyleCnt="8">
        <dgm:presLayoutVars>
          <dgm:bulletEnabled val="1"/>
        </dgm:presLayoutVars>
      </dgm:prSet>
      <dgm:spPr/>
    </dgm:pt>
    <dgm:pt modelId="{98894654-7C62-4846-8178-97076A90E9BB}" type="pres">
      <dgm:prSet presAssocID="{C9A0773C-7528-4BFC-A202-B28B9F3F5E54}" presName="sibTrans" presStyleCnt="0"/>
      <dgm:spPr/>
    </dgm:pt>
    <dgm:pt modelId="{31DD08A8-824F-47A9-A20B-A98FD52F5428}" type="pres">
      <dgm:prSet presAssocID="{7475E1EF-7CF2-4BDD-8F6D-51357E9810FF}" presName="textNode" presStyleLbl="node1" presStyleIdx="6" presStyleCnt="8">
        <dgm:presLayoutVars>
          <dgm:bulletEnabled val="1"/>
        </dgm:presLayoutVars>
      </dgm:prSet>
      <dgm:spPr/>
    </dgm:pt>
    <dgm:pt modelId="{890966FD-B9A5-4F91-AA30-062EF33FE074}" type="pres">
      <dgm:prSet presAssocID="{21985B79-E244-4D1C-8F02-CB4C3B08A2DA}" presName="sibTrans" presStyleCnt="0"/>
      <dgm:spPr/>
    </dgm:pt>
    <dgm:pt modelId="{F7DB5F0D-CCFD-402C-8FED-6AF80DC25182}" type="pres">
      <dgm:prSet presAssocID="{D8B622E2-D382-42F3-BD21-678E5A0C7800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F096880E-4E6E-4266-B58D-76DA05C03BD2}" type="presOf" srcId="{E71D4C73-1B06-4FFB-991D-0C5F4653C6DF}" destId="{684AA827-7111-47B4-B3D0-C7B0F4BDA9CA}" srcOrd="0" destOrd="0" presId="urn:microsoft.com/office/officeart/2005/8/layout/hProcess9"/>
    <dgm:cxn modelId="{1C7A6910-EC4F-4940-8AC6-9E8F459B32E0}" srcId="{45908139-57A1-47BA-BAAC-13CDCC6FEEBF}" destId="{F86A2B71-9948-42FA-BF12-9AC255A689CE}" srcOrd="4" destOrd="0" parTransId="{3DC2B0F2-0632-4BC5-9871-691664B7A161}" sibTransId="{6E14C984-5A9F-46CE-9E03-7A5D7F292C1C}"/>
    <dgm:cxn modelId="{D52D491C-BADF-4F3A-B974-08BDB89C667C}" srcId="{45908139-57A1-47BA-BAAC-13CDCC6FEEBF}" destId="{41907B8A-3676-4433-8FEE-43CCB7D9ECA9}" srcOrd="5" destOrd="0" parTransId="{17CD1E30-5088-4CE1-9488-E3606D224E93}" sibTransId="{C9A0773C-7528-4BFC-A202-B28B9F3F5E54}"/>
    <dgm:cxn modelId="{85128E1F-7DD1-475D-A4F5-2739648EE124}" srcId="{45908139-57A1-47BA-BAAC-13CDCC6FEEBF}" destId="{033EFB5B-22E1-4A8C-A114-A5D8E625066D}" srcOrd="3" destOrd="0" parTransId="{8A78D9F1-35C5-4C8F-96EF-7E7270C1F86B}" sibTransId="{0026ABD0-A3F5-4ABB-8A5E-4C84CCC4B31A}"/>
    <dgm:cxn modelId="{E44A143F-7790-4C52-8628-7A644E48E006}" type="presOf" srcId="{45908139-57A1-47BA-BAAC-13CDCC6FEEBF}" destId="{99935A82-81F1-4822-BE6E-38D4C4C715F1}" srcOrd="0" destOrd="0" presId="urn:microsoft.com/office/officeart/2005/8/layout/hProcess9"/>
    <dgm:cxn modelId="{97E88240-1164-471A-951A-313B21439FA6}" srcId="{45908139-57A1-47BA-BAAC-13CDCC6FEEBF}" destId="{E71D4C73-1B06-4FFB-991D-0C5F4653C6DF}" srcOrd="0" destOrd="0" parTransId="{66B5EC65-C0C3-4B42-B0AB-04BED3BB8807}" sibTransId="{5584651B-3881-4A89-9940-D3B63D8EEE24}"/>
    <dgm:cxn modelId="{FC0E5967-7EC8-4A11-994F-AED58A2C23CB}" srcId="{45908139-57A1-47BA-BAAC-13CDCC6FEEBF}" destId="{2D0B5EDA-1EB0-44D2-ACC6-006562BD20F3}" srcOrd="1" destOrd="0" parTransId="{38B3A5DC-C4A2-416A-A513-B56955EAA5BE}" sibTransId="{0D34117C-D326-4282-9A60-3018A64AB48E}"/>
    <dgm:cxn modelId="{642B8368-FD48-4B53-B818-296BE345106B}" srcId="{45908139-57A1-47BA-BAAC-13CDCC6FEEBF}" destId="{8224D976-4DCD-4A25-B831-B918228965C1}" srcOrd="2" destOrd="0" parTransId="{8F09DE0D-D330-4F2D-B879-5A6FA6B05D74}" sibTransId="{A21DA503-B845-46EF-9ED3-248C7570EB77}"/>
    <dgm:cxn modelId="{D544D674-6356-4309-A80D-0DBEE390FC32}" type="presOf" srcId="{8224D976-4DCD-4A25-B831-B918228965C1}" destId="{8633E71E-3146-4FC7-92BC-836E129B7C80}" srcOrd="0" destOrd="0" presId="urn:microsoft.com/office/officeart/2005/8/layout/hProcess9"/>
    <dgm:cxn modelId="{8515EE56-8E83-4DA3-A7A4-E3B32896C48A}" srcId="{45908139-57A1-47BA-BAAC-13CDCC6FEEBF}" destId="{D8B622E2-D382-42F3-BD21-678E5A0C7800}" srcOrd="7" destOrd="0" parTransId="{FDDCDCED-04BD-4D2C-8CEE-B1B847E2DE2C}" sibTransId="{0B7AF4CA-F1F3-4AE0-A66A-9B79EF33C03E}"/>
    <dgm:cxn modelId="{CC539777-E9FB-45E9-9AEA-52F94E3FB9D8}" type="presOf" srcId="{D8B622E2-D382-42F3-BD21-678E5A0C7800}" destId="{F7DB5F0D-CCFD-402C-8FED-6AF80DC25182}" srcOrd="0" destOrd="0" presId="urn:microsoft.com/office/officeart/2005/8/layout/hProcess9"/>
    <dgm:cxn modelId="{C03C9782-272C-4FD0-9D51-057E67314DFD}" type="presOf" srcId="{F86A2B71-9948-42FA-BF12-9AC255A689CE}" destId="{84A59CFC-F3BE-45E6-BC5D-F6B9A9E4871F}" srcOrd="0" destOrd="0" presId="urn:microsoft.com/office/officeart/2005/8/layout/hProcess9"/>
    <dgm:cxn modelId="{FE14068F-F4B0-440B-8FAC-E1A29E8D987E}" type="presOf" srcId="{2D0B5EDA-1EB0-44D2-ACC6-006562BD20F3}" destId="{5D3FB4FA-D2B3-4914-9D52-A727D6F465DA}" srcOrd="0" destOrd="0" presId="urn:microsoft.com/office/officeart/2005/8/layout/hProcess9"/>
    <dgm:cxn modelId="{1CDEED99-E9AA-4EC1-BEB3-69B4D2BCB604}" type="presOf" srcId="{41907B8A-3676-4433-8FEE-43CCB7D9ECA9}" destId="{1FBF3DF9-E670-4B8C-B7CE-3399B178C3C3}" srcOrd="0" destOrd="0" presId="urn:microsoft.com/office/officeart/2005/8/layout/hProcess9"/>
    <dgm:cxn modelId="{AFF9F3B6-7E15-41F2-92CD-1A15E463567B}" type="presOf" srcId="{7475E1EF-7CF2-4BDD-8F6D-51357E9810FF}" destId="{31DD08A8-824F-47A9-A20B-A98FD52F5428}" srcOrd="0" destOrd="0" presId="urn:microsoft.com/office/officeart/2005/8/layout/hProcess9"/>
    <dgm:cxn modelId="{4A261AD0-5CEB-4A19-BBF2-1E1E00B69AE8}" type="presOf" srcId="{033EFB5B-22E1-4A8C-A114-A5D8E625066D}" destId="{13CEBD36-59DA-4A38-9C87-44A8BA3F2D66}" srcOrd="0" destOrd="0" presId="urn:microsoft.com/office/officeart/2005/8/layout/hProcess9"/>
    <dgm:cxn modelId="{07FE01D4-B3A3-4A14-9291-B9E17B7F6DB3}" srcId="{45908139-57A1-47BA-BAAC-13CDCC6FEEBF}" destId="{7475E1EF-7CF2-4BDD-8F6D-51357E9810FF}" srcOrd="6" destOrd="0" parTransId="{AF2C3363-3CF0-4DF8-8A27-B319A17C1679}" sibTransId="{21985B79-E244-4D1C-8F02-CB4C3B08A2DA}"/>
    <dgm:cxn modelId="{8D1E9FA4-DDF8-4539-9E8D-14BB5A32EA49}" type="presParOf" srcId="{99935A82-81F1-4822-BE6E-38D4C4C715F1}" destId="{BB80CC3F-6B09-4C36-8A2C-A0093C5D9436}" srcOrd="0" destOrd="0" presId="urn:microsoft.com/office/officeart/2005/8/layout/hProcess9"/>
    <dgm:cxn modelId="{9862A31F-7131-4448-BEDB-41F4618973FF}" type="presParOf" srcId="{99935A82-81F1-4822-BE6E-38D4C4C715F1}" destId="{88762B5C-6B62-4D48-A907-2E34C0EF9B82}" srcOrd="1" destOrd="0" presId="urn:microsoft.com/office/officeart/2005/8/layout/hProcess9"/>
    <dgm:cxn modelId="{F414932E-236C-4C9C-982A-188B997A1148}" type="presParOf" srcId="{88762B5C-6B62-4D48-A907-2E34C0EF9B82}" destId="{684AA827-7111-47B4-B3D0-C7B0F4BDA9CA}" srcOrd="0" destOrd="0" presId="urn:microsoft.com/office/officeart/2005/8/layout/hProcess9"/>
    <dgm:cxn modelId="{EFFAE290-9701-4F2E-9FAD-0A268B8D08CB}" type="presParOf" srcId="{88762B5C-6B62-4D48-A907-2E34C0EF9B82}" destId="{CBA69B4D-43B5-4800-AC28-9BA03CDE4D18}" srcOrd="1" destOrd="0" presId="urn:microsoft.com/office/officeart/2005/8/layout/hProcess9"/>
    <dgm:cxn modelId="{5965BA25-D5A8-4822-ACE3-E17C9659F373}" type="presParOf" srcId="{88762B5C-6B62-4D48-A907-2E34C0EF9B82}" destId="{5D3FB4FA-D2B3-4914-9D52-A727D6F465DA}" srcOrd="2" destOrd="0" presId="urn:microsoft.com/office/officeart/2005/8/layout/hProcess9"/>
    <dgm:cxn modelId="{B210524A-D8DA-49CE-8A8A-A15C095137B8}" type="presParOf" srcId="{88762B5C-6B62-4D48-A907-2E34C0EF9B82}" destId="{9647307B-9703-4B37-AA45-10B75703A2D0}" srcOrd="3" destOrd="0" presId="urn:microsoft.com/office/officeart/2005/8/layout/hProcess9"/>
    <dgm:cxn modelId="{E533F2C6-712E-4E4C-BFAF-DA67E9839BAF}" type="presParOf" srcId="{88762B5C-6B62-4D48-A907-2E34C0EF9B82}" destId="{8633E71E-3146-4FC7-92BC-836E129B7C80}" srcOrd="4" destOrd="0" presId="urn:microsoft.com/office/officeart/2005/8/layout/hProcess9"/>
    <dgm:cxn modelId="{E0BAE072-5E8A-4769-895B-A028BB78AFBC}" type="presParOf" srcId="{88762B5C-6B62-4D48-A907-2E34C0EF9B82}" destId="{EBC42F64-59E9-438F-B874-F14F3210E6EB}" srcOrd="5" destOrd="0" presId="urn:microsoft.com/office/officeart/2005/8/layout/hProcess9"/>
    <dgm:cxn modelId="{E0453D11-669D-49F7-B898-46B56780BFBC}" type="presParOf" srcId="{88762B5C-6B62-4D48-A907-2E34C0EF9B82}" destId="{13CEBD36-59DA-4A38-9C87-44A8BA3F2D66}" srcOrd="6" destOrd="0" presId="urn:microsoft.com/office/officeart/2005/8/layout/hProcess9"/>
    <dgm:cxn modelId="{B256615D-7B41-4572-B3EC-8F796A7170B8}" type="presParOf" srcId="{88762B5C-6B62-4D48-A907-2E34C0EF9B82}" destId="{60F1A9C6-0668-4728-B931-88C034774E19}" srcOrd="7" destOrd="0" presId="urn:microsoft.com/office/officeart/2005/8/layout/hProcess9"/>
    <dgm:cxn modelId="{77A53BA7-4B26-4A88-B688-95974877A951}" type="presParOf" srcId="{88762B5C-6B62-4D48-A907-2E34C0EF9B82}" destId="{84A59CFC-F3BE-45E6-BC5D-F6B9A9E4871F}" srcOrd="8" destOrd="0" presId="urn:microsoft.com/office/officeart/2005/8/layout/hProcess9"/>
    <dgm:cxn modelId="{CF219A2B-0477-4916-8A68-DB0F2882A57A}" type="presParOf" srcId="{88762B5C-6B62-4D48-A907-2E34C0EF9B82}" destId="{B2CA2C32-91BD-4216-BE15-C38925AF13A3}" srcOrd="9" destOrd="0" presId="urn:microsoft.com/office/officeart/2005/8/layout/hProcess9"/>
    <dgm:cxn modelId="{3CEADB02-8291-442B-9F76-710E3FF25E49}" type="presParOf" srcId="{88762B5C-6B62-4D48-A907-2E34C0EF9B82}" destId="{1FBF3DF9-E670-4B8C-B7CE-3399B178C3C3}" srcOrd="10" destOrd="0" presId="urn:microsoft.com/office/officeart/2005/8/layout/hProcess9"/>
    <dgm:cxn modelId="{7DF958AD-4E25-4645-80D1-8955304849BB}" type="presParOf" srcId="{88762B5C-6B62-4D48-A907-2E34C0EF9B82}" destId="{98894654-7C62-4846-8178-97076A90E9BB}" srcOrd="11" destOrd="0" presId="urn:microsoft.com/office/officeart/2005/8/layout/hProcess9"/>
    <dgm:cxn modelId="{7EEEFDD7-17CB-4B69-8282-F5C8C58E6058}" type="presParOf" srcId="{88762B5C-6B62-4D48-A907-2E34C0EF9B82}" destId="{31DD08A8-824F-47A9-A20B-A98FD52F5428}" srcOrd="12" destOrd="0" presId="urn:microsoft.com/office/officeart/2005/8/layout/hProcess9"/>
    <dgm:cxn modelId="{A5378686-4F6F-4FBA-B3A9-0A08C03D1023}" type="presParOf" srcId="{88762B5C-6B62-4D48-A907-2E34C0EF9B82}" destId="{890966FD-B9A5-4F91-AA30-062EF33FE074}" srcOrd="13" destOrd="0" presId="urn:microsoft.com/office/officeart/2005/8/layout/hProcess9"/>
    <dgm:cxn modelId="{861EF9C5-3B57-4024-B2B2-475AC45577BC}" type="presParOf" srcId="{88762B5C-6B62-4D48-A907-2E34C0EF9B82}" destId="{F7DB5F0D-CCFD-402C-8FED-6AF80DC25182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908139-57A1-47BA-BAAC-13CDCC6FEEBF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E71D4C73-1B06-4FFB-991D-0C5F4653C6DF}">
      <dgm:prSet phldrT="[Text]"/>
      <dgm:spPr/>
      <dgm:t>
        <a:bodyPr/>
        <a:lstStyle/>
        <a:p>
          <a:r>
            <a:rPr lang="en-US" b="1" cap="all" baseline="0">
              <a:solidFill>
                <a:schemeClr val="tx2"/>
              </a:solidFill>
            </a:rPr>
            <a:t>Create a Sense of Urgency</a:t>
          </a:r>
          <a:endParaRPr lang="en-US" b="1" cap="all" baseline="0" dirty="0">
            <a:solidFill>
              <a:schemeClr val="tx2"/>
            </a:solidFill>
          </a:endParaRPr>
        </a:p>
      </dgm:t>
    </dgm:pt>
    <dgm:pt modelId="{66B5EC65-C0C3-4B42-B0AB-04BED3BB8807}" type="parTrans" cxnId="{97E88240-1164-471A-951A-313B21439FA6}">
      <dgm:prSet/>
      <dgm:spPr/>
      <dgm:t>
        <a:bodyPr/>
        <a:lstStyle/>
        <a:p>
          <a:endParaRPr lang="en-US"/>
        </a:p>
      </dgm:t>
    </dgm:pt>
    <dgm:pt modelId="{5584651B-3881-4A89-9940-D3B63D8EEE24}" type="sibTrans" cxnId="{97E88240-1164-471A-951A-313B21439FA6}">
      <dgm:prSet/>
      <dgm:spPr/>
      <dgm:t>
        <a:bodyPr/>
        <a:lstStyle/>
        <a:p>
          <a:endParaRPr lang="en-US"/>
        </a:p>
      </dgm:t>
    </dgm:pt>
    <dgm:pt modelId="{2D0B5EDA-1EB0-44D2-ACC6-006562BD20F3}">
      <dgm:prSet phldrT="[Text]"/>
      <dgm:spPr/>
      <dgm:t>
        <a:bodyPr/>
        <a:lstStyle/>
        <a:p>
          <a:r>
            <a:rPr lang="en-US" b="1" cap="all" baseline="0" dirty="0">
              <a:solidFill>
                <a:schemeClr val="tx2"/>
              </a:solidFill>
            </a:rPr>
            <a:t>Build a Guiding Coalition</a:t>
          </a:r>
        </a:p>
      </dgm:t>
    </dgm:pt>
    <dgm:pt modelId="{38B3A5DC-C4A2-416A-A513-B56955EAA5BE}" type="parTrans" cxnId="{FC0E5967-7EC8-4A11-994F-AED58A2C23CB}">
      <dgm:prSet/>
      <dgm:spPr/>
      <dgm:t>
        <a:bodyPr/>
        <a:lstStyle/>
        <a:p>
          <a:endParaRPr lang="en-US"/>
        </a:p>
      </dgm:t>
    </dgm:pt>
    <dgm:pt modelId="{0D34117C-D326-4282-9A60-3018A64AB48E}" type="sibTrans" cxnId="{FC0E5967-7EC8-4A11-994F-AED58A2C23CB}">
      <dgm:prSet/>
      <dgm:spPr/>
      <dgm:t>
        <a:bodyPr/>
        <a:lstStyle/>
        <a:p>
          <a:endParaRPr lang="en-US"/>
        </a:p>
      </dgm:t>
    </dgm:pt>
    <dgm:pt modelId="{8224D976-4DCD-4A25-B831-B918228965C1}">
      <dgm:prSet phldrT="[Text]"/>
      <dgm:spPr/>
      <dgm:t>
        <a:bodyPr/>
        <a:lstStyle/>
        <a:p>
          <a:r>
            <a:rPr lang="en-US" b="1" cap="all" baseline="0">
              <a:solidFill>
                <a:schemeClr val="tx2"/>
              </a:solidFill>
            </a:rPr>
            <a:t>Form a Strategic Vision and Initiatives</a:t>
          </a:r>
          <a:endParaRPr lang="en-US" b="1" cap="all" baseline="0" dirty="0">
            <a:solidFill>
              <a:schemeClr val="tx2"/>
            </a:solidFill>
          </a:endParaRPr>
        </a:p>
      </dgm:t>
    </dgm:pt>
    <dgm:pt modelId="{8F09DE0D-D330-4F2D-B879-5A6FA6B05D74}" type="parTrans" cxnId="{642B8368-FD48-4B53-B818-296BE345106B}">
      <dgm:prSet/>
      <dgm:spPr/>
      <dgm:t>
        <a:bodyPr/>
        <a:lstStyle/>
        <a:p>
          <a:endParaRPr lang="en-US"/>
        </a:p>
      </dgm:t>
    </dgm:pt>
    <dgm:pt modelId="{A21DA503-B845-46EF-9ED3-248C7570EB77}" type="sibTrans" cxnId="{642B8368-FD48-4B53-B818-296BE345106B}">
      <dgm:prSet/>
      <dgm:spPr/>
      <dgm:t>
        <a:bodyPr/>
        <a:lstStyle/>
        <a:p>
          <a:endParaRPr lang="en-US"/>
        </a:p>
      </dgm:t>
    </dgm:pt>
    <dgm:pt modelId="{033EFB5B-22E1-4A8C-A114-A5D8E625066D}">
      <dgm:prSet phldrT="[Text]"/>
      <dgm:spPr/>
      <dgm:t>
        <a:bodyPr/>
        <a:lstStyle/>
        <a:p>
          <a:r>
            <a:rPr lang="en-US" b="1" cap="all" baseline="0"/>
            <a:t>Enlist a Volunteer Army</a:t>
          </a:r>
          <a:endParaRPr lang="en-US" b="1" cap="all" baseline="0" dirty="0"/>
        </a:p>
      </dgm:t>
    </dgm:pt>
    <dgm:pt modelId="{8A78D9F1-35C5-4C8F-96EF-7E7270C1F86B}" type="parTrans" cxnId="{85128E1F-7DD1-475D-A4F5-2739648EE124}">
      <dgm:prSet/>
      <dgm:spPr/>
      <dgm:t>
        <a:bodyPr/>
        <a:lstStyle/>
        <a:p>
          <a:endParaRPr lang="en-US"/>
        </a:p>
      </dgm:t>
    </dgm:pt>
    <dgm:pt modelId="{0026ABD0-A3F5-4ABB-8A5E-4C84CCC4B31A}" type="sibTrans" cxnId="{85128E1F-7DD1-475D-A4F5-2739648EE124}">
      <dgm:prSet/>
      <dgm:spPr/>
      <dgm:t>
        <a:bodyPr/>
        <a:lstStyle/>
        <a:p>
          <a:endParaRPr lang="en-US"/>
        </a:p>
      </dgm:t>
    </dgm:pt>
    <dgm:pt modelId="{F86A2B71-9948-42FA-BF12-9AC255A689CE}">
      <dgm:prSet phldrT="[Text]"/>
      <dgm:spPr/>
      <dgm:t>
        <a:bodyPr/>
        <a:lstStyle/>
        <a:p>
          <a:r>
            <a:rPr lang="en-US" b="1" cap="all" baseline="0"/>
            <a:t>Enable Action by Removing Barriers</a:t>
          </a:r>
          <a:endParaRPr lang="en-US" b="1" cap="all" baseline="0" dirty="0"/>
        </a:p>
      </dgm:t>
    </dgm:pt>
    <dgm:pt modelId="{3DC2B0F2-0632-4BC5-9871-691664B7A161}" type="parTrans" cxnId="{1C7A6910-EC4F-4940-8AC6-9E8F459B32E0}">
      <dgm:prSet/>
      <dgm:spPr/>
      <dgm:t>
        <a:bodyPr/>
        <a:lstStyle/>
        <a:p>
          <a:endParaRPr lang="en-US"/>
        </a:p>
      </dgm:t>
    </dgm:pt>
    <dgm:pt modelId="{6E14C984-5A9F-46CE-9E03-7A5D7F292C1C}" type="sibTrans" cxnId="{1C7A6910-EC4F-4940-8AC6-9E8F459B32E0}">
      <dgm:prSet/>
      <dgm:spPr/>
      <dgm:t>
        <a:bodyPr/>
        <a:lstStyle/>
        <a:p>
          <a:endParaRPr lang="en-US"/>
        </a:p>
      </dgm:t>
    </dgm:pt>
    <dgm:pt modelId="{41907B8A-3676-4433-8FEE-43CCB7D9ECA9}">
      <dgm:prSet phldrT="[Text]"/>
      <dgm:spPr/>
      <dgm:t>
        <a:bodyPr/>
        <a:lstStyle/>
        <a:p>
          <a:r>
            <a:rPr lang="en-US" b="1" cap="all" baseline="0"/>
            <a:t>Generate Short-Term Wins</a:t>
          </a:r>
          <a:endParaRPr lang="en-US" b="1" cap="all" baseline="0" dirty="0"/>
        </a:p>
      </dgm:t>
    </dgm:pt>
    <dgm:pt modelId="{17CD1E30-5088-4CE1-9488-E3606D224E93}" type="parTrans" cxnId="{D52D491C-BADF-4F3A-B974-08BDB89C667C}">
      <dgm:prSet/>
      <dgm:spPr/>
      <dgm:t>
        <a:bodyPr/>
        <a:lstStyle/>
        <a:p>
          <a:endParaRPr lang="en-US"/>
        </a:p>
      </dgm:t>
    </dgm:pt>
    <dgm:pt modelId="{C9A0773C-7528-4BFC-A202-B28B9F3F5E54}" type="sibTrans" cxnId="{D52D491C-BADF-4F3A-B974-08BDB89C667C}">
      <dgm:prSet/>
      <dgm:spPr/>
      <dgm:t>
        <a:bodyPr/>
        <a:lstStyle/>
        <a:p>
          <a:endParaRPr lang="en-US"/>
        </a:p>
      </dgm:t>
    </dgm:pt>
    <dgm:pt modelId="{7475E1EF-7CF2-4BDD-8F6D-51357E9810FF}">
      <dgm:prSet phldrT="[Text]"/>
      <dgm:spPr/>
      <dgm:t>
        <a:bodyPr/>
        <a:lstStyle/>
        <a:p>
          <a:r>
            <a:rPr lang="en-US" b="1" cap="all" baseline="0" dirty="0"/>
            <a:t>Sustain Acceleration</a:t>
          </a:r>
        </a:p>
      </dgm:t>
    </dgm:pt>
    <dgm:pt modelId="{AF2C3363-3CF0-4DF8-8A27-B319A17C1679}" type="parTrans" cxnId="{07FE01D4-B3A3-4A14-9291-B9E17B7F6DB3}">
      <dgm:prSet/>
      <dgm:spPr/>
      <dgm:t>
        <a:bodyPr/>
        <a:lstStyle/>
        <a:p>
          <a:endParaRPr lang="en-US"/>
        </a:p>
      </dgm:t>
    </dgm:pt>
    <dgm:pt modelId="{21985B79-E244-4D1C-8F02-CB4C3B08A2DA}" type="sibTrans" cxnId="{07FE01D4-B3A3-4A14-9291-B9E17B7F6DB3}">
      <dgm:prSet/>
      <dgm:spPr/>
      <dgm:t>
        <a:bodyPr/>
        <a:lstStyle/>
        <a:p>
          <a:endParaRPr lang="en-US"/>
        </a:p>
      </dgm:t>
    </dgm:pt>
    <dgm:pt modelId="{D8B622E2-D382-42F3-BD21-678E5A0C7800}">
      <dgm:prSet phldrT="[Text]"/>
      <dgm:spPr/>
      <dgm:t>
        <a:bodyPr/>
        <a:lstStyle/>
        <a:p>
          <a:r>
            <a:rPr lang="en-US" b="1" cap="all" baseline="0" dirty="0"/>
            <a:t>Institute Change</a:t>
          </a:r>
        </a:p>
      </dgm:t>
    </dgm:pt>
    <dgm:pt modelId="{FDDCDCED-04BD-4D2C-8CEE-B1B847E2DE2C}" type="parTrans" cxnId="{8515EE56-8E83-4DA3-A7A4-E3B32896C48A}">
      <dgm:prSet/>
      <dgm:spPr/>
      <dgm:t>
        <a:bodyPr/>
        <a:lstStyle/>
        <a:p>
          <a:endParaRPr lang="en-US"/>
        </a:p>
      </dgm:t>
    </dgm:pt>
    <dgm:pt modelId="{0B7AF4CA-F1F3-4AE0-A66A-9B79EF33C03E}" type="sibTrans" cxnId="{8515EE56-8E83-4DA3-A7A4-E3B32896C48A}">
      <dgm:prSet/>
      <dgm:spPr/>
      <dgm:t>
        <a:bodyPr/>
        <a:lstStyle/>
        <a:p>
          <a:endParaRPr lang="en-US"/>
        </a:p>
      </dgm:t>
    </dgm:pt>
    <dgm:pt modelId="{99935A82-81F1-4822-BE6E-38D4C4C715F1}" type="pres">
      <dgm:prSet presAssocID="{45908139-57A1-47BA-BAAC-13CDCC6FEEBF}" presName="CompostProcess" presStyleCnt="0">
        <dgm:presLayoutVars>
          <dgm:dir/>
          <dgm:resizeHandles val="exact"/>
        </dgm:presLayoutVars>
      </dgm:prSet>
      <dgm:spPr/>
    </dgm:pt>
    <dgm:pt modelId="{BB80CC3F-6B09-4C36-8A2C-A0093C5D9436}" type="pres">
      <dgm:prSet presAssocID="{45908139-57A1-47BA-BAAC-13CDCC6FEEBF}" presName="arrow" presStyleLbl="bgShp" presStyleIdx="0" presStyleCnt="1"/>
      <dgm:spPr/>
    </dgm:pt>
    <dgm:pt modelId="{88762B5C-6B62-4D48-A907-2E34C0EF9B82}" type="pres">
      <dgm:prSet presAssocID="{45908139-57A1-47BA-BAAC-13CDCC6FEEBF}" presName="linearProcess" presStyleCnt="0"/>
      <dgm:spPr/>
    </dgm:pt>
    <dgm:pt modelId="{684AA827-7111-47B4-B3D0-C7B0F4BDA9CA}" type="pres">
      <dgm:prSet presAssocID="{E71D4C73-1B06-4FFB-991D-0C5F4653C6DF}" presName="textNode" presStyleLbl="node1" presStyleIdx="0" presStyleCnt="8">
        <dgm:presLayoutVars>
          <dgm:bulletEnabled val="1"/>
        </dgm:presLayoutVars>
      </dgm:prSet>
      <dgm:spPr/>
    </dgm:pt>
    <dgm:pt modelId="{CBA69B4D-43B5-4800-AC28-9BA03CDE4D18}" type="pres">
      <dgm:prSet presAssocID="{5584651B-3881-4A89-9940-D3B63D8EEE24}" presName="sibTrans" presStyleCnt="0"/>
      <dgm:spPr/>
    </dgm:pt>
    <dgm:pt modelId="{5D3FB4FA-D2B3-4914-9D52-A727D6F465DA}" type="pres">
      <dgm:prSet presAssocID="{2D0B5EDA-1EB0-44D2-ACC6-006562BD20F3}" presName="textNode" presStyleLbl="node1" presStyleIdx="1" presStyleCnt="8">
        <dgm:presLayoutVars>
          <dgm:bulletEnabled val="1"/>
        </dgm:presLayoutVars>
      </dgm:prSet>
      <dgm:spPr/>
    </dgm:pt>
    <dgm:pt modelId="{9647307B-9703-4B37-AA45-10B75703A2D0}" type="pres">
      <dgm:prSet presAssocID="{0D34117C-D326-4282-9A60-3018A64AB48E}" presName="sibTrans" presStyleCnt="0"/>
      <dgm:spPr/>
    </dgm:pt>
    <dgm:pt modelId="{8633E71E-3146-4FC7-92BC-836E129B7C80}" type="pres">
      <dgm:prSet presAssocID="{8224D976-4DCD-4A25-B831-B918228965C1}" presName="textNode" presStyleLbl="node1" presStyleIdx="2" presStyleCnt="8">
        <dgm:presLayoutVars>
          <dgm:bulletEnabled val="1"/>
        </dgm:presLayoutVars>
      </dgm:prSet>
      <dgm:spPr/>
    </dgm:pt>
    <dgm:pt modelId="{EBC42F64-59E9-438F-B874-F14F3210E6EB}" type="pres">
      <dgm:prSet presAssocID="{A21DA503-B845-46EF-9ED3-248C7570EB77}" presName="sibTrans" presStyleCnt="0"/>
      <dgm:spPr/>
    </dgm:pt>
    <dgm:pt modelId="{13CEBD36-59DA-4A38-9C87-44A8BA3F2D66}" type="pres">
      <dgm:prSet presAssocID="{033EFB5B-22E1-4A8C-A114-A5D8E625066D}" presName="textNode" presStyleLbl="node1" presStyleIdx="3" presStyleCnt="8">
        <dgm:presLayoutVars>
          <dgm:bulletEnabled val="1"/>
        </dgm:presLayoutVars>
      </dgm:prSet>
      <dgm:spPr/>
    </dgm:pt>
    <dgm:pt modelId="{60F1A9C6-0668-4728-B931-88C034774E19}" type="pres">
      <dgm:prSet presAssocID="{0026ABD0-A3F5-4ABB-8A5E-4C84CCC4B31A}" presName="sibTrans" presStyleCnt="0"/>
      <dgm:spPr/>
    </dgm:pt>
    <dgm:pt modelId="{84A59CFC-F3BE-45E6-BC5D-F6B9A9E4871F}" type="pres">
      <dgm:prSet presAssocID="{F86A2B71-9948-42FA-BF12-9AC255A689CE}" presName="textNode" presStyleLbl="node1" presStyleIdx="4" presStyleCnt="8">
        <dgm:presLayoutVars>
          <dgm:bulletEnabled val="1"/>
        </dgm:presLayoutVars>
      </dgm:prSet>
      <dgm:spPr/>
    </dgm:pt>
    <dgm:pt modelId="{B2CA2C32-91BD-4216-BE15-C38925AF13A3}" type="pres">
      <dgm:prSet presAssocID="{6E14C984-5A9F-46CE-9E03-7A5D7F292C1C}" presName="sibTrans" presStyleCnt="0"/>
      <dgm:spPr/>
    </dgm:pt>
    <dgm:pt modelId="{1FBF3DF9-E670-4B8C-B7CE-3399B178C3C3}" type="pres">
      <dgm:prSet presAssocID="{41907B8A-3676-4433-8FEE-43CCB7D9ECA9}" presName="textNode" presStyleLbl="node1" presStyleIdx="5" presStyleCnt="8">
        <dgm:presLayoutVars>
          <dgm:bulletEnabled val="1"/>
        </dgm:presLayoutVars>
      </dgm:prSet>
      <dgm:spPr/>
    </dgm:pt>
    <dgm:pt modelId="{98894654-7C62-4846-8178-97076A90E9BB}" type="pres">
      <dgm:prSet presAssocID="{C9A0773C-7528-4BFC-A202-B28B9F3F5E54}" presName="sibTrans" presStyleCnt="0"/>
      <dgm:spPr/>
    </dgm:pt>
    <dgm:pt modelId="{31DD08A8-824F-47A9-A20B-A98FD52F5428}" type="pres">
      <dgm:prSet presAssocID="{7475E1EF-7CF2-4BDD-8F6D-51357E9810FF}" presName="textNode" presStyleLbl="node1" presStyleIdx="6" presStyleCnt="8">
        <dgm:presLayoutVars>
          <dgm:bulletEnabled val="1"/>
        </dgm:presLayoutVars>
      </dgm:prSet>
      <dgm:spPr/>
    </dgm:pt>
    <dgm:pt modelId="{890966FD-B9A5-4F91-AA30-062EF33FE074}" type="pres">
      <dgm:prSet presAssocID="{21985B79-E244-4D1C-8F02-CB4C3B08A2DA}" presName="sibTrans" presStyleCnt="0"/>
      <dgm:spPr/>
    </dgm:pt>
    <dgm:pt modelId="{F7DB5F0D-CCFD-402C-8FED-6AF80DC25182}" type="pres">
      <dgm:prSet presAssocID="{D8B622E2-D382-42F3-BD21-678E5A0C7800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F096880E-4E6E-4266-B58D-76DA05C03BD2}" type="presOf" srcId="{E71D4C73-1B06-4FFB-991D-0C5F4653C6DF}" destId="{684AA827-7111-47B4-B3D0-C7B0F4BDA9CA}" srcOrd="0" destOrd="0" presId="urn:microsoft.com/office/officeart/2005/8/layout/hProcess9"/>
    <dgm:cxn modelId="{1C7A6910-EC4F-4940-8AC6-9E8F459B32E0}" srcId="{45908139-57A1-47BA-BAAC-13CDCC6FEEBF}" destId="{F86A2B71-9948-42FA-BF12-9AC255A689CE}" srcOrd="4" destOrd="0" parTransId="{3DC2B0F2-0632-4BC5-9871-691664B7A161}" sibTransId="{6E14C984-5A9F-46CE-9E03-7A5D7F292C1C}"/>
    <dgm:cxn modelId="{D52D491C-BADF-4F3A-B974-08BDB89C667C}" srcId="{45908139-57A1-47BA-BAAC-13CDCC6FEEBF}" destId="{41907B8A-3676-4433-8FEE-43CCB7D9ECA9}" srcOrd="5" destOrd="0" parTransId="{17CD1E30-5088-4CE1-9488-E3606D224E93}" sibTransId="{C9A0773C-7528-4BFC-A202-B28B9F3F5E54}"/>
    <dgm:cxn modelId="{85128E1F-7DD1-475D-A4F5-2739648EE124}" srcId="{45908139-57A1-47BA-BAAC-13CDCC6FEEBF}" destId="{033EFB5B-22E1-4A8C-A114-A5D8E625066D}" srcOrd="3" destOrd="0" parTransId="{8A78D9F1-35C5-4C8F-96EF-7E7270C1F86B}" sibTransId="{0026ABD0-A3F5-4ABB-8A5E-4C84CCC4B31A}"/>
    <dgm:cxn modelId="{E44A143F-7790-4C52-8628-7A644E48E006}" type="presOf" srcId="{45908139-57A1-47BA-BAAC-13CDCC6FEEBF}" destId="{99935A82-81F1-4822-BE6E-38D4C4C715F1}" srcOrd="0" destOrd="0" presId="urn:microsoft.com/office/officeart/2005/8/layout/hProcess9"/>
    <dgm:cxn modelId="{97E88240-1164-471A-951A-313B21439FA6}" srcId="{45908139-57A1-47BA-BAAC-13CDCC6FEEBF}" destId="{E71D4C73-1B06-4FFB-991D-0C5F4653C6DF}" srcOrd="0" destOrd="0" parTransId="{66B5EC65-C0C3-4B42-B0AB-04BED3BB8807}" sibTransId="{5584651B-3881-4A89-9940-D3B63D8EEE24}"/>
    <dgm:cxn modelId="{FC0E5967-7EC8-4A11-994F-AED58A2C23CB}" srcId="{45908139-57A1-47BA-BAAC-13CDCC6FEEBF}" destId="{2D0B5EDA-1EB0-44D2-ACC6-006562BD20F3}" srcOrd="1" destOrd="0" parTransId="{38B3A5DC-C4A2-416A-A513-B56955EAA5BE}" sibTransId="{0D34117C-D326-4282-9A60-3018A64AB48E}"/>
    <dgm:cxn modelId="{642B8368-FD48-4B53-B818-296BE345106B}" srcId="{45908139-57A1-47BA-BAAC-13CDCC6FEEBF}" destId="{8224D976-4DCD-4A25-B831-B918228965C1}" srcOrd="2" destOrd="0" parTransId="{8F09DE0D-D330-4F2D-B879-5A6FA6B05D74}" sibTransId="{A21DA503-B845-46EF-9ED3-248C7570EB77}"/>
    <dgm:cxn modelId="{D544D674-6356-4309-A80D-0DBEE390FC32}" type="presOf" srcId="{8224D976-4DCD-4A25-B831-B918228965C1}" destId="{8633E71E-3146-4FC7-92BC-836E129B7C80}" srcOrd="0" destOrd="0" presId="urn:microsoft.com/office/officeart/2005/8/layout/hProcess9"/>
    <dgm:cxn modelId="{8515EE56-8E83-4DA3-A7A4-E3B32896C48A}" srcId="{45908139-57A1-47BA-BAAC-13CDCC6FEEBF}" destId="{D8B622E2-D382-42F3-BD21-678E5A0C7800}" srcOrd="7" destOrd="0" parTransId="{FDDCDCED-04BD-4D2C-8CEE-B1B847E2DE2C}" sibTransId="{0B7AF4CA-F1F3-4AE0-A66A-9B79EF33C03E}"/>
    <dgm:cxn modelId="{CC539777-E9FB-45E9-9AEA-52F94E3FB9D8}" type="presOf" srcId="{D8B622E2-D382-42F3-BD21-678E5A0C7800}" destId="{F7DB5F0D-CCFD-402C-8FED-6AF80DC25182}" srcOrd="0" destOrd="0" presId="urn:microsoft.com/office/officeart/2005/8/layout/hProcess9"/>
    <dgm:cxn modelId="{C03C9782-272C-4FD0-9D51-057E67314DFD}" type="presOf" srcId="{F86A2B71-9948-42FA-BF12-9AC255A689CE}" destId="{84A59CFC-F3BE-45E6-BC5D-F6B9A9E4871F}" srcOrd="0" destOrd="0" presId="urn:microsoft.com/office/officeart/2005/8/layout/hProcess9"/>
    <dgm:cxn modelId="{FE14068F-F4B0-440B-8FAC-E1A29E8D987E}" type="presOf" srcId="{2D0B5EDA-1EB0-44D2-ACC6-006562BD20F3}" destId="{5D3FB4FA-D2B3-4914-9D52-A727D6F465DA}" srcOrd="0" destOrd="0" presId="urn:microsoft.com/office/officeart/2005/8/layout/hProcess9"/>
    <dgm:cxn modelId="{1CDEED99-E9AA-4EC1-BEB3-69B4D2BCB604}" type="presOf" srcId="{41907B8A-3676-4433-8FEE-43CCB7D9ECA9}" destId="{1FBF3DF9-E670-4B8C-B7CE-3399B178C3C3}" srcOrd="0" destOrd="0" presId="urn:microsoft.com/office/officeart/2005/8/layout/hProcess9"/>
    <dgm:cxn modelId="{AFF9F3B6-7E15-41F2-92CD-1A15E463567B}" type="presOf" srcId="{7475E1EF-7CF2-4BDD-8F6D-51357E9810FF}" destId="{31DD08A8-824F-47A9-A20B-A98FD52F5428}" srcOrd="0" destOrd="0" presId="urn:microsoft.com/office/officeart/2005/8/layout/hProcess9"/>
    <dgm:cxn modelId="{4A261AD0-5CEB-4A19-BBF2-1E1E00B69AE8}" type="presOf" srcId="{033EFB5B-22E1-4A8C-A114-A5D8E625066D}" destId="{13CEBD36-59DA-4A38-9C87-44A8BA3F2D66}" srcOrd="0" destOrd="0" presId="urn:microsoft.com/office/officeart/2005/8/layout/hProcess9"/>
    <dgm:cxn modelId="{07FE01D4-B3A3-4A14-9291-B9E17B7F6DB3}" srcId="{45908139-57A1-47BA-BAAC-13CDCC6FEEBF}" destId="{7475E1EF-7CF2-4BDD-8F6D-51357E9810FF}" srcOrd="6" destOrd="0" parTransId="{AF2C3363-3CF0-4DF8-8A27-B319A17C1679}" sibTransId="{21985B79-E244-4D1C-8F02-CB4C3B08A2DA}"/>
    <dgm:cxn modelId="{8D1E9FA4-DDF8-4539-9E8D-14BB5A32EA49}" type="presParOf" srcId="{99935A82-81F1-4822-BE6E-38D4C4C715F1}" destId="{BB80CC3F-6B09-4C36-8A2C-A0093C5D9436}" srcOrd="0" destOrd="0" presId="urn:microsoft.com/office/officeart/2005/8/layout/hProcess9"/>
    <dgm:cxn modelId="{9862A31F-7131-4448-BEDB-41F4618973FF}" type="presParOf" srcId="{99935A82-81F1-4822-BE6E-38D4C4C715F1}" destId="{88762B5C-6B62-4D48-A907-2E34C0EF9B82}" srcOrd="1" destOrd="0" presId="urn:microsoft.com/office/officeart/2005/8/layout/hProcess9"/>
    <dgm:cxn modelId="{F414932E-236C-4C9C-982A-188B997A1148}" type="presParOf" srcId="{88762B5C-6B62-4D48-A907-2E34C0EF9B82}" destId="{684AA827-7111-47B4-B3D0-C7B0F4BDA9CA}" srcOrd="0" destOrd="0" presId="urn:microsoft.com/office/officeart/2005/8/layout/hProcess9"/>
    <dgm:cxn modelId="{EFFAE290-9701-4F2E-9FAD-0A268B8D08CB}" type="presParOf" srcId="{88762B5C-6B62-4D48-A907-2E34C0EF9B82}" destId="{CBA69B4D-43B5-4800-AC28-9BA03CDE4D18}" srcOrd="1" destOrd="0" presId="urn:microsoft.com/office/officeart/2005/8/layout/hProcess9"/>
    <dgm:cxn modelId="{5965BA25-D5A8-4822-ACE3-E17C9659F373}" type="presParOf" srcId="{88762B5C-6B62-4D48-A907-2E34C0EF9B82}" destId="{5D3FB4FA-D2B3-4914-9D52-A727D6F465DA}" srcOrd="2" destOrd="0" presId="urn:microsoft.com/office/officeart/2005/8/layout/hProcess9"/>
    <dgm:cxn modelId="{B210524A-D8DA-49CE-8A8A-A15C095137B8}" type="presParOf" srcId="{88762B5C-6B62-4D48-A907-2E34C0EF9B82}" destId="{9647307B-9703-4B37-AA45-10B75703A2D0}" srcOrd="3" destOrd="0" presId="urn:microsoft.com/office/officeart/2005/8/layout/hProcess9"/>
    <dgm:cxn modelId="{E533F2C6-712E-4E4C-BFAF-DA67E9839BAF}" type="presParOf" srcId="{88762B5C-6B62-4D48-A907-2E34C0EF9B82}" destId="{8633E71E-3146-4FC7-92BC-836E129B7C80}" srcOrd="4" destOrd="0" presId="urn:microsoft.com/office/officeart/2005/8/layout/hProcess9"/>
    <dgm:cxn modelId="{E0BAE072-5E8A-4769-895B-A028BB78AFBC}" type="presParOf" srcId="{88762B5C-6B62-4D48-A907-2E34C0EF9B82}" destId="{EBC42F64-59E9-438F-B874-F14F3210E6EB}" srcOrd="5" destOrd="0" presId="urn:microsoft.com/office/officeart/2005/8/layout/hProcess9"/>
    <dgm:cxn modelId="{E0453D11-669D-49F7-B898-46B56780BFBC}" type="presParOf" srcId="{88762B5C-6B62-4D48-A907-2E34C0EF9B82}" destId="{13CEBD36-59DA-4A38-9C87-44A8BA3F2D66}" srcOrd="6" destOrd="0" presId="urn:microsoft.com/office/officeart/2005/8/layout/hProcess9"/>
    <dgm:cxn modelId="{B256615D-7B41-4572-B3EC-8F796A7170B8}" type="presParOf" srcId="{88762B5C-6B62-4D48-A907-2E34C0EF9B82}" destId="{60F1A9C6-0668-4728-B931-88C034774E19}" srcOrd="7" destOrd="0" presId="urn:microsoft.com/office/officeart/2005/8/layout/hProcess9"/>
    <dgm:cxn modelId="{77A53BA7-4B26-4A88-B688-95974877A951}" type="presParOf" srcId="{88762B5C-6B62-4D48-A907-2E34C0EF9B82}" destId="{84A59CFC-F3BE-45E6-BC5D-F6B9A9E4871F}" srcOrd="8" destOrd="0" presId="urn:microsoft.com/office/officeart/2005/8/layout/hProcess9"/>
    <dgm:cxn modelId="{CF219A2B-0477-4916-8A68-DB0F2882A57A}" type="presParOf" srcId="{88762B5C-6B62-4D48-A907-2E34C0EF9B82}" destId="{B2CA2C32-91BD-4216-BE15-C38925AF13A3}" srcOrd="9" destOrd="0" presId="urn:microsoft.com/office/officeart/2005/8/layout/hProcess9"/>
    <dgm:cxn modelId="{3CEADB02-8291-442B-9F76-710E3FF25E49}" type="presParOf" srcId="{88762B5C-6B62-4D48-A907-2E34C0EF9B82}" destId="{1FBF3DF9-E670-4B8C-B7CE-3399B178C3C3}" srcOrd="10" destOrd="0" presId="urn:microsoft.com/office/officeart/2005/8/layout/hProcess9"/>
    <dgm:cxn modelId="{7DF958AD-4E25-4645-80D1-8955304849BB}" type="presParOf" srcId="{88762B5C-6B62-4D48-A907-2E34C0EF9B82}" destId="{98894654-7C62-4846-8178-97076A90E9BB}" srcOrd="11" destOrd="0" presId="urn:microsoft.com/office/officeart/2005/8/layout/hProcess9"/>
    <dgm:cxn modelId="{7EEEFDD7-17CB-4B69-8282-F5C8C58E6058}" type="presParOf" srcId="{88762B5C-6B62-4D48-A907-2E34C0EF9B82}" destId="{31DD08A8-824F-47A9-A20B-A98FD52F5428}" srcOrd="12" destOrd="0" presId="urn:microsoft.com/office/officeart/2005/8/layout/hProcess9"/>
    <dgm:cxn modelId="{A5378686-4F6F-4FBA-B3A9-0A08C03D1023}" type="presParOf" srcId="{88762B5C-6B62-4D48-A907-2E34C0EF9B82}" destId="{890966FD-B9A5-4F91-AA30-062EF33FE074}" srcOrd="13" destOrd="0" presId="urn:microsoft.com/office/officeart/2005/8/layout/hProcess9"/>
    <dgm:cxn modelId="{861EF9C5-3B57-4024-B2B2-475AC45577BC}" type="presParOf" srcId="{88762B5C-6B62-4D48-A907-2E34C0EF9B82}" destId="{F7DB5F0D-CCFD-402C-8FED-6AF80DC25182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0CC3F-6B09-4C36-8A2C-A0093C5D9436}">
      <dsp:nvSpPr>
        <dsp:cNvPr id="0" name=""/>
        <dsp:cNvSpPr/>
      </dsp:nvSpPr>
      <dsp:spPr>
        <a:xfrm>
          <a:off x="785324" y="0"/>
          <a:ext cx="8900344" cy="4421045"/>
        </a:xfrm>
        <a:prstGeom prst="rightArrow">
          <a:avLst/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4AA827-7111-47B4-B3D0-C7B0F4BDA9CA}">
      <dsp:nvSpPr>
        <dsp:cNvPr id="0" name=""/>
        <dsp:cNvSpPr/>
      </dsp:nvSpPr>
      <dsp:spPr>
        <a:xfrm>
          <a:off x="415" y="1326313"/>
          <a:ext cx="1253911" cy="1768418"/>
        </a:xfrm>
        <a:prstGeom prst="round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Create a Sense of Urgency</a:t>
          </a:r>
          <a:endParaRPr lang="en-US" sz="13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1626" y="1387524"/>
        <a:ext cx="1131489" cy="1645996"/>
      </dsp:txXfrm>
    </dsp:sp>
    <dsp:sp modelId="{5D3FB4FA-D2B3-4914-9D52-A727D6F465DA}">
      <dsp:nvSpPr>
        <dsp:cNvPr id="0" name=""/>
        <dsp:cNvSpPr/>
      </dsp:nvSpPr>
      <dsp:spPr>
        <a:xfrm>
          <a:off x="1317022" y="1326313"/>
          <a:ext cx="1253911" cy="1768418"/>
        </a:xfrm>
        <a:prstGeom prst="round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Build a Guiding Coalition</a:t>
          </a:r>
        </a:p>
      </dsp:txBody>
      <dsp:txXfrm>
        <a:off x="1378233" y="1387524"/>
        <a:ext cx="1131489" cy="1645996"/>
      </dsp:txXfrm>
    </dsp:sp>
    <dsp:sp modelId="{8633E71E-3146-4FC7-92BC-836E129B7C80}">
      <dsp:nvSpPr>
        <dsp:cNvPr id="0" name=""/>
        <dsp:cNvSpPr/>
      </dsp:nvSpPr>
      <dsp:spPr>
        <a:xfrm>
          <a:off x="2633630" y="1326313"/>
          <a:ext cx="1253911" cy="1768418"/>
        </a:xfrm>
        <a:prstGeom prst="round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Form a Strategic Vision and Initiatives</a:t>
          </a:r>
          <a:endParaRPr lang="en-US" sz="13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694841" y="1387524"/>
        <a:ext cx="1131489" cy="1645996"/>
      </dsp:txXfrm>
    </dsp:sp>
    <dsp:sp modelId="{13CEBD36-59DA-4A38-9C87-44A8BA3F2D66}">
      <dsp:nvSpPr>
        <dsp:cNvPr id="0" name=""/>
        <dsp:cNvSpPr/>
      </dsp:nvSpPr>
      <dsp:spPr>
        <a:xfrm>
          <a:off x="3950237" y="1326313"/>
          <a:ext cx="1253911" cy="1768418"/>
        </a:xfrm>
        <a:prstGeom prst="roundRect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Enlist a Volunteer Army</a:t>
          </a:r>
          <a:endParaRPr lang="en-US" sz="13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011448" y="1387524"/>
        <a:ext cx="1131489" cy="1645996"/>
      </dsp:txXfrm>
    </dsp:sp>
    <dsp:sp modelId="{84A59CFC-F3BE-45E6-BC5D-F6B9A9E4871F}">
      <dsp:nvSpPr>
        <dsp:cNvPr id="0" name=""/>
        <dsp:cNvSpPr/>
      </dsp:nvSpPr>
      <dsp:spPr>
        <a:xfrm>
          <a:off x="5266844" y="1326313"/>
          <a:ext cx="1253911" cy="1768418"/>
        </a:xfrm>
        <a:prstGeom prst="roundRect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Enable Action by Removing Barriers</a:t>
          </a:r>
          <a:endParaRPr lang="en-US" sz="13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328055" y="1387524"/>
        <a:ext cx="1131489" cy="1645996"/>
      </dsp:txXfrm>
    </dsp:sp>
    <dsp:sp modelId="{1FBF3DF9-E670-4B8C-B7CE-3399B178C3C3}">
      <dsp:nvSpPr>
        <dsp:cNvPr id="0" name=""/>
        <dsp:cNvSpPr/>
      </dsp:nvSpPr>
      <dsp:spPr>
        <a:xfrm>
          <a:off x="6583452" y="1326313"/>
          <a:ext cx="1253911" cy="1768418"/>
        </a:xfrm>
        <a:prstGeom prst="roundRect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 dirty="0">
              <a:solidFill>
                <a:schemeClr val="bg2"/>
              </a:solidFill>
            </a:rPr>
            <a:t>Generate Short-Term Wins</a:t>
          </a:r>
        </a:p>
      </dsp:txBody>
      <dsp:txXfrm>
        <a:off x="6644663" y="1387524"/>
        <a:ext cx="1131489" cy="1645996"/>
      </dsp:txXfrm>
    </dsp:sp>
    <dsp:sp modelId="{31DD08A8-824F-47A9-A20B-A98FD52F5428}">
      <dsp:nvSpPr>
        <dsp:cNvPr id="0" name=""/>
        <dsp:cNvSpPr/>
      </dsp:nvSpPr>
      <dsp:spPr>
        <a:xfrm>
          <a:off x="7900059" y="1326313"/>
          <a:ext cx="1253911" cy="1768418"/>
        </a:xfrm>
        <a:prstGeom prst="roundRect">
          <a:avLst/>
        </a:prstGeom>
        <a:solidFill>
          <a:srgbClr val="94165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 dirty="0">
              <a:solidFill>
                <a:schemeClr val="bg2"/>
              </a:solidFill>
            </a:rPr>
            <a:t>Sustain Acceleration</a:t>
          </a:r>
        </a:p>
      </dsp:txBody>
      <dsp:txXfrm>
        <a:off x="7961270" y="1387524"/>
        <a:ext cx="1131489" cy="1645996"/>
      </dsp:txXfrm>
    </dsp:sp>
    <dsp:sp modelId="{F7DB5F0D-CCFD-402C-8FED-6AF80DC25182}">
      <dsp:nvSpPr>
        <dsp:cNvPr id="0" name=""/>
        <dsp:cNvSpPr/>
      </dsp:nvSpPr>
      <dsp:spPr>
        <a:xfrm>
          <a:off x="9216666" y="1326313"/>
          <a:ext cx="1253911" cy="1768418"/>
        </a:xfrm>
        <a:prstGeom prst="roundRect">
          <a:avLst/>
        </a:prstGeom>
        <a:solidFill>
          <a:srgbClr val="CEBA8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Institute Change</a:t>
          </a:r>
        </a:p>
      </dsp:txBody>
      <dsp:txXfrm>
        <a:off x="9277877" y="1387524"/>
        <a:ext cx="1131489" cy="1645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0CC3F-6B09-4C36-8A2C-A0093C5D9436}">
      <dsp:nvSpPr>
        <dsp:cNvPr id="0" name=""/>
        <dsp:cNvSpPr/>
      </dsp:nvSpPr>
      <dsp:spPr>
        <a:xfrm>
          <a:off x="785324" y="0"/>
          <a:ext cx="8900344" cy="4421045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4AA827-7111-47B4-B3D0-C7B0F4BDA9CA}">
      <dsp:nvSpPr>
        <dsp:cNvPr id="0" name=""/>
        <dsp:cNvSpPr/>
      </dsp:nvSpPr>
      <dsp:spPr>
        <a:xfrm>
          <a:off x="415" y="1326313"/>
          <a:ext cx="1253911" cy="17684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>
              <a:solidFill>
                <a:schemeClr val="tx2"/>
              </a:solidFill>
            </a:rPr>
            <a:t>Create a Sense of Urgency</a:t>
          </a:r>
          <a:endParaRPr lang="en-US" sz="1300" b="1" kern="1200" cap="all" baseline="0" dirty="0">
            <a:solidFill>
              <a:schemeClr val="tx2"/>
            </a:solidFill>
          </a:endParaRPr>
        </a:p>
      </dsp:txBody>
      <dsp:txXfrm>
        <a:off x="61626" y="1387524"/>
        <a:ext cx="1131489" cy="1645996"/>
      </dsp:txXfrm>
    </dsp:sp>
    <dsp:sp modelId="{5D3FB4FA-D2B3-4914-9D52-A727D6F465DA}">
      <dsp:nvSpPr>
        <dsp:cNvPr id="0" name=""/>
        <dsp:cNvSpPr/>
      </dsp:nvSpPr>
      <dsp:spPr>
        <a:xfrm>
          <a:off x="1317022" y="1326313"/>
          <a:ext cx="1253911" cy="1768418"/>
        </a:xfrm>
        <a:prstGeom prst="roundRect">
          <a:avLst/>
        </a:prstGeom>
        <a:solidFill>
          <a:schemeClr val="accent5">
            <a:hueOff val="214570"/>
            <a:satOff val="-3173"/>
            <a:lumOff val="-37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 dirty="0">
              <a:solidFill>
                <a:schemeClr val="tx2"/>
              </a:solidFill>
            </a:rPr>
            <a:t>Build a Guiding Coalition</a:t>
          </a:r>
        </a:p>
      </dsp:txBody>
      <dsp:txXfrm>
        <a:off x="1378233" y="1387524"/>
        <a:ext cx="1131489" cy="1645996"/>
      </dsp:txXfrm>
    </dsp:sp>
    <dsp:sp modelId="{8633E71E-3146-4FC7-92BC-836E129B7C80}">
      <dsp:nvSpPr>
        <dsp:cNvPr id="0" name=""/>
        <dsp:cNvSpPr/>
      </dsp:nvSpPr>
      <dsp:spPr>
        <a:xfrm>
          <a:off x="2633630" y="1326313"/>
          <a:ext cx="1253911" cy="1768418"/>
        </a:xfrm>
        <a:prstGeom prst="roundRect">
          <a:avLst/>
        </a:prstGeom>
        <a:solidFill>
          <a:schemeClr val="accent5">
            <a:hueOff val="429140"/>
            <a:satOff val="-6347"/>
            <a:lumOff val="-75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>
              <a:solidFill>
                <a:schemeClr val="tx2"/>
              </a:solidFill>
            </a:rPr>
            <a:t>Form a Strategic Vision and Initiatives</a:t>
          </a:r>
          <a:endParaRPr lang="en-US" sz="1300" b="1" kern="1200" cap="all" baseline="0" dirty="0">
            <a:solidFill>
              <a:schemeClr val="tx2"/>
            </a:solidFill>
          </a:endParaRPr>
        </a:p>
      </dsp:txBody>
      <dsp:txXfrm>
        <a:off x="2694841" y="1387524"/>
        <a:ext cx="1131489" cy="1645996"/>
      </dsp:txXfrm>
    </dsp:sp>
    <dsp:sp modelId="{13CEBD36-59DA-4A38-9C87-44A8BA3F2D66}">
      <dsp:nvSpPr>
        <dsp:cNvPr id="0" name=""/>
        <dsp:cNvSpPr/>
      </dsp:nvSpPr>
      <dsp:spPr>
        <a:xfrm>
          <a:off x="3950237" y="1326313"/>
          <a:ext cx="1253911" cy="1768418"/>
        </a:xfrm>
        <a:prstGeom prst="roundRect">
          <a:avLst/>
        </a:prstGeom>
        <a:solidFill>
          <a:schemeClr val="accent5">
            <a:hueOff val="643711"/>
            <a:satOff val="-9520"/>
            <a:lumOff val="-113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/>
            <a:t>Enlist a Volunteer Army</a:t>
          </a:r>
          <a:endParaRPr lang="en-US" sz="1300" b="1" kern="1200" cap="all" baseline="0" dirty="0"/>
        </a:p>
      </dsp:txBody>
      <dsp:txXfrm>
        <a:off x="4011448" y="1387524"/>
        <a:ext cx="1131489" cy="1645996"/>
      </dsp:txXfrm>
    </dsp:sp>
    <dsp:sp modelId="{84A59CFC-F3BE-45E6-BC5D-F6B9A9E4871F}">
      <dsp:nvSpPr>
        <dsp:cNvPr id="0" name=""/>
        <dsp:cNvSpPr/>
      </dsp:nvSpPr>
      <dsp:spPr>
        <a:xfrm>
          <a:off x="5266844" y="1326313"/>
          <a:ext cx="1253911" cy="1768418"/>
        </a:xfrm>
        <a:prstGeom prst="roundRect">
          <a:avLst/>
        </a:prstGeom>
        <a:solidFill>
          <a:schemeClr val="accent5">
            <a:hueOff val="858281"/>
            <a:satOff val="-12694"/>
            <a:lumOff val="-151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/>
            <a:t>Enable Action by Removing Barriers</a:t>
          </a:r>
          <a:endParaRPr lang="en-US" sz="1300" b="1" kern="1200" cap="all" baseline="0" dirty="0"/>
        </a:p>
      </dsp:txBody>
      <dsp:txXfrm>
        <a:off x="5328055" y="1387524"/>
        <a:ext cx="1131489" cy="1645996"/>
      </dsp:txXfrm>
    </dsp:sp>
    <dsp:sp modelId="{1FBF3DF9-E670-4B8C-B7CE-3399B178C3C3}">
      <dsp:nvSpPr>
        <dsp:cNvPr id="0" name=""/>
        <dsp:cNvSpPr/>
      </dsp:nvSpPr>
      <dsp:spPr>
        <a:xfrm>
          <a:off x="6583452" y="1326313"/>
          <a:ext cx="1253911" cy="1768418"/>
        </a:xfrm>
        <a:prstGeom prst="roundRect">
          <a:avLst/>
        </a:prstGeom>
        <a:solidFill>
          <a:schemeClr val="accent5">
            <a:hueOff val="1072851"/>
            <a:satOff val="-15867"/>
            <a:lumOff val="-189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/>
            <a:t>Generate Short-Term Wins</a:t>
          </a:r>
          <a:endParaRPr lang="en-US" sz="1300" b="1" kern="1200" cap="all" baseline="0" dirty="0"/>
        </a:p>
      </dsp:txBody>
      <dsp:txXfrm>
        <a:off x="6644663" y="1387524"/>
        <a:ext cx="1131489" cy="1645996"/>
      </dsp:txXfrm>
    </dsp:sp>
    <dsp:sp modelId="{31DD08A8-824F-47A9-A20B-A98FD52F5428}">
      <dsp:nvSpPr>
        <dsp:cNvPr id="0" name=""/>
        <dsp:cNvSpPr/>
      </dsp:nvSpPr>
      <dsp:spPr>
        <a:xfrm>
          <a:off x="7900059" y="1326313"/>
          <a:ext cx="1253911" cy="1768418"/>
        </a:xfrm>
        <a:prstGeom prst="roundRect">
          <a:avLst/>
        </a:prstGeom>
        <a:solidFill>
          <a:schemeClr val="accent5">
            <a:hueOff val="1287421"/>
            <a:satOff val="-19041"/>
            <a:lumOff val="-226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 dirty="0"/>
            <a:t>Sustain Acceleration</a:t>
          </a:r>
        </a:p>
      </dsp:txBody>
      <dsp:txXfrm>
        <a:off x="7961270" y="1387524"/>
        <a:ext cx="1131489" cy="1645996"/>
      </dsp:txXfrm>
    </dsp:sp>
    <dsp:sp modelId="{F7DB5F0D-CCFD-402C-8FED-6AF80DC25182}">
      <dsp:nvSpPr>
        <dsp:cNvPr id="0" name=""/>
        <dsp:cNvSpPr/>
      </dsp:nvSpPr>
      <dsp:spPr>
        <a:xfrm>
          <a:off x="9216666" y="1326313"/>
          <a:ext cx="1253911" cy="1768418"/>
        </a:xfrm>
        <a:prstGeom prst="roundRect">
          <a:avLst/>
        </a:prstGeom>
        <a:solidFill>
          <a:schemeClr val="accent5">
            <a:hueOff val="1501991"/>
            <a:satOff val="-22214"/>
            <a:lumOff val="-2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cap="all" baseline="0" dirty="0"/>
            <a:t>Institute Change</a:t>
          </a:r>
        </a:p>
      </dsp:txBody>
      <dsp:txXfrm>
        <a:off x="9277877" y="1387524"/>
        <a:ext cx="1131489" cy="1645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42836-B587-22EB-2D76-6755F12D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D7CCB-9E4C-165D-31ED-01833F360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04AFF-19BD-1E62-A865-88E7900E3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A4E6B-7D4D-FF14-AC79-D05F18A108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45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3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2AF5-BE76-706D-4214-A90062566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7307A6-BC64-B987-5D79-E3145A124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13EEB-4DB9-8470-D1F0-82C888D99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9EE7B-F2B0-435C-0E0C-1BBC71785D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90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svg"/><Relationship Id="rId18" Type="http://schemas.openxmlformats.org/officeDocument/2006/relationships/image" Target="../media/image11.png"/><Relationship Id="rId26" Type="http://schemas.openxmlformats.org/officeDocument/2006/relationships/image" Target="../media/image19.png"/><Relationship Id="rId39" Type="http://schemas.openxmlformats.org/officeDocument/2006/relationships/image" Target="../media/image32.svg"/><Relationship Id="rId21" Type="http://schemas.openxmlformats.org/officeDocument/2006/relationships/image" Target="../media/image14.svg"/><Relationship Id="rId34" Type="http://schemas.openxmlformats.org/officeDocument/2006/relationships/image" Target="../media/image27.png"/><Relationship Id="rId7" Type="http://schemas.microsoft.com/office/2007/relationships/diagramDrawing" Target="../diagrams/drawing1.xml"/><Relationship Id="rId12" Type="http://schemas.openxmlformats.org/officeDocument/2006/relationships/image" Target="../media/image5.png"/><Relationship Id="rId17" Type="http://schemas.openxmlformats.org/officeDocument/2006/relationships/image" Target="../media/image10.svg"/><Relationship Id="rId25" Type="http://schemas.openxmlformats.org/officeDocument/2006/relationships/image" Target="../media/image18.svg"/><Relationship Id="rId33" Type="http://schemas.openxmlformats.org/officeDocument/2006/relationships/image" Target="../media/image26.svg"/><Relationship Id="rId38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.svg"/><Relationship Id="rId24" Type="http://schemas.openxmlformats.org/officeDocument/2006/relationships/image" Target="../media/image17.png"/><Relationship Id="rId32" Type="http://schemas.openxmlformats.org/officeDocument/2006/relationships/image" Target="../media/image25.png"/><Relationship Id="rId37" Type="http://schemas.openxmlformats.org/officeDocument/2006/relationships/image" Target="../media/image30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8.svg"/><Relationship Id="rId23" Type="http://schemas.openxmlformats.org/officeDocument/2006/relationships/image" Target="../media/image16.svg"/><Relationship Id="rId28" Type="http://schemas.openxmlformats.org/officeDocument/2006/relationships/image" Target="../media/image21.png"/><Relationship Id="rId36" Type="http://schemas.openxmlformats.org/officeDocument/2006/relationships/image" Target="../media/image29.png"/><Relationship Id="rId10" Type="http://schemas.openxmlformats.org/officeDocument/2006/relationships/image" Target="../media/image3.png"/><Relationship Id="rId19" Type="http://schemas.openxmlformats.org/officeDocument/2006/relationships/image" Target="../media/image12.svg"/><Relationship Id="rId31" Type="http://schemas.openxmlformats.org/officeDocument/2006/relationships/image" Target="../media/image24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openxmlformats.org/officeDocument/2006/relationships/image" Target="../media/image7.png"/><Relationship Id="rId22" Type="http://schemas.openxmlformats.org/officeDocument/2006/relationships/image" Target="../media/image15.png"/><Relationship Id="rId27" Type="http://schemas.openxmlformats.org/officeDocument/2006/relationships/image" Target="../media/image20.svg"/><Relationship Id="rId30" Type="http://schemas.openxmlformats.org/officeDocument/2006/relationships/image" Target="../media/image23.png"/><Relationship Id="rId35" Type="http://schemas.openxmlformats.org/officeDocument/2006/relationships/image" Target="../media/image28.svg"/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26" Type="http://schemas.openxmlformats.org/officeDocument/2006/relationships/image" Target="../media/image52.svg"/><Relationship Id="rId3" Type="http://schemas.openxmlformats.org/officeDocument/2006/relationships/image" Target="../media/image33.png"/><Relationship Id="rId21" Type="http://schemas.openxmlformats.org/officeDocument/2006/relationships/image" Target="../media/image19.png"/><Relationship Id="rId34" Type="http://schemas.openxmlformats.org/officeDocument/2006/relationships/image" Target="../media/image32.sv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svg"/><Relationship Id="rId20" Type="http://schemas.openxmlformats.org/officeDocument/2006/relationships/image" Target="../media/image49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24" Type="http://schemas.openxmlformats.org/officeDocument/2006/relationships/image" Target="../media/image51.svg"/><Relationship Id="rId32" Type="http://schemas.openxmlformats.org/officeDocument/2006/relationships/image" Target="../media/image54.sv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40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50.svg"/><Relationship Id="rId27" Type="http://schemas.openxmlformats.org/officeDocument/2006/relationships/image" Target="../media/image25.png"/><Relationship Id="rId30" Type="http://schemas.openxmlformats.org/officeDocument/2006/relationships/image" Target="../media/image53.svg"/><Relationship Id="rId8" Type="http://schemas.openxmlformats.org/officeDocument/2006/relationships/image" Target="../media/image38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svg"/><Relationship Id="rId18" Type="http://schemas.openxmlformats.org/officeDocument/2006/relationships/image" Target="../media/image11.png"/><Relationship Id="rId26" Type="http://schemas.openxmlformats.org/officeDocument/2006/relationships/image" Target="../media/image19.png"/><Relationship Id="rId39" Type="http://schemas.openxmlformats.org/officeDocument/2006/relationships/image" Target="../media/image58.svg"/><Relationship Id="rId21" Type="http://schemas.openxmlformats.org/officeDocument/2006/relationships/image" Target="../media/image14.svg"/><Relationship Id="rId34" Type="http://schemas.openxmlformats.org/officeDocument/2006/relationships/image" Target="../media/image27.png"/><Relationship Id="rId7" Type="http://schemas.microsoft.com/office/2007/relationships/diagramDrawing" Target="../diagrams/drawing2.xml"/><Relationship Id="rId12" Type="http://schemas.openxmlformats.org/officeDocument/2006/relationships/image" Target="../media/image5.png"/><Relationship Id="rId17" Type="http://schemas.openxmlformats.org/officeDocument/2006/relationships/image" Target="../media/image10.svg"/><Relationship Id="rId25" Type="http://schemas.openxmlformats.org/officeDocument/2006/relationships/image" Target="../media/image18.svg"/><Relationship Id="rId33" Type="http://schemas.openxmlformats.org/officeDocument/2006/relationships/image" Target="../media/image56.svg"/><Relationship Id="rId38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.svg"/><Relationship Id="rId24" Type="http://schemas.openxmlformats.org/officeDocument/2006/relationships/image" Target="../media/image17.png"/><Relationship Id="rId32" Type="http://schemas.openxmlformats.org/officeDocument/2006/relationships/image" Target="../media/image55.png"/><Relationship Id="rId37" Type="http://schemas.openxmlformats.org/officeDocument/2006/relationships/image" Target="../media/image30.sv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8.svg"/><Relationship Id="rId23" Type="http://schemas.openxmlformats.org/officeDocument/2006/relationships/image" Target="../media/image16.svg"/><Relationship Id="rId28" Type="http://schemas.openxmlformats.org/officeDocument/2006/relationships/image" Target="../media/image21.png"/><Relationship Id="rId36" Type="http://schemas.openxmlformats.org/officeDocument/2006/relationships/image" Target="../media/image29.png"/><Relationship Id="rId10" Type="http://schemas.openxmlformats.org/officeDocument/2006/relationships/image" Target="../media/image3.png"/><Relationship Id="rId19" Type="http://schemas.openxmlformats.org/officeDocument/2006/relationships/image" Target="../media/image12.svg"/><Relationship Id="rId31" Type="http://schemas.openxmlformats.org/officeDocument/2006/relationships/image" Target="../media/image24.svg"/><Relationship Id="rId4" Type="http://schemas.openxmlformats.org/officeDocument/2006/relationships/diagramLayout" Target="../diagrams/layout2.xml"/><Relationship Id="rId9" Type="http://schemas.openxmlformats.org/officeDocument/2006/relationships/image" Target="../media/image2.svg"/><Relationship Id="rId14" Type="http://schemas.openxmlformats.org/officeDocument/2006/relationships/image" Target="../media/image7.png"/><Relationship Id="rId22" Type="http://schemas.openxmlformats.org/officeDocument/2006/relationships/image" Target="../media/image15.png"/><Relationship Id="rId27" Type="http://schemas.openxmlformats.org/officeDocument/2006/relationships/image" Target="../media/image20.svg"/><Relationship Id="rId30" Type="http://schemas.openxmlformats.org/officeDocument/2006/relationships/image" Target="../media/image23.png"/><Relationship Id="rId35" Type="http://schemas.openxmlformats.org/officeDocument/2006/relationships/image" Target="../media/image28.svg"/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26" Type="http://schemas.openxmlformats.org/officeDocument/2006/relationships/image" Target="../media/image52.svg"/><Relationship Id="rId3" Type="http://schemas.openxmlformats.org/officeDocument/2006/relationships/image" Target="../media/image33.png"/><Relationship Id="rId21" Type="http://schemas.openxmlformats.org/officeDocument/2006/relationships/image" Target="../media/image19.png"/><Relationship Id="rId34" Type="http://schemas.openxmlformats.org/officeDocument/2006/relationships/image" Target="../media/image60.sv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5" Type="http://schemas.openxmlformats.org/officeDocument/2006/relationships/image" Target="../media/image23.png"/><Relationship Id="rId3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6.svg"/><Relationship Id="rId20" Type="http://schemas.openxmlformats.org/officeDocument/2006/relationships/image" Target="../media/image49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24" Type="http://schemas.openxmlformats.org/officeDocument/2006/relationships/image" Target="../media/image51.svg"/><Relationship Id="rId32" Type="http://schemas.openxmlformats.org/officeDocument/2006/relationships/image" Target="../media/image54.sv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21.png"/><Relationship Id="rId28" Type="http://schemas.openxmlformats.org/officeDocument/2006/relationships/image" Target="../media/image59.svg"/><Relationship Id="rId10" Type="http://schemas.openxmlformats.org/officeDocument/2006/relationships/image" Target="../media/image40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50.svg"/><Relationship Id="rId27" Type="http://schemas.openxmlformats.org/officeDocument/2006/relationships/image" Target="../media/image55.png"/><Relationship Id="rId30" Type="http://schemas.openxmlformats.org/officeDocument/2006/relationships/image" Target="../media/image53.svg"/><Relationship Id="rId8" Type="http://schemas.openxmlformats.org/officeDocument/2006/relationships/image" Target="../media/image3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0E80-5F8F-267E-9E7C-5BF3B01BD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69E7-8ECC-70C9-81EE-52BD02252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Kotter’s 8-Step Change Model – Slide Template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9A852BA-8212-FC57-3E68-2932E3255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26376"/>
              </p:ext>
            </p:extLst>
          </p:nvPr>
        </p:nvGraphicFramePr>
        <p:xfrm>
          <a:off x="970157" y="1338147"/>
          <a:ext cx="10470994" cy="4421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05DE2226-59D9-3044-0C60-5472E9EB69C9}"/>
              </a:ext>
            </a:extLst>
          </p:cNvPr>
          <p:cNvGrpSpPr/>
          <p:nvPr/>
        </p:nvGrpSpPr>
        <p:grpSpPr>
          <a:xfrm>
            <a:off x="1375785" y="2368009"/>
            <a:ext cx="9658844" cy="436829"/>
            <a:chOff x="1375785" y="2368009"/>
            <a:chExt cx="9658844" cy="436829"/>
          </a:xfrm>
        </p:grpSpPr>
        <p:pic>
          <p:nvPicPr>
            <p:cNvPr id="5" name="Graphic 4" descr="Badge 4 with solid fill">
              <a:extLst>
                <a:ext uri="{FF2B5EF4-FFF2-40B4-BE49-F238E27FC236}">
                  <a16:creationId xmlns:a16="http://schemas.microsoft.com/office/drawing/2014/main" id="{EA968F80-0390-6DDF-FC51-685CE2200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28078" y="2368009"/>
              <a:ext cx="436829" cy="436829"/>
            </a:xfrm>
            <a:prstGeom prst="rect">
              <a:avLst/>
            </a:prstGeom>
          </p:spPr>
        </p:pic>
        <p:pic>
          <p:nvPicPr>
            <p:cNvPr id="7" name="Graphic 6" descr="Badge 8 with solid fill">
              <a:extLst>
                <a:ext uri="{FF2B5EF4-FFF2-40B4-BE49-F238E27FC236}">
                  <a16:creationId xmlns:a16="http://schemas.microsoft.com/office/drawing/2014/main" id="{E0A50B06-3840-679A-C2CF-71C68A77E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597800" y="2368009"/>
              <a:ext cx="436829" cy="436829"/>
            </a:xfrm>
            <a:prstGeom prst="rect">
              <a:avLst/>
            </a:prstGeom>
          </p:spPr>
        </p:pic>
        <p:pic>
          <p:nvPicPr>
            <p:cNvPr id="9" name="Graphic 8" descr="Badge with solid fill">
              <a:extLst>
                <a:ext uri="{FF2B5EF4-FFF2-40B4-BE49-F238E27FC236}">
                  <a16:creationId xmlns:a16="http://schemas.microsoft.com/office/drawing/2014/main" id="{E686F93B-E280-9C20-A70D-37EAE7F2B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93216" y="2368009"/>
              <a:ext cx="436829" cy="436829"/>
            </a:xfrm>
            <a:prstGeom prst="rect">
              <a:avLst/>
            </a:prstGeom>
          </p:spPr>
        </p:pic>
        <p:pic>
          <p:nvPicPr>
            <p:cNvPr id="11" name="Graphic 10" descr="Badge 3 with solid fill">
              <a:extLst>
                <a:ext uri="{FF2B5EF4-FFF2-40B4-BE49-F238E27FC236}">
                  <a16:creationId xmlns:a16="http://schemas.microsoft.com/office/drawing/2014/main" id="{5257809A-6895-E18A-8B18-241364E74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010647" y="2368009"/>
              <a:ext cx="436829" cy="436829"/>
            </a:xfrm>
            <a:prstGeom prst="rect">
              <a:avLst/>
            </a:prstGeom>
          </p:spPr>
        </p:pic>
        <p:pic>
          <p:nvPicPr>
            <p:cNvPr id="13" name="Graphic 12" descr="Badge 6 with solid fill">
              <a:extLst>
                <a:ext uri="{FF2B5EF4-FFF2-40B4-BE49-F238E27FC236}">
                  <a16:creationId xmlns:a16="http://schemas.microsoft.com/office/drawing/2014/main" id="{611BE9EE-D199-9CD0-A872-6E624DAE6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962940" y="2368009"/>
              <a:ext cx="436829" cy="436829"/>
            </a:xfrm>
            <a:prstGeom prst="rect">
              <a:avLst/>
            </a:prstGeom>
          </p:spPr>
        </p:pic>
        <p:pic>
          <p:nvPicPr>
            <p:cNvPr id="15" name="Graphic 14" descr="Badge 5 with solid fill">
              <a:extLst>
                <a:ext uri="{FF2B5EF4-FFF2-40B4-BE49-F238E27FC236}">
                  <a16:creationId xmlns:a16="http://schemas.microsoft.com/office/drawing/2014/main" id="{E7C9E19D-0D42-F903-832E-C03B8FBD5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645509" y="2368009"/>
              <a:ext cx="436829" cy="436829"/>
            </a:xfrm>
            <a:prstGeom prst="rect">
              <a:avLst/>
            </a:prstGeom>
          </p:spPr>
        </p:pic>
        <p:pic>
          <p:nvPicPr>
            <p:cNvPr id="17" name="Graphic 16" descr="Badge 1 with solid fill">
              <a:extLst>
                <a:ext uri="{FF2B5EF4-FFF2-40B4-BE49-F238E27FC236}">
                  <a16:creationId xmlns:a16="http://schemas.microsoft.com/office/drawing/2014/main" id="{0B39FBD6-9711-7CC5-DF91-45E690DD2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75785" y="2368009"/>
              <a:ext cx="436829" cy="436829"/>
            </a:xfrm>
            <a:prstGeom prst="rect">
              <a:avLst/>
            </a:prstGeom>
          </p:spPr>
        </p:pic>
        <p:pic>
          <p:nvPicPr>
            <p:cNvPr id="19" name="Graphic 18" descr="Badge 7 with solid fill">
              <a:extLst>
                <a:ext uri="{FF2B5EF4-FFF2-40B4-BE49-F238E27FC236}">
                  <a16:creationId xmlns:a16="http://schemas.microsoft.com/office/drawing/2014/main" id="{3ED109E2-0C41-FBC3-BEC7-C649DE712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280371" y="2368009"/>
              <a:ext cx="436829" cy="436829"/>
            </a:xfrm>
            <a:prstGeom prst="rect">
              <a:avLst/>
            </a:prstGeom>
          </p:spPr>
        </p:pic>
      </p:grpSp>
      <p:pic>
        <p:nvPicPr>
          <p:cNvPr id="22" name="Graphic 21" descr="Megaphone with solid fill">
            <a:extLst>
              <a:ext uri="{FF2B5EF4-FFF2-40B4-BE49-F238E27FC236}">
                <a16:creationId xmlns:a16="http://schemas.microsoft.com/office/drawing/2014/main" id="{35672C6D-579B-73FD-DF37-09E97384F8D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5328525" y="3942166"/>
            <a:ext cx="436829" cy="436829"/>
          </a:xfrm>
          <a:prstGeom prst="rect">
            <a:avLst/>
          </a:prstGeom>
        </p:spPr>
      </p:pic>
      <p:pic>
        <p:nvPicPr>
          <p:cNvPr id="23" name="Graphic 22" descr="DNA with solid fill">
            <a:extLst>
              <a:ext uri="{FF2B5EF4-FFF2-40B4-BE49-F238E27FC236}">
                <a16:creationId xmlns:a16="http://schemas.microsoft.com/office/drawing/2014/main" id="{9C9D6FD7-6D6B-BB99-62EF-A86FF0E14B3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10598247" y="3942166"/>
            <a:ext cx="436829" cy="436829"/>
          </a:xfrm>
          <a:prstGeom prst="rect">
            <a:avLst/>
          </a:prstGeom>
        </p:spPr>
      </p:pic>
      <p:pic>
        <p:nvPicPr>
          <p:cNvPr id="24" name="Graphic 23" descr="Users with solid fill">
            <a:extLst>
              <a:ext uri="{FF2B5EF4-FFF2-40B4-BE49-F238E27FC236}">
                <a16:creationId xmlns:a16="http://schemas.microsoft.com/office/drawing/2014/main" id="{1587CCB2-6561-DF6A-8452-8B59DB1ADA9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2693663" y="3942166"/>
            <a:ext cx="436829" cy="436829"/>
          </a:xfrm>
          <a:prstGeom prst="rect">
            <a:avLst/>
          </a:prstGeom>
        </p:spPr>
      </p:pic>
      <p:pic>
        <p:nvPicPr>
          <p:cNvPr id="25" name="Graphic 24" descr="Eye with solid fill">
            <a:extLst>
              <a:ext uri="{FF2B5EF4-FFF2-40B4-BE49-F238E27FC236}">
                <a16:creationId xmlns:a16="http://schemas.microsoft.com/office/drawing/2014/main" id="{352DE826-EB3B-6E13-9C79-95D17B9761A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4011094" y="3942166"/>
            <a:ext cx="436829" cy="436829"/>
          </a:xfrm>
          <a:prstGeom prst="rect">
            <a:avLst/>
          </a:prstGeom>
        </p:spPr>
      </p:pic>
      <p:pic>
        <p:nvPicPr>
          <p:cNvPr id="26" name="Graphic 25" descr="Trophy with solid fill">
            <a:extLst>
              <a:ext uri="{FF2B5EF4-FFF2-40B4-BE49-F238E27FC236}">
                <a16:creationId xmlns:a16="http://schemas.microsoft.com/office/drawing/2014/main" id="{F6491BBA-5283-C8D5-F207-D7D8A6BE768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7963387" y="3942166"/>
            <a:ext cx="436829" cy="436829"/>
          </a:xfrm>
          <a:prstGeom prst="rect">
            <a:avLst/>
          </a:prstGeom>
        </p:spPr>
      </p:pic>
      <p:pic>
        <p:nvPicPr>
          <p:cNvPr id="27" name="Graphic 26" descr="Unlock with solid fill">
            <a:extLst>
              <a:ext uri="{FF2B5EF4-FFF2-40B4-BE49-F238E27FC236}">
                <a16:creationId xmlns:a16="http://schemas.microsoft.com/office/drawing/2014/main" id="{956894EC-AEDD-1193-40FA-C4C65BD8233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6645956" y="3942166"/>
            <a:ext cx="436829" cy="436829"/>
          </a:xfrm>
          <a:prstGeom prst="rect">
            <a:avLst/>
          </a:prstGeom>
        </p:spPr>
      </p:pic>
      <p:pic>
        <p:nvPicPr>
          <p:cNvPr id="28" name="Graphic 27" descr="Siren with solid fill">
            <a:extLst>
              <a:ext uri="{FF2B5EF4-FFF2-40B4-BE49-F238E27FC236}">
                <a16:creationId xmlns:a16="http://schemas.microsoft.com/office/drawing/2014/main" id="{20EB5962-DC4E-A692-4099-C2A946FFE6B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1376232" y="3942166"/>
            <a:ext cx="436829" cy="436829"/>
          </a:xfrm>
          <a:prstGeom prst="rect">
            <a:avLst/>
          </a:prstGeom>
        </p:spPr>
      </p:pic>
      <p:pic>
        <p:nvPicPr>
          <p:cNvPr id="29" name="Graphic 28" descr="Chevron arrows with solid fill">
            <a:extLst>
              <a:ext uri="{FF2B5EF4-FFF2-40B4-BE49-F238E27FC236}">
                <a16:creationId xmlns:a16="http://schemas.microsoft.com/office/drawing/2014/main" id="{BE3D40B9-C851-CE4C-4D1F-885A869C43B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/>
        </p:blipFill>
        <p:spPr>
          <a:xfrm>
            <a:off x="9280818" y="3942166"/>
            <a:ext cx="436829" cy="4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41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Kotter’s 8-Step Change Model – Slide Template</a:t>
            </a:r>
          </a:p>
        </p:txBody>
      </p:sp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FA9D967D-76B9-EBB2-CE2D-A6D067B31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036" y="1258565"/>
            <a:ext cx="701017" cy="701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D4DDFA5-8195-DB3D-B4CC-6A0A772B8ED3}"/>
              </a:ext>
            </a:extLst>
          </p:cNvPr>
          <p:cNvSpPr/>
          <p:nvPr/>
        </p:nvSpPr>
        <p:spPr>
          <a:xfrm>
            <a:off x="760545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0363B4-ECB4-EE99-729F-1B868D005D87}"/>
              </a:ext>
            </a:extLst>
          </p:cNvPr>
          <p:cNvSpPr txBox="1"/>
          <p:nvPr/>
        </p:nvSpPr>
        <p:spPr>
          <a:xfrm>
            <a:off x="1220829" y="1711525"/>
            <a:ext cx="1903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Create a Sense of Urgency</a:t>
            </a:r>
            <a:endParaRPr lang="en-US" sz="1400" cap="all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05D581-3B90-82FB-0B0B-EFEA032B139A}"/>
              </a:ext>
            </a:extLst>
          </p:cNvPr>
          <p:cNvSpPr txBox="1"/>
          <p:nvPr/>
        </p:nvSpPr>
        <p:spPr>
          <a:xfrm>
            <a:off x="882619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Highlight the importance of immediate action to motivate change across the organization.</a:t>
            </a:r>
          </a:p>
        </p:txBody>
      </p:sp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C21DE40A-160A-A4CC-88F4-0F1BED685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95838" y="1258565"/>
            <a:ext cx="701017" cy="701017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1F3B344-4222-1AF2-6420-38B840C18C5E}"/>
              </a:ext>
            </a:extLst>
          </p:cNvPr>
          <p:cNvSpPr/>
          <p:nvPr/>
        </p:nvSpPr>
        <p:spPr>
          <a:xfrm>
            <a:off x="3646347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DAFB08-15BB-C503-F9C2-CF38B3AD3352}"/>
              </a:ext>
            </a:extLst>
          </p:cNvPr>
          <p:cNvSpPr txBox="1"/>
          <p:nvPr/>
        </p:nvSpPr>
        <p:spPr>
          <a:xfrm>
            <a:off x="4106631" y="1711524"/>
            <a:ext cx="1793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Build a Guiding Coalition</a:t>
            </a:r>
            <a:endParaRPr lang="en-US" sz="1400" cap="all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76B828-E874-12EC-BCB2-B6FA37199872}"/>
              </a:ext>
            </a:extLst>
          </p:cNvPr>
          <p:cNvSpPr txBox="1"/>
          <p:nvPr/>
        </p:nvSpPr>
        <p:spPr>
          <a:xfrm>
            <a:off x="3768421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Form a strong, influential team to lead and support the change effort.</a:t>
            </a:r>
          </a:p>
        </p:txBody>
      </p:sp>
      <p:pic>
        <p:nvPicPr>
          <p:cNvPr id="25" name="Graphic 24" descr="Badge 3 with solid fill">
            <a:extLst>
              <a:ext uri="{FF2B5EF4-FFF2-40B4-BE49-F238E27FC236}">
                <a16:creationId xmlns:a16="http://schemas.microsoft.com/office/drawing/2014/main" id="{40FBCA69-5C03-66B2-0595-9FDB379D4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181640" y="1291982"/>
            <a:ext cx="701017" cy="701017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75ABA76-9CB6-34E1-EBF4-E32EE20A1252}"/>
              </a:ext>
            </a:extLst>
          </p:cNvPr>
          <p:cNvSpPr/>
          <p:nvPr/>
        </p:nvSpPr>
        <p:spPr>
          <a:xfrm>
            <a:off x="6532149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642BC6-81F1-FB05-5A91-A53C69DA1418}"/>
              </a:ext>
            </a:extLst>
          </p:cNvPr>
          <p:cNvSpPr txBox="1"/>
          <p:nvPr/>
        </p:nvSpPr>
        <p:spPr>
          <a:xfrm>
            <a:off x="6992433" y="1744942"/>
            <a:ext cx="1793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Form a Strategic Vision &amp; Initiatives</a:t>
            </a:r>
            <a:endParaRPr lang="en-US" sz="1400" cap="all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3ABD0C-CB41-7572-62A4-2E20AAC63C77}"/>
              </a:ext>
            </a:extLst>
          </p:cNvPr>
          <p:cNvSpPr txBox="1"/>
          <p:nvPr/>
        </p:nvSpPr>
        <p:spPr>
          <a:xfrm>
            <a:off x="6654223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Develop a clear vision and actionable strategies that guide the change.</a:t>
            </a:r>
          </a:p>
        </p:txBody>
      </p:sp>
      <p:pic>
        <p:nvPicPr>
          <p:cNvPr id="30" name="Graphic 29" descr="Badge 4 with solid fill">
            <a:extLst>
              <a:ext uri="{FF2B5EF4-FFF2-40B4-BE49-F238E27FC236}">
                <a16:creationId xmlns:a16="http://schemas.microsoft.com/office/drawing/2014/main" id="{2CBC41E9-AC8E-E495-9E11-F3E3F5C6C8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67442" y="1291982"/>
            <a:ext cx="701017" cy="701017"/>
          </a:xfrm>
          <a:prstGeom prst="rect">
            <a:avLst/>
          </a:pr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6CB7F26-F944-9747-6CEF-EAC05E1CF77E}"/>
              </a:ext>
            </a:extLst>
          </p:cNvPr>
          <p:cNvSpPr/>
          <p:nvPr/>
        </p:nvSpPr>
        <p:spPr>
          <a:xfrm>
            <a:off x="9417951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A17329-E656-92EB-7F40-81B401188D10}"/>
              </a:ext>
            </a:extLst>
          </p:cNvPr>
          <p:cNvSpPr txBox="1"/>
          <p:nvPr/>
        </p:nvSpPr>
        <p:spPr>
          <a:xfrm>
            <a:off x="9878235" y="1744942"/>
            <a:ext cx="1860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Enlist a Volunteer Army</a:t>
            </a:r>
            <a:endParaRPr lang="en-US" sz="1400" cap="all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723BE17-B340-D336-7271-26E1670F02AC}"/>
              </a:ext>
            </a:extLst>
          </p:cNvPr>
          <p:cNvSpPr txBox="1"/>
          <p:nvPr/>
        </p:nvSpPr>
        <p:spPr>
          <a:xfrm>
            <a:off x="9540025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Rally broad support by engaging and inspiring people to drive the change.</a:t>
            </a:r>
          </a:p>
        </p:txBody>
      </p:sp>
      <p:pic>
        <p:nvPicPr>
          <p:cNvPr id="63" name="Graphic 62" descr="Badge 5 with solid fill">
            <a:extLst>
              <a:ext uri="{FF2B5EF4-FFF2-40B4-BE49-F238E27FC236}">
                <a16:creationId xmlns:a16="http://schemas.microsoft.com/office/drawing/2014/main" id="{093536E3-6ABB-6711-781A-10BBD6B99A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0036" y="3716945"/>
            <a:ext cx="701017" cy="701017"/>
          </a:xfrm>
          <a:prstGeom prst="rect">
            <a:avLst/>
          </a:prstGeom>
        </p:spPr>
      </p:pic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E1EEEC1-00B4-156F-6B3C-F092C6FA0970}"/>
              </a:ext>
            </a:extLst>
          </p:cNvPr>
          <p:cNvSpPr/>
          <p:nvPr/>
        </p:nvSpPr>
        <p:spPr>
          <a:xfrm>
            <a:off x="760545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2BC6909-CFFF-8510-E266-DDDA8287D4B8}"/>
              </a:ext>
            </a:extLst>
          </p:cNvPr>
          <p:cNvSpPr txBox="1"/>
          <p:nvPr/>
        </p:nvSpPr>
        <p:spPr>
          <a:xfrm>
            <a:off x="1220829" y="4169905"/>
            <a:ext cx="1860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Enable Action by Removing Barriers</a:t>
            </a:r>
            <a:endParaRPr lang="en-US" sz="1400" cap="all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FCD2996-1BD0-8ABB-FD14-3E3100962E76}"/>
              </a:ext>
            </a:extLst>
          </p:cNvPr>
          <p:cNvSpPr txBox="1"/>
          <p:nvPr/>
        </p:nvSpPr>
        <p:spPr>
          <a:xfrm>
            <a:off x="882619" y="4715791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Identify and eliminate obstacles that hinder progress and empowerment.</a:t>
            </a:r>
          </a:p>
        </p:txBody>
      </p:sp>
      <p:pic>
        <p:nvPicPr>
          <p:cNvPr id="59" name="Graphic 58" descr="Badge 6 with solid fill">
            <a:extLst>
              <a:ext uri="{FF2B5EF4-FFF2-40B4-BE49-F238E27FC236}">
                <a16:creationId xmlns:a16="http://schemas.microsoft.com/office/drawing/2014/main" id="{23F11AAD-6732-796B-611C-5ED30C449B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295838" y="3716945"/>
            <a:ext cx="701017" cy="701017"/>
          </a:xfrm>
          <a:prstGeom prst="rect">
            <a:avLst/>
          </a:prstGeom>
        </p:spPr>
      </p:pic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95D5AEE-9BB5-65DC-DD5F-D6AB085FF587}"/>
              </a:ext>
            </a:extLst>
          </p:cNvPr>
          <p:cNvSpPr/>
          <p:nvPr/>
        </p:nvSpPr>
        <p:spPr>
          <a:xfrm>
            <a:off x="3646347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0CADF66-ADC8-6562-00B0-70366A705C97}"/>
              </a:ext>
            </a:extLst>
          </p:cNvPr>
          <p:cNvSpPr txBox="1"/>
          <p:nvPr/>
        </p:nvSpPr>
        <p:spPr>
          <a:xfrm>
            <a:off x="4106631" y="4169905"/>
            <a:ext cx="1860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>
                <a:solidFill>
                  <a:schemeClr val="bg1"/>
                </a:solidFill>
              </a:rPr>
              <a:t>Generate Short-Term Wins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F99F0DA-36D7-5C30-94E4-7AC9B4336F5F}"/>
              </a:ext>
            </a:extLst>
          </p:cNvPr>
          <p:cNvSpPr txBox="1"/>
          <p:nvPr/>
        </p:nvSpPr>
        <p:spPr>
          <a:xfrm>
            <a:off x="3768421" y="4715791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Achieve visible, quick victories to build momentum and validate the effort.</a:t>
            </a:r>
          </a:p>
        </p:txBody>
      </p:sp>
      <p:pic>
        <p:nvPicPr>
          <p:cNvPr id="55" name="Graphic 54" descr="Badge 7 with solid fill">
            <a:extLst>
              <a:ext uri="{FF2B5EF4-FFF2-40B4-BE49-F238E27FC236}">
                <a16:creationId xmlns:a16="http://schemas.microsoft.com/office/drawing/2014/main" id="{5C11D94F-56D7-A135-82C3-51F38DE04A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181640" y="3750362"/>
            <a:ext cx="701017" cy="701017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CEB5DA6-1A63-183A-4688-98DB1AC284AF}"/>
              </a:ext>
            </a:extLst>
          </p:cNvPr>
          <p:cNvSpPr/>
          <p:nvPr/>
        </p:nvSpPr>
        <p:spPr>
          <a:xfrm>
            <a:off x="6532149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8544306-DCE1-F4DC-B565-7D9A1D19965B}"/>
              </a:ext>
            </a:extLst>
          </p:cNvPr>
          <p:cNvSpPr txBox="1"/>
          <p:nvPr/>
        </p:nvSpPr>
        <p:spPr>
          <a:xfrm>
            <a:off x="6992433" y="4169905"/>
            <a:ext cx="1903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>
                <a:solidFill>
                  <a:schemeClr val="bg1"/>
                </a:solidFill>
              </a:rPr>
              <a:t>Sustain Acceleration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A372319-FCBC-5344-CB67-658479F7DAD6}"/>
              </a:ext>
            </a:extLst>
          </p:cNvPr>
          <p:cNvSpPr txBox="1"/>
          <p:nvPr/>
        </p:nvSpPr>
        <p:spPr>
          <a:xfrm>
            <a:off x="6654223" y="4715791"/>
            <a:ext cx="2198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Use growing credibility to push forward, tackle bigger challenges, and sustain progress.</a:t>
            </a:r>
          </a:p>
        </p:txBody>
      </p:sp>
      <p:pic>
        <p:nvPicPr>
          <p:cNvPr id="51" name="Graphic 50" descr="Badge 8 with solid fill">
            <a:extLst>
              <a:ext uri="{FF2B5EF4-FFF2-40B4-BE49-F238E27FC236}">
                <a16:creationId xmlns:a16="http://schemas.microsoft.com/office/drawing/2014/main" id="{4738DCAD-31B8-5ADE-02E0-64F5F407024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067442" y="3750362"/>
            <a:ext cx="701017" cy="701017"/>
          </a:xfrm>
          <a:prstGeom prst="rect">
            <a:avLst/>
          </a:prstGeom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2D688AA-A01B-A7F0-775F-F5C1C1A4E909}"/>
              </a:ext>
            </a:extLst>
          </p:cNvPr>
          <p:cNvSpPr/>
          <p:nvPr/>
        </p:nvSpPr>
        <p:spPr>
          <a:xfrm>
            <a:off x="9417951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223D2B-5640-F7AB-2239-CE72E8287DCB}"/>
              </a:ext>
            </a:extLst>
          </p:cNvPr>
          <p:cNvSpPr txBox="1"/>
          <p:nvPr/>
        </p:nvSpPr>
        <p:spPr>
          <a:xfrm>
            <a:off x="9878235" y="4169905"/>
            <a:ext cx="1903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Institute Change</a:t>
            </a:r>
            <a:endParaRPr lang="en-US" sz="1400" cap="all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A7924F7-E01F-DF51-0EFF-9CCA8175786E}"/>
              </a:ext>
            </a:extLst>
          </p:cNvPr>
          <p:cNvSpPr txBox="1"/>
          <p:nvPr/>
        </p:nvSpPr>
        <p:spPr>
          <a:xfrm>
            <a:off x="9540025" y="4715791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Embed new behaviors into the culture to ensure lasting transformation.</a:t>
            </a:r>
          </a:p>
        </p:txBody>
      </p:sp>
      <p:pic>
        <p:nvPicPr>
          <p:cNvPr id="41" name="Graphic 40" descr="Megaphone with solid fill">
            <a:extLst>
              <a:ext uri="{FF2B5EF4-FFF2-40B4-BE49-F238E27FC236}">
                <a16:creationId xmlns:a16="http://schemas.microsoft.com/office/drawing/2014/main" id="{11974F06-86F8-322F-2C76-7A3C446B45A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1246815" y="2774779"/>
            <a:ext cx="436829" cy="436829"/>
          </a:xfrm>
          <a:prstGeom prst="rect">
            <a:avLst/>
          </a:prstGeom>
        </p:spPr>
      </p:pic>
      <p:pic>
        <p:nvPicPr>
          <p:cNvPr id="42" name="Graphic 41" descr="DNA with solid fill">
            <a:extLst>
              <a:ext uri="{FF2B5EF4-FFF2-40B4-BE49-F238E27FC236}">
                <a16:creationId xmlns:a16="http://schemas.microsoft.com/office/drawing/2014/main" id="{377A51B8-E212-A84C-D2C8-820B7B38078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1246815" y="5233159"/>
            <a:ext cx="436829" cy="436829"/>
          </a:xfrm>
          <a:prstGeom prst="rect">
            <a:avLst/>
          </a:prstGeom>
        </p:spPr>
      </p:pic>
      <p:pic>
        <p:nvPicPr>
          <p:cNvPr id="45" name="Graphic 44" descr="Users with solid fill">
            <a:extLst>
              <a:ext uri="{FF2B5EF4-FFF2-40B4-BE49-F238E27FC236}">
                <a16:creationId xmlns:a16="http://schemas.microsoft.com/office/drawing/2014/main" id="{8128737B-0528-78B2-DE6F-2627E262E3C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475211" y="2774779"/>
            <a:ext cx="436829" cy="436829"/>
          </a:xfrm>
          <a:prstGeom prst="rect">
            <a:avLst/>
          </a:prstGeom>
        </p:spPr>
      </p:pic>
      <p:pic>
        <p:nvPicPr>
          <p:cNvPr id="46" name="Graphic 45" descr="Eye with solid fill">
            <a:extLst>
              <a:ext uri="{FF2B5EF4-FFF2-40B4-BE49-F238E27FC236}">
                <a16:creationId xmlns:a16="http://schemas.microsoft.com/office/drawing/2014/main" id="{8904090D-DB25-58B6-C329-C426DB42CA8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8361013" y="2774779"/>
            <a:ext cx="436829" cy="436829"/>
          </a:xfrm>
          <a:prstGeom prst="rect">
            <a:avLst/>
          </a:prstGeom>
        </p:spPr>
      </p:pic>
      <p:pic>
        <p:nvPicPr>
          <p:cNvPr id="47" name="Graphic 46" descr="Trophy with solid fill">
            <a:extLst>
              <a:ext uri="{FF2B5EF4-FFF2-40B4-BE49-F238E27FC236}">
                <a16:creationId xmlns:a16="http://schemas.microsoft.com/office/drawing/2014/main" id="{B4CE6026-EB4C-6A33-7C3B-B6E00107D59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475211" y="5233159"/>
            <a:ext cx="436829" cy="436829"/>
          </a:xfrm>
          <a:prstGeom prst="rect">
            <a:avLst/>
          </a:prstGeom>
        </p:spPr>
      </p:pic>
      <p:pic>
        <p:nvPicPr>
          <p:cNvPr id="48" name="Graphic 47" descr="Unlock with solid fill">
            <a:extLst>
              <a:ext uri="{FF2B5EF4-FFF2-40B4-BE49-F238E27FC236}">
                <a16:creationId xmlns:a16="http://schemas.microsoft.com/office/drawing/2014/main" id="{B09E3987-649F-2290-48D8-6D64A271319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2589409" y="5233159"/>
            <a:ext cx="436829" cy="436829"/>
          </a:xfrm>
          <a:prstGeom prst="rect">
            <a:avLst/>
          </a:prstGeom>
        </p:spPr>
      </p:pic>
      <p:pic>
        <p:nvPicPr>
          <p:cNvPr id="49" name="Graphic 48" descr="Siren with solid fill">
            <a:extLst>
              <a:ext uri="{FF2B5EF4-FFF2-40B4-BE49-F238E27FC236}">
                <a16:creationId xmlns:a16="http://schemas.microsoft.com/office/drawing/2014/main" id="{BB613046-4937-8155-523C-92D95E5ED2F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2589409" y="2774779"/>
            <a:ext cx="436829" cy="436829"/>
          </a:xfrm>
          <a:prstGeom prst="rect">
            <a:avLst/>
          </a:prstGeom>
        </p:spPr>
      </p:pic>
      <p:pic>
        <p:nvPicPr>
          <p:cNvPr id="50" name="Graphic 49" descr="Chevron arrows with solid fill">
            <a:extLst>
              <a:ext uri="{FF2B5EF4-FFF2-40B4-BE49-F238E27FC236}">
                <a16:creationId xmlns:a16="http://schemas.microsoft.com/office/drawing/2014/main" id="{A13E8BA2-3CF3-3975-0C65-B366FE1B300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8361013" y="5233159"/>
            <a:ext cx="436829" cy="4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9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Kotter’s 8-Step Change Model – Slide Template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8C37C54-281B-F5F2-52C3-7EB933FC5B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4025931"/>
              </p:ext>
            </p:extLst>
          </p:nvPr>
        </p:nvGraphicFramePr>
        <p:xfrm>
          <a:off x="970157" y="1338147"/>
          <a:ext cx="10470994" cy="4421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A62AF647-41BA-B03D-6A5B-9A15A7886B82}"/>
              </a:ext>
            </a:extLst>
          </p:cNvPr>
          <p:cNvGrpSpPr/>
          <p:nvPr/>
        </p:nvGrpSpPr>
        <p:grpSpPr>
          <a:xfrm>
            <a:off x="1375785" y="2368009"/>
            <a:ext cx="9658844" cy="436829"/>
            <a:chOff x="1375785" y="2368009"/>
            <a:chExt cx="9658844" cy="436829"/>
          </a:xfrm>
        </p:grpSpPr>
        <p:pic>
          <p:nvPicPr>
            <p:cNvPr id="5" name="Graphic 4" descr="Badge 4 with solid fill">
              <a:extLst>
                <a:ext uri="{FF2B5EF4-FFF2-40B4-BE49-F238E27FC236}">
                  <a16:creationId xmlns:a16="http://schemas.microsoft.com/office/drawing/2014/main" id="{93259AFC-6595-916E-950A-B965527ED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28078" y="2368009"/>
              <a:ext cx="436829" cy="436829"/>
            </a:xfrm>
            <a:prstGeom prst="rect">
              <a:avLst/>
            </a:prstGeom>
          </p:spPr>
        </p:pic>
        <p:pic>
          <p:nvPicPr>
            <p:cNvPr id="7" name="Graphic 6" descr="Badge 8 with solid fill">
              <a:extLst>
                <a:ext uri="{FF2B5EF4-FFF2-40B4-BE49-F238E27FC236}">
                  <a16:creationId xmlns:a16="http://schemas.microsoft.com/office/drawing/2014/main" id="{EEC04672-CDC6-69A4-150D-45240061E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597800" y="2368009"/>
              <a:ext cx="436829" cy="436829"/>
            </a:xfrm>
            <a:prstGeom prst="rect">
              <a:avLst/>
            </a:prstGeom>
          </p:spPr>
        </p:pic>
        <p:pic>
          <p:nvPicPr>
            <p:cNvPr id="9" name="Graphic 8" descr="Badge with solid fill">
              <a:extLst>
                <a:ext uri="{FF2B5EF4-FFF2-40B4-BE49-F238E27FC236}">
                  <a16:creationId xmlns:a16="http://schemas.microsoft.com/office/drawing/2014/main" id="{2AC94003-00B0-E5FF-85A2-CF91D3170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93216" y="2368009"/>
              <a:ext cx="436829" cy="436829"/>
            </a:xfrm>
            <a:prstGeom prst="rect">
              <a:avLst/>
            </a:prstGeom>
          </p:spPr>
        </p:pic>
        <p:pic>
          <p:nvPicPr>
            <p:cNvPr id="11" name="Graphic 10" descr="Badge 3 with solid fill">
              <a:extLst>
                <a:ext uri="{FF2B5EF4-FFF2-40B4-BE49-F238E27FC236}">
                  <a16:creationId xmlns:a16="http://schemas.microsoft.com/office/drawing/2014/main" id="{02C9C20D-A5B5-851F-F05D-253F9D5B3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010647" y="2368009"/>
              <a:ext cx="436829" cy="436829"/>
            </a:xfrm>
            <a:prstGeom prst="rect">
              <a:avLst/>
            </a:prstGeom>
          </p:spPr>
        </p:pic>
        <p:pic>
          <p:nvPicPr>
            <p:cNvPr id="13" name="Graphic 12" descr="Badge 6 with solid fill">
              <a:extLst>
                <a:ext uri="{FF2B5EF4-FFF2-40B4-BE49-F238E27FC236}">
                  <a16:creationId xmlns:a16="http://schemas.microsoft.com/office/drawing/2014/main" id="{7C31A2E0-DDD8-7876-A8FC-3F83567D1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962940" y="2368009"/>
              <a:ext cx="436829" cy="436829"/>
            </a:xfrm>
            <a:prstGeom prst="rect">
              <a:avLst/>
            </a:prstGeom>
          </p:spPr>
        </p:pic>
        <p:pic>
          <p:nvPicPr>
            <p:cNvPr id="15" name="Graphic 14" descr="Badge 5 with solid fill">
              <a:extLst>
                <a:ext uri="{FF2B5EF4-FFF2-40B4-BE49-F238E27FC236}">
                  <a16:creationId xmlns:a16="http://schemas.microsoft.com/office/drawing/2014/main" id="{05DD65F2-7014-ACE0-7652-F62F1E491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645509" y="2368009"/>
              <a:ext cx="436829" cy="436829"/>
            </a:xfrm>
            <a:prstGeom prst="rect">
              <a:avLst/>
            </a:prstGeom>
          </p:spPr>
        </p:pic>
        <p:pic>
          <p:nvPicPr>
            <p:cNvPr id="17" name="Graphic 16" descr="Badge 1 with solid fill">
              <a:extLst>
                <a:ext uri="{FF2B5EF4-FFF2-40B4-BE49-F238E27FC236}">
                  <a16:creationId xmlns:a16="http://schemas.microsoft.com/office/drawing/2014/main" id="{103B3F60-9BA2-D5E0-C951-AE7D18AC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75785" y="2368009"/>
              <a:ext cx="436829" cy="436829"/>
            </a:xfrm>
            <a:prstGeom prst="rect">
              <a:avLst/>
            </a:prstGeom>
          </p:spPr>
        </p:pic>
        <p:pic>
          <p:nvPicPr>
            <p:cNvPr id="19" name="Graphic 18" descr="Badge 7 with solid fill">
              <a:extLst>
                <a:ext uri="{FF2B5EF4-FFF2-40B4-BE49-F238E27FC236}">
                  <a16:creationId xmlns:a16="http://schemas.microsoft.com/office/drawing/2014/main" id="{F110E1FA-F365-DF21-321D-ADDD8459F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280371" y="2368009"/>
              <a:ext cx="436829" cy="436829"/>
            </a:xfrm>
            <a:prstGeom prst="rect">
              <a:avLst/>
            </a:prstGeom>
          </p:spPr>
        </p:pic>
      </p:grpSp>
      <p:pic>
        <p:nvPicPr>
          <p:cNvPr id="22" name="Graphic 21" descr="Megaphone with solid fill">
            <a:extLst>
              <a:ext uri="{FF2B5EF4-FFF2-40B4-BE49-F238E27FC236}">
                <a16:creationId xmlns:a16="http://schemas.microsoft.com/office/drawing/2014/main" id="{EA0B03C5-C971-EB86-9A37-E9A1B38EFBD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5328525" y="3942166"/>
            <a:ext cx="436829" cy="436829"/>
          </a:xfrm>
          <a:prstGeom prst="rect">
            <a:avLst/>
          </a:prstGeom>
        </p:spPr>
      </p:pic>
      <p:pic>
        <p:nvPicPr>
          <p:cNvPr id="23" name="Graphic 22" descr="DNA with solid fill">
            <a:extLst>
              <a:ext uri="{FF2B5EF4-FFF2-40B4-BE49-F238E27FC236}">
                <a16:creationId xmlns:a16="http://schemas.microsoft.com/office/drawing/2014/main" id="{1B53659C-DDD4-2539-3240-AC6A67E77A2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10598247" y="3942166"/>
            <a:ext cx="436829" cy="436829"/>
          </a:xfrm>
          <a:prstGeom prst="rect">
            <a:avLst/>
          </a:prstGeom>
        </p:spPr>
      </p:pic>
      <p:pic>
        <p:nvPicPr>
          <p:cNvPr id="24" name="Graphic 23" descr="Users with solid fill">
            <a:extLst>
              <a:ext uri="{FF2B5EF4-FFF2-40B4-BE49-F238E27FC236}">
                <a16:creationId xmlns:a16="http://schemas.microsoft.com/office/drawing/2014/main" id="{E51AF52A-80FE-4412-8C68-3CCA17079A3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2693663" y="3942166"/>
            <a:ext cx="436829" cy="436829"/>
          </a:xfrm>
          <a:prstGeom prst="rect">
            <a:avLst/>
          </a:prstGeom>
        </p:spPr>
      </p:pic>
      <p:pic>
        <p:nvPicPr>
          <p:cNvPr id="25" name="Graphic 24" descr="Eye with solid fill">
            <a:extLst>
              <a:ext uri="{FF2B5EF4-FFF2-40B4-BE49-F238E27FC236}">
                <a16:creationId xmlns:a16="http://schemas.microsoft.com/office/drawing/2014/main" id="{AB4AD5D6-C0B4-B709-3477-BE14362FEC5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4011094" y="3942166"/>
            <a:ext cx="436829" cy="436829"/>
          </a:xfrm>
          <a:prstGeom prst="rect">
            <a:avLst/>
          </a:prstGeom>
        </p:spPr>
      </p:pic>
      <p:pic>
        <p:nvPicPr>
          <p:cNvPr id="26" name="Graphic 25" descr="Trophy with solid fill">
            <a:extLst>
              <a:ext uri="{FF2B5EF4-FFF2-40B4-BE49-F238E27FC236}">
                <a16:creationId xmlns:a16="http://schemas.microsoft.com/office/drawing/2014/main" id="{05E94CA4-D036-EE25-9350-4E049519182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7963387" y="3942166"/>
            <a:ext cx="436829" cy="436829"/>
          </a:xfrm>
          <a:prstGeom prst="rect">
            <a:avLst/>
          </a:prstGeom>
        </p:spPr>
      </p:pic>
      <p:pic>
        <p:nvPicPr>
          <p:cNvPr id="27" name="Graphic 26" descr="Unlock with solid fill">
            <a:extLst>
              <a:ext uri="{FF2B5EF4-FFF2-40B4-BE49-F238E27FC236}">
                <a16:creationId xmlns:a16="http://schemas.microsoft.com/office/drawing/2014/main" id="{4ED75CD3-9D0F-4496-6922-2211F4196CD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6645956" y="3942166"/>
            <a:ext cx="436829" cy="436829"/>
          </a:xfrm>
          <a:prstGeom prst="rect">
            <a:avLst/>
          </a:prstGeom>
        </p:spPr>
      </p:pic>
      <p:pic>
        <p:nvPicPr>
          <p:cNvPr id="28" name="Graphic 27" descr="Siren with solid fill">
            <a:extLst>
              <a:ext uri="{FF2B5EF4-FFF2-40B4-BE49-F238E27FC236}">
                <a16:creationId xmlns:a16="http://schemas.microsoft.com/office/drawing/2014/main" id="{87A792E2-F6A1-926A-BF7A-1A290249C2E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1376232" y="3942166"/>
            <a:ext cx="436829" cy="436829"/>
          </a:xfrm>
          <a:prstGeom prst="rect">
            <a:avLst/>
          </a:prstGeom>
        </p:spPr>
      </p:pic>
      <p:pic>
        <p:nvPicPr>
          <p:cNvPr id="29" name="Graphic 28" descr="Chevron arrows with solid fill">
            <a:extLst>
              <a:ext uri="{FF2B5EF4-FFF2-40B4-BE49-F238E27FC236}">
                <a16:creationId xmlns:a16="http://schemas.microsoft.com/office/drawing/2014/main" id="{534AAC87-D348-22FA-4B80-3BA31A13399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/>
        </p:blipFill>
        <p:spPr>
          <a:xfrm>
            <a:off x="9280818" y="3942166"/>
            <a:ext cx="436829" cy="4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7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C309E-1C25-AA67-FF1C-7E499E9DC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C87B9-358B-F7A0-0ED6-37894B48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Kotter’s 8-Step Change Model – Slide Template</a:t>
            </a:r>
          </a:p>
        </p:txBody>
      </p:sp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9CC44F4D-172F-9F34-966C-379E9D97B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036" y="1258565"/>
            <a:ext cx="701017" cy="701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267AF79-9B77-2D8A-FD7E-2D682E80B3E6}"/>
              </a:ext>
            </a:extLst>
          </p:cNvPr>
          <p:cNvSpPr/>
          <p:nvPr/>
        </p:nvSpPr>
        <p:spPr>
          <a:xfrm>
            <a:off x="760545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3AC6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F39FFD-3604-267F-7ABF-287552A7F128}"/>
              </a:ext>
            </a:extLst>
          </p:cNvPr>
          <p:cNvSpPr txBox="1"/>
          <p:nvPr/>
        </p:nvSpPr>
        <p:spPr>
          <a:xfrm>
            <a:off x="1220829" y="1711525"/>
            <a:ext cx="1903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Create a Sense of Urgency</a:t>
            </a:r>
            <a:endParaRPr lang="en-US" sz="1400" cap="all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861062-71D1-8068-EDC8-6D9FEBA366AF}"/>
              </a:ext>
            </a:extLst>
          </p:cNvPr>
          <p:cNvSpPr txBox="1"/>
          <p:nvPr/>
        </p:nvSpPr>
        <p:spPr>
          <a:xfrm>
            <a:off x="882619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Highlight the importance of immediate action to motivate change across the organization.</a:t>
            </a:r>
          </a:p>
        </p:txBody>
      </p:sp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FAA60923-7932-8B7E-3175-99F11CB38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95838" y="1258565"/>
            <a:ext cx="701017" cy="701017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3F86C89-F6AA-A36E-6CD1-9279152107DF}"/>
              </a:ext>
            </a:extLst>
          </p:cNvPr>
          <p:cNvSpPr/>
          <p:nvPr/>
        </p:nvSpPr>
        <p:spPr>
          <a:xfrm>
            <a:off x="3646347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2DB4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E1DEB4-6459-CA2B-3F78-0AB0D37E8F06}"/>
              </a:ext>
            </a:extLst>
          </p:cNvPr>
          <p:cNvSpPr txBox="1"/>
          <p:nvPr/>
        </p:nvSpPr>
        <p:spPr>
          <a:xfrm>
            <a:off x="4106631" y="1711524"/>
            <a:ext cx="1793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Build a Guiding Coalition</a:t>
            </a:r>
            <a:endParaRPr lang="en-US" sz="1400" cap="all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7D500B-5BA8-D309-1AA3-47F13D802E8E}"/>
              </a:ext>
            </a:extLst>
          </p:cNvPr>
          <p:cNvSpPr txBox="1"/>
          <p:nvPr/>
        </p:nvSpPr>
        <p:spPr>
          <a:xfrm>
            <a:off x="3768421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Form a strong, influential team to lead and support the change effort.</a:t>
            </a:r>
          </a:p>
        </p:txBody>
      </p:sp>
      <p:pic>
        <p:nvPicPr>
          <p:cNvPr id="25" name="Graphic 24" descr="Badge 3 with solid fill">
            <a:extLst>
              <a:ext uri="{FF2B5EF4-FFF2-40B4-BE49-F238E27FC236}">
                <a16:creationId xmlns:a16="http://schemas.microsoft.com/office/drawing/2014/main" id="{F15E5D1A-FEDE-D619-1ED5-7351F0AEC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181640" y="1291982"/>
            <a:ext cx="701017" cy="701017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DF7333C-AA9D-FD9F-A4B8-B7E648B1680C}"/>
              </a:ext>
            </a:extLst>
          </p:cNvPr>
          <p:cNvSpPr/>
          <p:nvPr/>
        </p:nvSpPr>
        <p:spPr>
          <a:xfrm>
            <a:off x="6532149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289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4BFACC-EE91-534D-A0BE-34D9D841D2E8}"/>
              </a:ext>
            </a:extLst>
          </p:cNvPr>
          <p:cNvSpPr txBox="1"/>
          <p:nvPr/>
        </p:nvSpPr>
        <p:spPr>
          <a:xfrm>
            <a:off x="6992433" y="1744942"/>
            <a:ext cx="1793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Form a Strategic Vision &amp; Initiatives</a:t>
            </a:r>
            <a:endParaRPr lang="en-US" sz="1400" cap="all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7051B0-C087-0A7D-4276-5671E6B203C6}"/>
              </a:ext>
            </a:extLst>
          </p:cNvPr>
          <p:cNvSpPr txBox="1"/>
          <p:nvPr/>
        </p:nvSpPr>
        <p:spPr>
          <a:xfrm>
            <a:off x="6654223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Develop a clear vision and actionable strategies that guide the change.</a:t>
            </a:r>
          </a:p>
        </p:txBody>
      </p:sp>
      <p:pic>
        <p:nvPicPr>
          <p:cNvPr id="30" name="Graphic 29" descr="Badge 4 with solid fill">
            <a:extLst>
              <a:ext uri="{FF2B5EF4-FFF2-40B4-BE49-F238E27FC236}">
                <a16:creationId xmlns:a16="http://schemas.microsoft.com/office/drawing/2014/main" id="{7E6972E4-2932-3FD9-C34B-821787822B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67442" y="1291982"/>
            <a:ext cx="701017" cy="701017"/>
          </a:xfrm>
          <a:prstGeom prst="rect">
            <a:avLst/>
          </a:pr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94C9B24-2854-09D7-A1F2-8A4D7F1E0418}"/>
              </a:ext>
            </a:extLst>
          </p:cNvPr>
          <p:cNvSpPr/>
          <p:nvPr/>
        </p:nvSpPr>
        <p:spPr>
          <a:xfrm>
            <a:off x="9417951" y="160907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288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6222DD8-228C-0D46-2A14-C8CE7116B3D4}"/>
              </a:ext>
            </a:extLst>
          </p:cNvPr>
          <p:cNvSpPr txBox="1"/>
          <p:nvPr/>
        </p:nvSpPr>
        <p:spPr>
          <a:xfrm>
            <a:off x="9878235" y="1744942"/>
            <a:ext cx="1860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/>
              <a:t>Enlist a Volunteer Army</a:t>
            </a:r>
            <a:endParaRPr lang="en-US" sz="1400" cap="all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9EE922-FD39-F4D9-9822-D242D71E1323}"/>
              </a:ext>
            </a:extLst>
          </p:cNvPr>
          <p:cNvSpPr txBox="1"/>
          <p:nvPr/>
        </p:nvSpPr>
        <p:spPr>
          <a:xfrm>
            <a:off x="9540025" y="2242094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Rally broad support by engaging and inspiring people to drive the change.</a:t>
            </a:r>
          </a:p>
        </p:txBody>
      </p:sp>
      <p:pic>
        <p:nvPicPr>
          <p:cNvPr id="63" name="Graphic 62" descr="Badge 5 with solid fill">
            <a:extLst>
              <a:ext uri="{FF2B5EF4-FFF2-40B4-BE49-F238E27FC236}">
                <a16:creationId xmlns:a16="http://schemas.microsoft.com/office/drawing/2014/main" id="{75505AE6-4709-1285-416E-437F651F10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0036" y="3716945"/>
            <a:ext cx="701017" cy="701017"/>
          </a:xfrm>
          <a:prstGeom prst="rect">
            <a:avLst/>
          </a:prstGeom>
        </p:spPr>
      </p:pic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23EA43B-6D5D-D517-79AA-3360962628EA}"/>
              </a:ext>
            </a:extLst>
          </p:cNvPr>
          <p:cNvSpPr/>
          <p:nvPr/>
        </p:nvSpPr>
        <p:spPr>
          <a:xfrm>
            <a:off x="760545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2873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883AF18-F06B-DEF9-91C2-0FBF047EBE04}"/>
              </a:ext>
            </a:extLst>
          </p:cNvPr>
          <p:cNvSpPr txBox="1"/>
          <p:nvPr/>
        </p:nvSpPr>
        <p:spPr>
          <a:xfrm>
            <a:off x="882619" y="4715791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Identify and eliminate obstacles that hinder progress and empowerment.</a:t>
            </a:r>
          </a:p>
        </p:txBody>
      </p:sp>
      <p:pic>
        <p:nvPicPr>
          <p:cNvPr id="59" name="Graphic 58" descr="Badge 6 with solid fill">
            <a:extLst>
              <a:ext uri="{FF2B5EF4-FFF2-40B4-BE49-F238E27FC236}">
                <a16:creationId xmlns:a16="http://schemas.microsoft.com/office/drawing/2014/main" id="{168BF285-FA2E-4E3F-C1B9-23F93C54B8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295838" y="3716945"/>
            <a:ext cx="701017" cy="701017"/>
          </a:xfrm>
          <a:prstGeom prst="rect">
            <a:avLst/>
          </a:prstGeom>
        </p:spPr>
      </p:pic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2EE3957-E779-258B-70B9-1856A9C3E6B7}"/>
              </a:ext>
            </a:extLst>
          </p:cNvPr>
          <p:cNvSpPr/>
          <p:nvPr/>
        </p:nvSpPr>
        <p:spPr>
          <a:xfrm>
            <a:off x="3646347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2762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D3A242E-611B-7E6E-15D6-8020116C695D}"/>
              </a:ext>
            </a:extLst>
          </p:cNvPr>
          <p:cNvSpPr txBox="1"/>
          <p:nvPr/>
        </p:nvSpPr>
        <p:spPr>
          <a:xfrm>
            <a:off x="3768421" y="4715791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Achieve visible, quick victories to build momentum and validate the effort.</a:t>
            </a:r>
          </a:p>
        </p:txBody>
      </p:sp>
      <p:pic>
        <p:nvPicPr>
          <p:cNvPr id="55" name="Graphic 54" descr="Badge 7 with solid fill">
            <a:extLst>
              <a:ext uri="{FF2B5EF4-FFF2-40B4-BE49-F238E27FC236}">
                <a16:creationId xmlns:a16="http://schemas.microsoft.com/office/drawing/2014/main" id="{82520D31-6848-FFA5-FC1D-4BFD105098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181640" y="3750362"/>
            <a:ext cx="701017" cy="701017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EF73177-14F5-BF06-0F78-0EEBC9167F73}"/>
              </a:ext>
            </a:extLst>
          </p:cNvPr>
          <p:cNvSpPr/>
          <p:nvPr/>
        </p:nvSpPr>
        <p:spPr>
          <a:xfrm>
            <a:off x="6532149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2652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A707DE0-B920-893C-4AAE-875DDE914431}"/>
              </a:ext>
            </a:extLst>
          </p:cNvPr>
          <p:cNvSpPr txBox="1"/>
          <p:nvPr/>
        </p:nvSpPr>
        <p:spPr>
          <a:xfrm>
            <a:off x="6654223" y="4715791"/>
            <a:ext cx="2198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Use growing credibility to push forward, tackle bigger challenges, and sustain progress.</a:t>
            </a:r>
          </a:p>
        </p:txBody>
      </p:sp>
      <p:pic>
        <p:nvPicPr>
          <p:cNvPr id="51" name="Graphic 50" descr="Badge 8 with solid fill">
            <a:extLst>
              <a:ext uri="{FF2B5EF4-FFF2-40B4-BE49-F238E27FC236}">
                <a16:creationId xmlns:a16="http://schemas.microsoft.com/office/drawing/2014/main" id="{6224279F-5C94-857C-3603-71C57B14DA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067442" y="3750362"/>
            <a:ext cx="701017" cy="701017"/>
          </a:xfrm>
          <a:prstGeom prst="rect">
            <a:avLst/>
          </a:prstGeom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1BE1B2C-31D6-E455-3725-1AB0283C1390}"/>
              </a:ext>
            </a:extLst>
          </p:cNvPr>
          <p:cNvSpPr/>
          <p:nvPr/>
        </p:nvSpPr>
        <p:spPr>
          <a:xfrm>
            <a:off x="9417951" y="4067454"/>
            <a:ext cx="2364013" cy="1651694"/>
          </a:xfrm>
          <a:custGeom>
            <a:avLst/>
            <a:gdLst>
              <a:gd name="connsiteX0" fmla="*/ 458638 w 2364013"/>
              <a:gd name="connsiteY0" fmla="*/ 0 h 1651694"/>
              <a:gd name="connsiteX1" fmla="*/ 2189082 w 2364013"/>
              <a:gd name="connsiteY1" fmla="*/ 0 h 1651694"/>
              <a:gd name="connsiteX2" fmla="*/ 2364013 w 2364013"/>
              <a:gd name="connsiteY2" fmla="*/ 174931 h 1651694"/>
              <a:gd name="connsiteX3" fmla="*/ 2364013 w 2364013"/>
              <a:gd name="connsiteY3" fmla="*/ 1476763 h 1651694"/>
              <a:gd name="connsiteX4" fmla="*/ 2189082 w 2364013"/>
              <a:gd name="connsiteY4" fmla="*/ 1651694 h 1651694"/>
              <a:gd name="connsiteX5" fmla="*/ 174931 w 2364013"/>
              <a:gd name="connsiteY5" fmla="*/ 1651694 h 1651694"/>
              <a:gd name="connsiteX6" fmla="*/ 0 w 2364013"/>
              <a:gd name="connsiteY6" fmla="*/ 1476763 h 1651694"/>
              <a:gd name="connsiteX7" fmla="*/ 0 w 2364013"/>
              <a:gd name="connsiteY7" fmla="*/ 457803 h 1651694"/>
              <a:gd name="connsiteX8" fmla="*/ 92450 w 2364013"/>
              <a:gd name="connsiteY8" fmla="*/ 448483 h 1651694"/>
              <a:gd name="connsiteX9" fmla="*/ 449412 w 2364013"/>
              <a:gd name="connsiteY9" fmla="*/ 91521 h 165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4013" h="1651694">
                <a:moveTo>
                  <a:pt x="458638" y="0"/>
                </a:moveTo>
                <a:lnTo>
                  <a:pt x="2189082" y="0"/>
                </a:lnTo>
                <a:cubicBezTo>
                  <a:pt x="2285694" y="0"/>
                  <a:pt x="2364013" y="78319"/>
                  <a:pt x="2364013" y="174931"/>
                </a:cubicBezTo>
                <a:lnTo>
                  <a:pt x="2364013" y="1476763"/>
                </a:lnTo>
                <a:cubicBezTo>
                  <a:pt x="2364013" y="1573375"/>
                  <a:pt x="2285694" y="1651694"/>
                  <a:pt x="2189082" y="1651694"/>
                </a:cubicBezTo>
                <a:lnTo>
                  <a:pt x="174931" y="1651694"/>
                </a:lnTo>
                <a:cubicBezTo>
                  <a:pt x="78319" y="1651694"/>
                  <a:pt x="0" y="1573375"/>
                  <a:pt x="0" y="1476763"/>
                </a:cubicBezTo>
                <a:lnTo>
                  <a:pt x="0" y="457803"/>
                </a:lnTo>
                <a:lnTo>
                  <a:pt x="92450" y="448483"/>
                </a:lnTo>
                <a:cubicBezTo>
                  <a:pt x="271624" y="411819"/>
                  <a:pt x="412748" y="270695"/>
                  <a:pt x="449412" y="91521"/>
                </a:cubicBezTo>
                <a:close/>
              </a:path>
            </a:pathLst>
          </a:custGeom>
          <a:solidFill>
            <a:srgbClr val="2444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8485E9A-BDC3-8A4B-76A3-E2CB3BA5BC97}"/>
              </a:ext>
            </a:extLst>
          </p:cNvPr>
          <p:cNvSpPr txBox="1"/>
          <p:nvPr/>
        </p:nvSpPr>
        <p:spPr>
          <a:xfrm>
            <a:off x="9540025" y="4715791"/>
            <a:ext cx="219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Embed new behaviors into the culture to ensure lasting transformation.</a:t>
            </a:r>
          </a:p>
        </p:txBody>
      </p:sp>
      <p:pic>
        <p:nvPicPr>
          <p:cNvPr id="41" name="Graphic 40" descr="Megaphone with solid fill">
            <a:extLst>
              <a:ext uri="{FF2B5EF4-FFF2-40B4-BE49-F238E27FC236}">
                <a16:creationId xmlns:a16="http://schemas.microsoft.com/office/drawing/2014/main" id="{1B9DC055-AE31-422B-01E1-0F108698E75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1246815" y="2774779"/>
            <a:ext cx="436829" cy="436829"/>
          </a:xfrm>
          <a:prstGeom prst="rect">
            <a:avLst/>
          </a:prstGeom>
        </p:spPr>
      </p:pic>
      <p:pic>
        <p:nvPicPr>
          <p:cNvPr id="42" name="Graphic 41" descr="DNA with solid fill">
            <a:extLst>
              <a:ext uri="{FF2B5EF4-FFF2-40B4-BE49-F238E27FC236}">
                <a16:creationId xmlns:a16="http://schemas.microsoft.com/office/drawing/2014/main" id="{97DE75BE-3170-6A50-2FD2-9C6D19E70FA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1246815" y="5233159"/>
            <a:ext cx="436829" cy="436829"/>
          </a:xfrm>
          <a:prstGeom prst="rect">
            <a:avLst/>
          </a:prstGeom>
        </p:spPr>
      </p:pic>
      <p:pic>
        <p:nvPicPr>
          <p:cNvPr id="45" name="Graphic 44" descr="Users with solid fill">
            <a:extLst>
              <a:ext uri="{FF2B5EF4-FFF2-40B4-BE49-F238E27FC236}">
                <a16:creationId xmlns:a16="http://schemas.microsoft.com/office/drawing/2014/main" id="{9FE1DE6D-E101-2DDC-1084-2086AF310B1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475211" y="2774779"/>
            <a:ext cx="436829" cy="436829"/>
          </a:xfrm>
          <a:prstGeom prst="rect">
            <a:avLst/>
          </a:prstGeom>
        </p:spPr>
      </p:pic>
      <p:pic>
        <p:nvPicPr>
          <p:cNvPr id="46" name="Graphic 45" descr="Eye with solid fill">
            <a:extLst>
              <a:ext uri="{FF2B5EF4-FFF2-40B4-BE49-F238E27FC236}">
                <a16:creationId xmlns:a16="http://schemas.microsoft.com/office/drawing/2014/main" id="{AA6D3BC7-DC10-9E64-46E4-8AA2DB6A13A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8361013" y="2774779"/>
            <a:ext cx="436829" cy="436829"/>
          </a:xfrm>
          <a:prstGeom prst="rect">
            <a:avLst/>
          </a:prstGeom>
        </p:spPr>
      </p:pic>
      <p:pic>
        <p:nvPicPr>
          <p:cNvPr id="47" name="Graphic 46" descr="Trophy with solid fill">
            <a:extLst>
              <a:ext uri="{FF2B5EF4-FFF2-40B4-BE49-F238E27FC236}">
                <a16:creationId xmlns:a16="http://schemas.microsoft.com/office/drawing/2014/main" id="{8920D951-8F86-D6BD-CDB0-03E1D767D91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475211" y="5233159"/>
            <a:ext cx="436829" cy="436829"/>
          </a:xfrm>
          <a:prstGeom prst="rect">
            <a:avLst/>
          </a:prstGeom>
        </p:spPr>
      </p:pic>
      <p:pic>
        <p:nvPicPr>
          <p:cNvPr id="48" name="Graphic 47" descr="Unlock with solid fill">
            <a:extLst>
              <a:ext uri="{FF2B5EF4-FFF2-40B4-BE49-F238E27FC236}">
                <a16:creationId xmlns:a16="http://schemas.microsoft.com/office/drawing/2014/main" id="{06613E95-2907-671E-95AA-BDAF8B0653D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2589409" y="5233159"/>
            <a:ext cx="436829" cy="436829"/>
          </a:xfrm>
          <a:prstGeom prst="rect">
            <a:avLst/>
          </a:prstGeom>
        </p:spPr>
      </p:pic>
      <p:pic>
        <p:nvPicPr>
          <p:cNvPr id="49" name="Graphic 48" descr="Siren with solid fill">
            <a:extLst>
              <a:ext uri="{FF2B5EF4-FFF2-40B4-BE49-F238E27FC236}">
                <a16:creationId xmlns:a16="http://schemas.microsoft.com/office/drawing/2014/main" id="{4ED52734-DCE0-1B85-0DA1-B2370670FBD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2589409" y="2774779"/>
            <a:ext cx="436829" cy="436829"/>
          </a:xfrm>
          <a:prstGeom prst="rect">
            <a:avLst/>
          </a:prstGeom>
        </p:spPr>
      </p:pic>
      <p:pic>
        <p:nvPicPr>
          <p:cNvPr id="50" name="Graphic 49" descr="Chevron arrows with solid fill">
            <a:extLst>
              <a:ext uri="{FF2B5EF4-FFF2-40B4-BE49-F238E27FC236}">
                <a16:creationId xmlns:a16="http://schemas.microsoft.com/office/drawing/2014/main" id="{A28C61FA-CB8B-2C1B-B705-92B172B9B4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8361013" y="5233159"/>
            <a:ext cx="436829" cy="436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C19F93-F84E-FE13-4CA8-147AA4CB8392}"/>
              </a:ext>
            </a:extLst>
          </p:cNvPr>
          <p:cNvSpPr txBox="1"/>
          <p:nvPr/>
        </p:nvSpPr>
        <p:spPr>
          <a:xfrm>
            <a:off x="1220829" y="4169905"/>
            <a:ext cx="1860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>
                <a:solidFill>
                  <a:schemeClr val="bg1"/>
                </a:solidFill>
              </a:rPr>
              <a:t>Enable Action by Removing Barriers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C29C3-B22F-851C-1CB0-481BF989C68F}"/>
              </a:ext>
            </a:extLst>
          </p:cNvPr>
          <p:cNvSpPr txBox="1"/>
          <p:nvPr/>
        </p:nvSpPr>
        <p:spPr>
          <a:xfrm>
            <a:off x="4106631" y="4169905"/>
            <a:ext cx="1860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>
                <a:solidFill>
                  <a:schemeClr val="bg1"/>
                </a:solidFill>
              </a:rPr>
              <a:t>Generate Short-Term Wins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6AF5E-529E-9DC5-B50E-25FF6944EA1B}"/>
              </a:ext>
            </a:extLst>
          </p:cNvPr>
          <p:cNvSpPr txBox="1"/>
          <p:nvPr/>
        </p:nvSpPr>
        <p:spPr>
          <a:xfrm>
            <a:off x="6992433" y="4169905"/>
            <a:ext cx="1903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>
                <a:solidFill>
                  <a:schemeClr val="bg1"/>
                </a:solidFill>
              </a:rPr>
              <a:t>Sustain Acceleration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4C45D9-532D-9DCB-89EF-43D2BDDCB2DD}"/>
              </a:ext>
            </a:extLst>
          </p:cNvPr>
          <p:cNvSpPr txBox="1"/>
          <p:nvPr/>
        </p:nvSpPr>
        <p:spPr>
          <a:xfrm>
            <a:off x="9878235" y="4169905"/>
            <a:ext cx="1903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>
                <a:solidFill>
                  <a:schemeClr val="bg1"/>
                </a:solidFill>
              </a:rPr>
              <a:t>Institute Change</a:t>
            </a:r>
            <a:endParaRPr lang="en-US" sz="14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89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9479</TotalTime>
  <Words>446</Words>
  <Application>Microsoft Office PowerPoint</Application>
  <PresentationFormat>Widescreen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Kotter’s 8-Step Change Model – Slide Template</vt:lpstr>
      <vt:lpstr>Kotter’s 8-Step Change Model – Slide Template</vt:lpstr>
      <vt:lpstr>Kotter’s 8-Step Change Model – Slide Template</vt:lpstr>
      <vt:lpstr>Kotter’s 8-Step Change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Kotter’s 8-Step Change Model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2025-05-08T17:52:43Z</dcterms:modified>
  <cp:category>Charts &amp; Diagrams</cp:category>
</cp:coreProperties>
</file>