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1"/>
  </p:notesMasterIdLst>
  <p:sldIdLst>
    <p:sldId id="356" r:id="rId4"/>
    <p:sldId id="359" r:id="rId5"/>
    <p:sldId id="360" r:id="rId6"/>
    <p:sldId id="361" r:id="rId7"/>
    <p:sldId id="358" r:id="rId8"/>
    <p:sldId id="362" r:id="rId9"/>
    <p:sldId id="30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-114" y="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142EF-8533-C73A-5E56-6AB91DC46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13E46-7C3B-C688-BD32-32C72F045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3E0779-F89B-434B-EF0F-E0E0EB17B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48C4F-EBC9-B142-1C9E-ECA0D6FF1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0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DCD48-AB57-801C-B600-4FD75C37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A722E7-A1C4-D62A-3D86-41371719D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0C883-16E5-4BFC-EF43-DF04D8178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47355-9675-8FC0-A2F0-2DE79F551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15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BAB7E-B4BB-472C-A177-9BBA8AE5E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93F6CC-A0E5-11B0-22F1-BEB3580AC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DE20E1-FF09-CFA8-22C3-86F98E158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5932B-9BCF-322C-2EB0-E221E71BE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B82A4-297F-EA8F-893E-A497EC12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5F4634-4800-952D-969F-80E2A017A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397AF-C1AD-E678-F74D-7E73FA71A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94620-43BB-4804-8AC4-A58A6ADAB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93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4FFE2-501D-ABE0-D5C1-1BB78E54F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0EBB50-7035-D5CD-EE9E-EBE6276D2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3E0B1A-E35C-D250-8534-9ED2A1387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1551-7EE3-73BE-8987-2AB37940A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885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FD30B-A1E4-CA36-C54A-73EAF0E79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889454-305E-8727-AC7A-9CFCFC13F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E51A86-3857-5A8B-51B7-DEF49CE32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C3433-B85C-3179-236C-A4CC45371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20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6C437-B31D-D421-C5F7-20DF69B74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470E4-C788-81B1-C382-4F188259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3x3 Risk Matrix – Slide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A54F931-D5DB-8AE3-C3AE-B549D8D86FD0}"/>
              </a:ext>
            </a:extLst>
          </p:cNvPr>
          <p:cNvGraphicFramePr>
            <a:graphicFrameLocks noGrp="1"/>
          </p:cNvGraphicFramePr>
          <p:nvPr/>
        </p:nvGraphicFramePr>
        <p:xfrm>
          <a:off x="2552700" y="2847991"/>
          <a:ext cx="4762500" cy="2381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500">
                  <a:extLst>
                    <a:ext uri="{9D8B030D-6E8A-4147-A177-3AD203B41FA5}">
                      <a16:colId xmlns:a16="http://schemas.microsoft.com/office/drawing/2014/main" val="3785339400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1247820814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732279893"/>
                    </a:ext>
                  </a:extLst>
                </a:gridCol>
              </a:tblGrid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3963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720574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963067"/>
                  </a:ext>
                </a:extLst>
              </a:tr>
            </a:tbl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2E404C70-E19B-B352-FD5D-F2F94A05DBCC}"/>
              </a:ext>
            </a:extLst>
          </p:cNvPr>
          <p:cNvGrpSpPr/>
          <p:nvPr/>
        </p:nvGrpSpPr>
        <p:grpSpPr>
          <a:xfrm>
            <a:off x="2552698" y="2109710"/>
            <a:ext cx="4762502" cy="623248"/>
            <a:chOff x="2311398" y="935138"/>
            <a:chExt cx="6350002" cy="8309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2E86CB8-FB9D-A8BF-6C66-108E81A7D0E6}"/>
                </a:ext>
              </a:extLst>
            </p:cNvPr>
            <p:cNvSpPr txBox="1"/>
            <p:nvPr/>
          </p:nvSpPr>
          <p:spPr>
            <a:xfrm>
              <a:off x="2311398" y="935138"/>
              <a:ext cx="6350001" cy="83099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lIns="137160" tIns="205740" rIns="137160" bIns="205740" rtlCol="0" anchor="b">
              <a:spAutoFit/>
            </a:bodyPr>
            <a:lstStyle/>
            <a:p>
              <a:pPr algn="ctr"/>
              <a:endParaRPr lang="en-US" sz="1350" b="1" cap="all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C92AD43-22A9-6EB3-CB24-6836002EC6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1398" y="1350637"/>
              <a:ext cx="6350002" cy="1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C19427-F012-F284-EBBC-91920691DFB9}"/>
                </a:ext>
              </a:extLst>
            </p:cNvPr>
            <p:cNvSpPr txBox="1"/>
            <p:nvPr/>
          </p:nvSpPr>
          <p:spPr>
            <a:xfrm>
              <a:off x="3092566" y="1196749"/>
              <a:ext cx="551861" cy="3385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i="1" dirty="0">
                  <a:solidFill>
                    <a:schemeClr val="accent4"/>
                  </a:solidFill>
                </a:rPr>
                <a:t>Low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3AEE50-241F-6B31-DFF0-30FF8462097E}"/>
                </a:ext>
              </a:extLst>
            </p:cNvPr>
            <p:cNvSpPr txBox="1"/>
            <p:nvPr/>
          </p:nvSpPr>
          <p:spPr>
            <a:xfrm>
              <a:off x="7306125" y="1196749"/>
              <a:ext cx="592469" cy="3385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i="1" dirty="0">
                  <a:solidFill>
                    <a:schemeClr val="accent1"/>
                  </a:solidFill>
                </a:rPr>
                <a:t>High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AF3528F-7FE9-FBD0-E435-73FFCF0CA652}"/>
                </a:ext>
              </a:extLst>
            </p:cNvPr>
            <p:cNvSpPr txBox="1"/>
            <p:nvPr/>
          </p:nvSpPr>
          <p:spPr>
            <a:xfrm>
              <a:off x="4887044" y="1089026"/>
              <a:ext cx="1198705" cy="49244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none" lIns="137160" tIns="68580" rIns="137160" bIns="68580" rtlCol="0" anchor="b">
              <a:spAutoFit/>
            </a:bodyPr>
            <a:lstStyle>
              <a:defPPr>
                <a:defRPr lang="en-US"/>
              </a:defPPr>
              <a:lvl1pPr algn="ctr">
                <a:defRPr b="1" cap="all"/>
              </a:lvl1pPr>
            </a:lstStyle>
            <a:p>
              <a:r>
                <a:rPr lang="en-US" sz="1500" dirty="0"/>
                <a:t>Impact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89D3B5F-AF06-0B70-2211-4DB293A40BB3}"/>
              </a:ext>
            </a:extLst>
          </p:cNvPr>
          <p:cNvSpPr txBox="1"/>
          <p:nvPr/>
        </p:nvSpPr>
        <p:spPr>
          <a:xfrm rot="16200000">
            <a:off x="935417" y="3726993"/>
            <a:ext cx="2381250" cy="62324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756A204-9DA7-1883-1037-F00D8D69A38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126042" y="2847992"/>
            <a:ext cx="1" cy="238124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4AE098A-C671-1AF5-E2CE-F62EA2A0CB85}"/>
              </a:ext>
            </a:extLst>
          </p:cNvPr>
          <p:cNvSpPr txBox="1"/>
          <p:nvPr/>
        </p:nvSpPr>
        <p:spPr>
          <a:xfrm rot="16200000">
            <a:off x="1463617" y="3853948"/>
            <a:ext cx="132485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37160" tIns="68580" rIns="137160" bIns="68580" rtlCol="0" anchor="b">
            <a:spAutoFit/>
          </a:bodyPr>
          <a:lstStyle/>
          <a:p>
            <a:pPr algn="ctr"/>
            <a:r>
              <a:rPr lang="en-US" sz="15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3FFDAB-E1E6-5029-F58D-AE69C72A5841}"/>
              </a:ext>
            </a:extLst>
          </p:cNvPr>
          <p:cNvSpPr txBox="1"/>
          <p:nvPr/>
        </p:nvSpPr>
        <p:spPr>
          <a:xfrm>
            <a:off x="1903867" y="3129714"/>
            <a:ext cx="444352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/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727BFE-4EB4-3EA7-F718-4835D1D12994}"/>
              </a:ext>
            </a:extLst>
          </p:cNvPr>
          <p:cNvSpPr txBox="1"/>
          <p:nvPr/>
        </p:nvSpPr>
        <p:spPr>
          <a:xfrm>
            <a:off x="1830931" y="4716684"/>
            <a:ext cx="59022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Certain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A610E5-0A80-32ED-03C6-813BA68A4BC9}"/>
              </a:ext>
            </a:extLst>
          </p:cNvPr>
          <p:cNvGrpSpPr/>
          <p:nvPr/>
        </p:nvGrpSpPr>
        <p:grpSpPr>
          <a:xfrm>
            <a:off x="3230105" y="1796914"/>
            <a:ext cx="230834" cy="230834"/>
            <a:chOff x="10631080" y="1766300"/>
            <a:chExt cx="476250" cy="47625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69906A3-5208-E2A3-6886-066FA86962AF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B2622C-C67A-78FE-ED58-23F0D3777750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D96D304-9855-026D-53B9-56980B6E3CAC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A80C2A1-228F-3549-A4AF-1EC19440AD52}"/>
              </a:ext>
            </a:extLst>
          </p:cNvPr>
          <p:cNvGrpSpPr/>
          <p:nvPr/>
        </p:nvGrpSpPr>
        <p:grpSpPr>
          <a:xfrm>
            <a:off x="4818532" y="1796914"/>
            <a:ext cx="230834" cy="230834"/>
            <a:chOff x="10631080" y="1766300"/>
            <a:chExt cx="476250" cy="47625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1E8C78B-4ED2-0C63-13E5-6932C7A25C58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03F66AF-56F4-4A6A-A58B-4F2C9D0EA1FD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9015718-2CD7-98B1-A212-348826E14C89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5A4228A-BD73-5D7C-2D2A-D5828204BA51}"/>
              </a:ext>
            </a:extLst>
          </p:cNvPr>
          <p:cNvGrpSpPr/>
          <p:nvPr/>
        </p:nvGrpSpPr>
        <p:grpSpPr>
          <a:xfrm>
            <a:off x="6410119" y="1796914"/>
            <a:ext cx="230834" cy="230834"/>
            <a:chOff x="10631080" y="1766300"/>
            <a:chExt cx="476250" cy="47625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AA18D71-EAB4-21A0-D846-8B2D2E0889BB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92F6722-82BA-CB99-162E-B03C3F7EF135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61250AE-D36B-E3F3-038F-DEACD0CF41CC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3899F06-973E-CAA9-2DC1-82147CA8FCC7}"/>
              </a:ext>
            </a:extLst>
          </p:cNvPr>
          <p:cNvGrpSpPr/>
          <p:nvPr/>
        </p:nvGrpSpPr>
        <p:grpSpPr>
          <a:xfrm>
            <a:off x="1472690" y="4716683"/>
            <a:ext cx="230834" cy="230834"/>
            <a:chOff x="10631080" y="1766300"/>
            <a:chExt cx="476250" cy="476250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8F58CBA-147B-C386-1573-B1BCFE155422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143BA47-A90A-3C0A-9A42-D9CB90CB2016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BAFC4B6-9EFC-130E-B469-8AEEF2B132BB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B76E6B0-2DAF-4696-66B2-C41BD74580F1}"/>
              </a:ext>
            </a:extLst>
          </p:cNvPr>
          <p:cNvGrpSpPr/>
          <p:nvPr/>
        </p:nvGrpSpPr>
        <p:grpSpPr>
          <a:xfrm>
            <a:off x="1472690" y="3964747"/>
            <a:ext cx="230834" cy="230834"/>
            <a:chOff x="10631080" y="1766300"/>
            <a:chExt cx="476250" cy="476250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F1E36C2-CA91-7DC7-15D9-085A60D8FD7B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F5CA6B3-4F18-D1F8-6FE8-3BA923D4A6C6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CBBE1F7-FA73-838C-66D7-3FDF0AE2082B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5ACF9FB-4B5B-A0B1-C5B7-B9F95F93AF6E}"/>
              </a:ext>
            </a:extLst>
          </p:cNvPr>
          <p:cNvGrpSpPr/>
          <p:nvPr/>
        </p:nvGrpSpPr>
        <p:grpSpPr>
          <a:xfrm>
            <a:off x="1472690" y="3129713"/>
            <a:ext cx="230834" cy="230834"/>
            <a:chOff x="10631080" y="1766300"/>
            <a:chExt cx="476250" cy="476250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DA92382-0C4E-CDA7-2B9F-27EC8D1E34BA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8D99C05-33CA-0D2B-586B-ED5BFE71B7DE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CA66210-867F-FFD0-7F3D-082B92B8634E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089A487E-6F79-FE0F-7C1B-3D9A45FD615F}"/>
              </a:ext>
            </a:extLst>
          </p:cNvPr>
          <p:cNvSpPr txBox="1"/>
          <p:nvPr/>
        </p:nvSpPr>
        <p:spPr>
          <a:xfrm>
            <a:off x="2552700" y="2813367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F1A8507-4927-E43F-46C5-08E09AFCC464}"/>
              </a:ext>
            </a:extLst>
          </p:cNvPr>
          <p:cNvSpPr txBox="1"/>
          <p:nvPr/>
        </p:nvSpPr>
        <p:spPr>
          <a:xfrm>
            <a:off x="2552700" y="360764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758AC43-BBE7-905B-6E33-A68A4583FB73}"/>
              </a:ext>
            </a:extLst>
          </p:cNvPr>
          <p:cNvSpPr txBox="1"/>
          <p:nvPr/>
        </p:nvSpPr>
        <p:spPr>
          <a:xfrm>
            <a:off x="2552700" y="440033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30CEE12-52C8-013A-5BC6-53D5822B2BC0}"/>
              </a:ext>
            </a:extLst>
          </p:cNvPr>
          <p:cNvSpPr txBox="1"/>
          <p:nvPr/>
        </p:nvSpPr>
        <p:spPr>
          <a:xfrm>
            <a:off x="4141258" y="2813367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A70C211-8A68-9319-ACE8-23C6D9E71C1C}"/>
              </a:ext>
            </a:extLst>
          </p:cNvPr>
          <p:cNvSpPr txBox="1"/>
          <p:nvPr/>
        </p:nvSpPr>
        <p:spPr>
          <a:xfrm>
            <a:off x="4141258" y="360764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BE23EE4-1516-119F-2FC5-E6575A917560}"/>
              </a:ext>
            </a:extLst>
          </p:cNvPr>
          <p:cNvSpPr txBox="1"/>
          <p:nvPr/>
        </p:nvSpPr>
        <p:spPr>
          <a:xfrm>
            <a:off x="4141258" y="440033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2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E012B84-B87F-B0B8-EC0F-70FD4485EBA8}"/>
              </a:ext>
            </a:extLst>
          </p:cNvPr>
          <p:cNvSpPr txBox="1"/>
          <p:nvPr/>
        </p:nvSpPr>
        <p:spPr>
          <a:xfrm>
            <a:off x="5726641" y="440033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8EB83FA-7B6B-73DA-FDEF-E4066447214A}"/>
              </a:ext>
            </a:extLst>
          </p:cNvPr>
          <p:cNvSpPr txBox="1"/>
          <p:nvPr/>
        </p:nvSpPr>
        <p:spPr>
          <a:xfrm>
            <a:off x="5726641" y="360764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0F4BD3D-67AD-9E6D-6547-E02F7DDF7C72}"/>
              </a:ext>
            </a:extLst>
          </p:cNvPr>
          <p:cNvSpPr txBox="1"/>
          <p:nvPr/>
        </p:nvSpPr>
        <p:spPr>
          <a:xfrm>
            <a:off x="5726641" y="2813367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427444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679C6-F931-582E-2C6F-5C5A1A3FF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4DD5-FEFF-C482-F3BE-39D47701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3x3 Risk Matrix – Slide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BC2D22-0909-61E4-B25B-560D9AF736BD}"/>
              </a:ext>
            </a:extLst>
          </p:cNvPr>
          <p:cNvGraphicFramePr>
            <a:graphicFrameLocks noGrp="1"/>
          </p:cNvGraphicFramePr>
          <p:nvPr/>
        </p:nvGraphicFramePr>
        <p:xfrm>
          <a:off x="2552700" y="2847991"/>
          <a:ext cx="4762500" cy="2381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500">
                  <a:extLst>
                    <a:ext uri="{9D8B030D-6E8A-4147-A177-3AD203B41FA5}">
                      <a16:colId xmlns:a16="http://schemas.microsoft.com/office/drawing/2014/main" val="3785339400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1247820814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732279893"/>
                    </a:ext>
                  </a:extLst>
                </a:gridCol>
              </a:tblGrid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3963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720574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963067"/>
                  </a:ext>
                </a:extLst>
              </a:tr>
            </a:tbl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20AD09B4-05BF-D03F-D10C-DD5BF460492D}"/>
              </a:ext>
            </a:extLst>
          </p:cNvPr>
          <p:cNvGrpSpPr/>
          <p:nvPr/>
        </p:nvGrpSpPr>
        <p:grpSpPr>
          <a:xfrm>
            <a:off x="2552698" y="2109710"/>
            <a:ext cx="4762502" cy="623248"/>
            <a:chOff x="2311398" y="935138"/>
            <a:chExt cx="6350002" cy="8309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109DBA-3C05-B27A-8A34-3F96B9403D14}"/>
                </a:ext>
              </a:extLst>
            </p:cNvPr>
            <p:cNvSpPr txBox="1"/>
            <p:nvPr/>
          </p:nvSpPr>
          <p:spPr>
            <a:xfrm>
              <a:off x="2311398" y="935138"/>
              <a:ext cx="6350001" cy="83099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 lIns="137160" tIns="205740" rIns="137160" bIns="205740" rtlCol="0" anchor="b">
              <a:spAutoFit/>
            </a:bodyPr>
            <a:lstStyle/>
            <a:p>
              <a:pPr algn="ctr"/>
              <a:endParaRPr lang="en-US" sz="1350" b="1" cap="all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0697A95-1E03-A6E9-8B1C-D4E184F630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1398" y="1350637"/>
              <a:ext cx="6350002" cy="1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0359B9-2FD4-7B1C-DB29-BA6056A27075}"/>
                </a:ext>
              </a:extLst>
            </p:cNvPr>
            <p:cNvSpPr txBox="1"/>
            <p:nvPr/>
          </p:nvSpPr>
          <p:spPr>
            <a:xfrm>
              <a:off x="3092566" y="1196749"/>
              <a:ext cx="551861" cy="3385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i="1" dirty="0">
                  <a:solidFill>
                    <a:schemeClr val="accent4">
                      <a:lumMod val="75000"/>
                    </a:schemeClr>
                  </a:solidFill>
                </a:rPr>
                <a:t>Low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1486D8-F0A6-A46A-7B1D-9996B549E330}"/>
                </a:ext>
              </a:extLst>
            </p:cNvPr>
            <p:cNvSpPr txBox="1"/>
            <p:nvPr/>
          </p:nvSpPr>
          <p:spPr>
            <a:xfrm>
              <a:off x="7306125" y="1196749"/>
              <a:ext cx="592469" cy="3385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i="1" dirty="0">
                  <a:solidFill>
                    <a:schemeClr val="accent1"/>
                  </a:solidFill>
                </a:rPr>
                <a:t>High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067281-A8B8-DB38-4704-E19620F4F845}"/>
                </a:ext>
              </a:extLst>
            </p:cNvPr>
            <p:cNvSpPr txBox="1"/>
            <p:nvPr/>
          </p:nvSpPr>
          <p:spPr>
            <a:xfrm>
              <a:off x="4887044" y="1089026"/>
              <a:ext cx="1198705" cy="49244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lIns="137160" tIns="68580" rIns="137160" bIns="68580" rtlCol="0" anchor="b">
              <a:spAutoFit/>
            </a:bodyPr>
            <a:lstStyle>
              <a:defPPr>
                <a:defRPr lang="en-US"/>
              </a:defPPr>
              <a:lvl1pPr algn="ctr">
                <a:defRPr b="1" cap="all"/>
              </a:lvl1pPr>
            </a:lstStyle>
            <a:p>
              <a:r>
                <a:rPr lang="en-US" sz="1500" dirty="0"/>
                <a:t>Impact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BC39725-D934-31C6-83DC-7FB82B1A8D2D}"/>
              </a:ext>
            </a:extLst>
          </p:cNvPr>
          <p:cNvSpPr txBox="1"/>
          <p:nvPr/>
        </p:nvSpPr>
        <p:spPr>
          <a:xfrm rot="16200000">
            <a:off x="935417" y="3726993"/>
            <a:ext cx="2381250" cy="623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1FD5245-06D8-0EF0-FE8F-284B54AE0901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126042" y="2847992"/>
            <a:ext cx="1" cy="238124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CA0D445-326A-CE68-0C78-09C280767BBE}"/>
              </a:ext>
            </a:extLst>
          </p:cNvPr>
          <p:cNvSpPr txBox="1"/>
          <p:nvPr/>
        </p:nvSpPr>
        <p:spPr>
          <a:xfrm rot="16200000">
            <a:off x="1463617" y="3853948"/>
            <a:ext cx="1324851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37160" tIns="68580" rIns="137160" bIns="68580" rtlCol="0" anchor="b">
            <a:spAutoFit/>
          </a:bodyPr>
          <a:lstStyle/>
          <a:p>
            <a:pPr algn="ctr"/>
            <a:r>
              <a:rPr lang="en-US" sz="15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DD8168-243D-EDEB-586C-36BE44913507}"/>
              </a:ext>
            </a:extLst>
          </p:cNvPr>
          <p:cNvSpPr txBox="1"/>
          <p:nvPr/>
        </p:nvSpPr>
        <p:spPr>
          <a:xfrm>
            <a:off x="1903867" y="3129714"/>
            <a:ext cx="44435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>
                    <a:lumMod val="75000"/>
                  </a:schemeClr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598FFF-D7AE-CA0E-C835-91A312C1DCAF}"/>
              </a:ext>
            </a:extLst>
          </p:cNvPr>
          <p:cNvSpPr txBox="1"/>
          <p:nvPr/>
        </p:nvSpPr>
        <p:spPr>
          <a:xfrm>
            <a:off x="1830931" y="4716684"/>
            <a:ext cx="590226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Certain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FC26DA2-3BAB-CF6F-98AF-A204AD45C273}"/>
              </a:ext>
            </a:extLst>
          </p:cNvPr>
          <p:cNvGrpSpPr/>
          <p:nvPr/>
        </p:nvGrpSpPr>
        <p:grpSpPr>
          <a:xfrm>
            <a:off x="3230105" y="1796914"/>
            <a:ext cx="230834" cy="230834"/>
            <a:chOff x="10631080" y="1766300"/>
            <a:chExt cx="476250" cy="47625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298CA5A-8AA1-3F28-5B09-063E4C09C4C4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C2EC703-9315-762E-34A8-3CE2F6263611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020384B-FB83-6B55-49E4-1CCCDB0F0C02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075E64B-1046-E8A5-8361-0C126867C6E9}"/>
              </a:ext>
            </a:extLst>
          </p:cNvPr>
          <p:cNvGrpSpPr/>
          <p:nvPr/>
        </p:nvGrpSpPr>
        <p:grpSpPr>
          <a:xfrm>
            <a:off x="4818532" y="1796914"/>
            <a:ext cx="230834" cy="230834"/>
            <a:chOff x="10631080" y="1766300"/>
            <a:chExt cx="476250" cy="47625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BDE0071-1380-46F6-3CF4-3DE9C09E7302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917E3F9-2A34-CBC4-3176-8B40E92D963B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7C2F7A1-B61B-C872-B08F-E03C45B667BD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7A23743-543C-2228-F210-5059F33032D4}"/>
              </a:ext>
            </a:extLst>
          </p:cNvPr>
          <p:cNvGrpSpPr/>
          <p:nvPr/>
        </p:nvGrpSpPr>
        <p:grpSpPr>
          <a:xfrm>
            <a:off x="6410119" y="1796914"/>
            <a:ext cx="230834" cy="230834"/>
            <a:chOff x="10631080" y="1766300"/>
            <a:chExt cx="476250" cy="47625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95936C0-56A2-4F8D-E2A8-69D4ABA143F2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5A73D5D-DFD3-8A56-8106-53875CA81605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11535C2-642E-591E-4F19-91D5122F623A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0631807-2E00-443A-B698-7E262FF9A4D6}"/>
              </a:ext>
            </a:extLst>
          </p:cNvPr>
          <p:cNvGrpSpPr/>
          <p:nvPr/>
        </p:nvGrpSpPr>
        <p:grpSpPr>
          <a:xfrm>
            <a:off x="1472690" y="4716683"/>
            <a:ext cx="230834" cy="230834"/>
            <a:chOff x="10631080" y="1766300"/>
            <a:chExt cx="476250" cy="476250"/>
          </a:xfrm>
          <a:solidFill>
            <a:schemeClr val="bg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183422B-7A8C-7891-B594-B6DFA0E891AD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556DF2-A9B6-D8D9-E55B-775262795ABB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FD5B8C-5DC5-371E-2F98-F067828492E5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0254EA5-348B-02BA-005A-E9699C8C6E79}"/>
              </a:ext>
            </a:extLst>
          </p:cNvPr>
          <p:cNvGrpSpPr/>
          <p:nvPr/>
        </p:nvGrpSpPr>
        <p:grpSpPr>
          <a:xfrm>
            <a:off x="1472690" y="3964747"/>
            <a:ext cx="230834" cy="230834"/>
            <a:chOff x="10631080" y="1766300"/>
            <a:chExt cx="476250" cy="476250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99E066E-706B-5C75-7302-EA22D512CC58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58A4C6E-95C3-36F8-184B-FB30E30302CB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548EB86-ED8E-5534-77DA-019ABB965884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E9CDA63-16DA-A009-3A09-743EF84B1F81}"/>
              </a:ext>
            </a:extLst>
          </p:cNvPr>
          <p:cNvGrpSpPr/>
          <p:nvPr/>
        </p:nvGrpSpPr>
        <p:grpSpPr>
          <a:xfrm>
            <a:off x="1472690" y="3129713"/>
            <a:ext cx="230834" cy="230834"/>
            <a:chOff x="10631080" y="1766300"/>
            <a:chExt cx="476250" cy="476250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87DFB7A-7495-2F91-859A-0864944A67C2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EF87E3-00C4-2B7D-149A-08F8BAE0CA83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E88ABCA-3E98-7A4B-1268-61159A957464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43CD2710-10FB-14B8-98A4-7A12934B25A6}"/>
              </a:ext>
            </a:extLst>
          </p:cNvPr>
          <p:cNvSpPr txBox="1"/>
          <p:nvPr/>
        </p:nvSpPr>
        <p:spPr>
          <a:xfrm>
            <a:off x="2552700" y="2813367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498518E-8FBF-7EC7-925E-BCDF49201078}"/>
              </a:ext>
            </a:extLst>
          </p:cNvPr>
          <p:cNvSpPr txBox="1"/>
          <p:nvPr/>
        </p:nvSpPr>
        <p:spPr>
          <a:xfrm>
            <a:off x="2552700" y="360764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51CB837-B92A-4A51-2360-F4F4EAD70313}"/>
              </a:ext>
            </a:extLst>
          </p:cNvPr>
          <p:cNvSpPr txBox="1"/>
          <p:nvPr/>
        </p:nvSpPr>
        <p:spPr>
          <a:xfrm>
            <a:off x="2552700" y="440033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9866BB5-DE56-AA11-8E97-C7B61DD5F312}"/>
              </a:ext>
            </a:extLst>
          </p:cNvPr>
          <p:cNvSpPr txBox="1"/>
          <p:nvPr/>
        </p:nvSpPr>
        <p:spPr>
          <a:xfrm>
            <a:off x="4141258" y="2813367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B5143B5-0C67-B975-5166-BDF01714982D}"/>
              </a:ext>
            </a:extLst>
          </p:cNvPr>
          <p:cNvSpPr txBox="1"/>
          <p:nvPr/>
        </p:nvSpPr>
        <p:spPr>
          <a:xfrm>
            <a:off x="4141258" y="360764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E186AE6-6B6F-74D8-7417-E08DFCB8C93F}"/>
              </a:ext>
            </a:extLst>
          </p:cNvPr>
          <p:cNvSpPr txBox="1"/>
          <p:nvPr/>
        </p:nvSpPr>
        <p:spPr>
          <a:xfrm>
            <a:off x="4141258" y="440033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2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A1264BC-2E25-8D99-3669-1FE94435FF95}"/>
              </a:ext>
            </a:extLst>
          </p:cNvPr>
          <p:cNvSpPr txBox="1"/>
          <p:nvPr/>
        </p:nvSpPr>
        <p:spPr>
          <a:xfrm>
            <a:off x="5726641" y="440033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5C13A0B-2C3E-3774-846D-5DA5C01E48E2}"/>
              </a:ext>
            </a:extLst>
          </p:cNvPr>
          <p:cNvSpPr txBox="1"/>
          <p:nvPr/>
        </p:nvSpPr>
        <p:spPr>
          <a:xfrm>
            <a:off x="5726641" y="3607645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0F6CC4B-4345-499A-6660-429E7DD32C39}"/>
              </a:ext>
            </a:extLst>
          </p:cNvPr>
          <p:cNvSpPr txBox="1"/>
          <p:nvPr/>
        </p:nvSpPr>
        <p:spPr>
          <a:xfrm>
            <a:off x="5726641" y="2813367"/>
            <a:ext cx="328616" cy="438582"/>
          </a:xfrm>
          <a:prstGeom prst="rect">
            <a:avLst/>
          </a:prstGeom>
          <a:noFill/>
        </p:spPr>
        <p:txBody>
          <a:bodyPr wrap="none" lIns="137160" tIns="137160" bIns="68580" rtlCol="0" anchor="ctr">
            <a:spAutoFit/>
          </a:bodyPr>
          <a:lstStyle/>
          <a:p>
            <a:r>
              <a:rPr lang="en-US" sz="1500" b="1" dirty="0">
                <a:solidFill>
                  <a:schemeClr val="accent3">
                    <a:lumMod val="50000"/>
                  </a:schemeClr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22865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CA781-3B6C-7F1F-87FD-9D2E06C3F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CA5CF7-CC20-CACB-E6AA-FA68DF18DC77}"/>
              </a:ext>
            </a:extLst>
          </p:cNvPr>
          <p:cNvGraphicFramePr>
            <a:graphicFrameLocks noGrp="1"/>
          </p:cNvGraphicFramePr>
          <p:nvPr/>
        </p:nvGraphicFramePr>
        <p:xfrm>
          <a:off x="2548560" y="2857223"/>
          <a:ext cx="4762500" cy="2372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625">
                  <a:extLst>
                    <a:ext uri="{9D8B030D-6E8A-4147-A177-3AD203B41FA5}">
                      <a16:colId xmlns:a16="http://schemas.microsoft.com/office/drawing/2014/main" val="3139905387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95539279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997626793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442481129"/>
                    </a:ext>
                  </a:extLst>
                </a:gridCol>
              </a:tblGrid>
              <a:tr h="5930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920517"/>
                  </a:ext>
                </a:extLst>
              </a:tr>
              <a:tr h="5930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638641"/>
                  </a:ext>
                </a:extLst>
              </a:tr>
              <a:tr h="5930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870094"/>
                  </a:ext>
                </a:extLst>
              </a:tr>
              <a:tr h="5930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6572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029110A-F721-940E-C1D7-229CABF69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4x4 Risk Matrix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4F707A-9427-E7AF-EC53-30BB1147F726}"/>
              </a:ext>
            </a:extLst>
          </p:cNvPr>
          <p:cNvSpPr txBox="1"/>
          <p:nvPr/>
        </p:nvSpPr>
        <p:spPr>
          <a:xfrm>
            <a:off x="2552699" y="2109710"/>
            <a:ext cx="4762501" cy="62324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9B523ED-90DB-7C42-66E1-38174DCE95AD}"/>
              </a:ext>
            </a:extLst>
          </p:cNvPr>
          <p:cNvCxnSpPr>
            <a:cxnSpLocks/>
          </p:cNvCxnSpPr>
          <p:nvPr/>
        </p:nvCxnSpPr>
        <p:spPr>
          <a:xfrm flipV="1">
            <a:off x="2552698" y="2421334"/>
            <a:ext cx="4762502" cy="1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915D47F-A75A-B1E8-DF33-A5D5384F4487}"/>
              </a:ext>
            </a:extLst>
          </p:cNvPr>
          <p:cNvSpPr txBox="1"/>
          <p:nvPr/>
        </p:nvSpPr>
        <p:spPr>
          <a:xfrm>
            <a:off x="2993451" y="2305918"/>
            <a:ext cx="41389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/>
                </a:solidFill>
              </a:rPr>
              <a:t>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CB1F85-70C0-F3AF-0A6F-BA7A838BE24A}"/>
              </a:ext>
            </a:extLst>
          </p:cNvPr>
          <p:cNvSpPr txBox="1"/>
          <p:nvPr/>
        </p:nvSpPr>
        <p:spPr>
          <a:xfrm>
            <a:off x="6493008" y="2305918"/>
            <a:ext cx="444352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793959-FF71-5001-C9A8-285F8891F460}"/>
              </a:ext>
            </a:extLst>
          </p:cNvPr>
          <p:cNvSpPr txBox="1"/>
          <p:nvPr/>
        </p:nvSpPr>
        <p:spPr>
          <a:xfrm>
            <a:off x="4484434" y="2225127"/>
            <a:ext cx="899029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37160" tIns="68580" rIns="137160" bIns="68580" rtlCol="0" anchor="b">
            <a:spAutoFit/>
          </a:bodyPr>
          <a:lstStyle>
            <a:defPPr>
              <a:defRPr lang="en-US"/>
            </a:defPPr>
            <a:lvl1pPr algn="ctr">
              <a:defRPr b="1" cap="all"/>
            </a:lvl1pPr>
          </a:lstStyle>
          <a:p>
            <a:r>
              <a:rPr lang="en-US" sz="1500" dirty="0"/>
              <a:t>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39E6ED-B576-3CD1-3593-5AA4FF5FB6A4}"/>
              </a:ext>
            </a:extLst>
          </p:cNvPr>
          <p:cNvSpPr txBox="1"/>
          <p:nvPr/>
        </p:nvSpPr>
        <p:spPr>
          <a:xfrm rot="16200000">
            <a:off x="935417" y="3726993"/>
            <a:ext cx="2381250" cy="62324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4F7F2D-3471-5BF9-C77F-2A7ED3536761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126042" y="2847992"/>
            <a:ext cx="1" cy="238124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74B1671-0C21-D854-B1D9-30B2AC98C587}"/>
              </a:ext>
            </a:extLst>
          </p:cNvPr>
          <p:cNvSpPr txBox="1"/>
          <p:nvPr/>
        </p:nvSpPr>
        <p:spPr>
          <a:xfrm rot="16200000">
            <a:off x="1463617" y="3853948"/>
            <a:ext cx="132485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37160" tIns="68580" rIns="137160" bIns="68580" rtlCol="0" anchor="b">
            <a:spAutoFit/>
          </a:bodyPr>
          <a:lstStyle/>
          <a:p>
            <a:pPr algn="ctr"/>
            <a:r>
              <a:rPr lang="en-US" sz="15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A5B945-3BCC-529F-9CCE-A10C9D2606FC}"/>
              </a:ext>
            </a:extLst>
          </p:cNvPr>
          <p:cNvSpPr txBox="1"/>
          <p:nvPr/>
        </p:nvSpPr>
        <p:spPr>
          <a:xfrm>
            <a:off x="1903867" y="3030380"/>
            <a:ext cx="444352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/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923BE8-43B0-007E-95F9-74D17D60678A}"/>
              </a:ext>
            </a:extLst>
          </p:cNvPr>
          <p:cNvSpPr txBox="1"/>
          <p:nvPr/>
        </p:nvSpPr>
        <p:spPr>
          <a:xfrm>
            <a:off x="1830931" y="4816019"/>
            <a:ext cx="59022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Certain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E667AAA-4A30-3F5C-174A-0A4A014C8C64}"/>
              </a:ext>
            </a:extLst>
          </p:cNvPr>
          <p:cNvSpPr txBox="1"/>
          <p:nvPr/>
        </p:nvSpPr>
        <p:spPr>
          <a:xfrm>
            <a:off x="2548561" y="287107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DFA9199-5FA9-5CD3-9CFD-35BA3E6A4BE7}"/>
              </a:ext>
            </a:extLst>
          </p:cNvPr>
          <p:cNvSpPr txBox="1"/>
          <p:nvPr/>
        </p:nvSpPr>
        <p:spPr>
          <a:xfrm>
            <a:off x="2548561" y="346668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0AE035A-DEC7-5C55-1ABD-9B2CE5929766}"/>
              </a:ext>
            </a:extLst>
          </p:cNvPr>
          <p:cNvSpPr txBox="1"/>
          <p:nvPr/>
        </p:nvSpPr>
        <p:spPr>
          <a:xfrm>
            <a:off x="2548561" y="4062295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0232C96-C48B-6C48-A378-1F62E75DD6BD}"/>
              </a:ext>
            </a:extLst>
          </p:cNvPr>
          <p:cNvSpPr txBox="1"/>
          <p:nvPr/>
        </p:nvSpPr>
        <p:spPr>
          <a:xfrm>
            <a:off x="3738809" y="287107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ACD9949-B7BF-0AB8-9AED-30B117A3D310}"/>
              </a:ext>
            </a:extLst>
          </p:cNvPr>
          <p:cNvSpPr txBox="1"/>
          <p:nvPr/>
        </p:nvSpPr>
        <p:spPr>
          <a:xfrm>
            <a:off x="3738809" y="346668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04F5DA2-2AF5-1023-87A6-0BCFEBB8081F}"/>
              </a:ext>
            </a:extLst>
          </p:cNvPr>
          <p:cNvSpPr txBox="1"/>
          <p:nvPr/>
        </p:nvSpPr>
        <p:spPr>
          <a:xfrm>
            <a:off x="3738809" y="4062295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503FACA-65DF-A688-6539-30134AA6662A}"/>
              </a:ext>
            </a:extLst>
          </p:cNvPr>
          <p:cNvSpPr txBox="1"/>
          <p:nvPr/>
        </p:nvSpPr>
        <p:spPr>
          <a:xfrm>
            <a:off x="4929058" y="4062295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CEA3F86-C75E-A0E3-E331-684BC60277F8}"/>
              </a:ext>
            </a:extLst>
          </p:cNvPr>
          <p:cNvSpPr txBox="1"/>
          <p:nvPr/>
        </p:nvSpPr>
        <p:spPr>
          <a:xfrm>
            <a:off x="4929058" y="3466684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EAB1D09-880D-1B3C-45EA-E51C2E2493D6}"/>
              </a:ext>
            </a:extLst>
          </p:cNvPr>
          <p:cNvSpPr txBox="1"/>
          <p:nvPr/>
        </p:nvSpPr>
        <p:spPr>
          <a:xfrm>
            <a:off x="4929058" y="287107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EE527-93A7-5FD8-B2B8-190C65433722}"/>
              </a:ext>
            </a:extLst>
          </p:cNvPr>
          <p:cNvSpPr txBox="1"/>
          <p:nvPr/>
        </p:nvSpPr>
        <p:spPr>
          <a:xfrm>
            <a:off x="6119308" y="4062295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15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8D998A-B61C-C853-ED78-8C453FF55943}"/>
              </a:ext>
            </a:extLst>
          </p:cNvPr>
          <p:cNvSpPr txBox="1"/>
          <p:nvPr/>
        </p:nvSpPr>
        <p:spPr>
          <a:xfrm>
            <a:off x="6119308" y="3466684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99B2E0-A4CA-F48D-80E1-8B4E27347C9D}"/>
              </a:ext>
            </a:extLst>
          </p:cNvPr>
          <p:cNvSpPr txBox="1"/>
          <p:nvPr/>
        </p:nvSpPr>
        <p:spPr>
          <a:xfrm>
            <a:off x="6119308" y="2871074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E37493-13A0-EDC6-065E-EDF61DF5277C}"/>
              </a:ext>
            </a:extLst>
          </p:cNvPr>
          <p:cNvSpPr txBox="1"/>
          <p:nvPr/>
        </p:nvSpPr>
        <p:spPr>
          <a:xfrm>
            <a:off x="2548561" y="4656713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9CF05E-B9AB-4A8A-CC4C-C6F828BE4667}"/>
              </a:ext>
            </a:extLst>
          </p:cNvPr>
          <p:cNvSpPr txBox="1"/>
          <p:nvPr/>
        </p:nvSpPr>
        <p:spPr>
          <a:xfrm>
            <a:off x="3738809" y="4656713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ED5D19-3B7F-B03E-246F-FDD06CD71A43}"/>
              </a:ext>
            </a:extLst>
          </p:cNvPr>
          <p:cNvSpPr txBox="1"/>
          <p:nvPr/>
        </p:nvSpPr>
        <p:spPr>
          <a:xfrm>
            <a:off x="4929058" y="4656713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12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DE224DC-E9AA-F370-2505-840D0BB01B81}"/>
              </a:ext>
            </a:extLst>
          </p:cNvPr>
          <p:cNvSpPr txBox="1"/>
          <p:nvPr/>
        </p:nvSpPr>
        <p:spPr>
          <a:xfrm>
            <a:off x="6119308" y="4656713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16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A100F3C-6BDD-DEB0-D891-5532D6134387}"/>
              </a:ext>
            </a:extLst>
          </p:cNvPr>
          <p:cNvGrpSpPr/>
          <p:nvPr/>
        </p:nvGrpSpPr>
        <p:grpSpPr>
          <a:xfrm>
            <a:off x="1497784" y="3042926"/>
            <a:ext cx="205740" cy="205740"/>
            <a:chOff x="996245" y="3707786"/>
            <a:chExt cx="647700" cy="647700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69D0C5D-C51D-7D4B-064B-A986BFA8827A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AFF8E4B-C18D-ED75-D7B4-3B4EA3CA6027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75D1476-652C-F227-1C4B-15A9E815A2D6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989FD0F-882D-4F50-F426-B8A475782756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894B8E4-5768-8396-63EE-97C81B57EA12}"/>
              </a:ext>
            </a:extLst>
          </p:cNvPr>
          <p:cNvGrpSpPr/>
          <p:nvPr/>
        </p:nvGrpSpPr>
        <p:grpSpPr>
          <a:xfrm>
            <a:off x="1497784" y="3638138"/>
            <a:ext cx="205740" cy="205740"/>
            <a:chOff x="996245" y="3707786"/>
            <a:chExt cx="647700" cy="647700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DF48D4F-3CF6-8A62-FAF4-5601700B70E2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C97C39F-1FA2-3CE0-5EAB-F1930B9A97FF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1412FAA-2E6A-4E97-BD50-91BA404C54B1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5926C18-0CF0-A95B-6FC4-98B0A026E34E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822E058-608A-7CF0-48D2-8E9128540BE7}"/>
              </a:ext>
            </a:extLst>
          </p:cNvPr>
          <p:cNvGrpSpPr/>
          <p:nvPr/>
        </p:nvGrpSpPr>
        <p:grpSpPr>
          <a:xfrm>
            <a:off x="1497784" y="4233351"/>
            <a:ext cx="205740" cy="205740"/>
            <a:chOff x="996245" y="3707786"/>
            <a:chExt cx="647700" cy="647700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82D05EC-EC0C-078D-C20E-37DB4ACE936E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2E2E56-1DD0-8991-B9FA-6110FCCB7E25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EBAB27E-1343-0EA4-2635-FE97E61F6963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197AD4C-62BC-B594-5148-5573C9704BEA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632BD3F-8773-2CF5-B34B-3B00368A9F3D}"/>
              </a:ext>
            </a:extLst>
          </p:cNvPr>
          <p:cNvGrpSpPr/>
          <p:nvPr/>
        </p:nvGrpSpPr>
        <p:grpSpPr>
          <a:xfrm>
            <a:off x="1497784" y="4828565"/>
            <a:ext cx="205740" cy="205740"/>
            <a:chOff x="996245" y="3707786"/>
            <a:chExt cx="647700" cy="647700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60F8634-9762-CD25-B094-61996AA7C402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2E83D8E-F23C-8169-7E7E-BE8454E44D47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63C8503-4F71-528D-B8C0-14967D20B1F9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680045B-3263-1914-BE00-7AAA1851BCA4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263D67DA-2AD5-7180-BE81-05DCC498DB24}"/>
              </a:ext>
            </a:extLst>
          </p:cNvPr>
          <p:cNvGrpSpPr/>
          <p:nvPr/>
        </p:nvGrpSpPr>
        <p:grpSpPr>
          <a:xfrm>
            <a:off x="3097529" y="1820524"/>
            <a:ext cx="205740" cy="205740"/>
            <a:chOff x="4130039" y="1284365"/>
            <a:chExt cx="274320" cy="274320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3384A3A-8393-0FC6-1223-E2DA1210340F}"/>
                </a:ext>
              </a:extLst>
            </p:cNvPr>
            <p:cNvSpPr/>
            <p:nvPr/>
          </p:nvSpPr>
          <p:spPr>
            <a:xfrm>
              <a:off x="4202653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59B8E7B-A30B-29A0-65A3-219D50EE0733}"/>
                </a:ext>
              </a:extLst>
            </p:cNvPr>
            <p:cNvSpPr/>
            <p:nvPr/>
          </p:nvSpPr>
          <p:spPr>
            <a:xfrm>
              <a:off x="4275267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268178A-2447-351C-4AB9-8F5412D7EF1E}"/>
                </a:ext>
              </a:extLst>
            </p:cNvPr>
            <p:cNvSpPr/>
            <p:nvPr/>
          </p:nvSpPr>
          <p:spPr>
            <a:xfrm>
              <a:off x="4347881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7FA65BC-5BA6-3496-71CA-D02C1C327A86}"/>
                </a:ext>
              </a:extLst>
            </p:cNvPr>
            <p:cNvSpPr/>
            <p:nvPr/>
          </p:nvSpPr>
          <p:spPr>
            <a:xfrm>
              <a:off x="4130039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0181524A-FC90-2161-AE02-54884A37D628}"/>
              </a:ext>
            </a:extLst>
          </p:cNvPr>
          <p:cNvGrpSpPr/>
          <p:nvPr/>
        </p:nvGrpSpPr>
        <p:grpSpPr>
          <a:xfrm>
            <a:off x="4231815" y="1820524"/>
            <a:ext cx="205740" cy="205740"/>
            <a:chOff x="5642420" y="1284365"/>
            <a:chExt cx="274320" cy="274320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7F0BB76-D2AC-9B2D-E993-7AF208E7CA24}"/>
                </a:ext>
              </a:extLst>
            </p:cNvPr>
            <p:cNvSpPr/>
            <p:nvPr/>
          </p:nvSpPr>
          <p:spPr>
            <a:xfrm>
              <a:off x="5715034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BA575CB-76A4-3701-D4DA-E4D96CED7BE8}"/>
                </a:ext>
              </a:extLst>
            </p:cNvPr>
            <p:cNvSpPr/>
            <p:nvPr/>
          </p:nvSpPr>
          <p:spPr>
            <a:xfrm>
              <a:off x="5787648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690699A-773C-9885-35C4-800E3783FA97}"/>
                </a:ext>
              </a:extLst>
            </p:cNvPr>
            <p:cNvSpPr/>
            <p:nvPr/>
          </p:nvSpPr>
          <p:spPr>
            <a:xfrm>
              <a:off x="5860262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D43795C-97D8-9A3D-462B-968BE445E8E9}"/>
                </a:ext>
              </a:extLst>
            </p:cNvPr>
            <p:cNvSpPr/>
            <p:nvPr/>
          </p:nvSpPr>
          <p:spPr>
            <a:xfrm>
              <a:off x="5642420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8E9771E-CFC0-A383-6C4B-00E8489F2CA4}"/>
              </a:ext>
            </a:extLst>
          </p:cNvPr>
          <p:cNvGrpSpPr/>
          <p:nvPr/>
        </p:nvGrpSpPr>
        <p:grpSpPr>
          <a:xfrm>
            <a:off x="5383530" y="1820524"/>
            <a:ext cx="205740" cy="205740"/>
            <a:chOff x="7178040" y="1284365"/>
            <a:chExt cx="274320" cy="274320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2E9CE5B-6EF2-CE2E-71E6-A192B2A947B2}"/>
                </a:ext>
              </a:extLst>
            </p:cNvPr>
            <p:cNvSpPr/>
            <p:nvPr/>
          </p:nvSpPr>
          <p:spPr>
            <a:xfrm>
              <a:off x="7250654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B892BC9-00CE-1B0B-B2A6-149676A89FA2}"/>
                </a:ext>
              </a:extLst>
            </p:cNvPr>
            <p:cNvSpPr/>
            <p:nvPr/>
          </p:nvSpPr>
          <p:spPr>
            <a:xfrm>
              <a:off x="7323268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799FCCF-4543-FE23-70E8-6161AB63A9C7}"/>
                </a:ext>
              </a:extLst>
            </p:cNvPr>
            <p:cNvSpPr/>
            <p:nvPr/>
          </p:nvSpPr>
          <p:spPr>
            <a:xfrm>
              <a:off x="7395882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2A8C9246-9E8D-C925-C747-940060D5ED83}"/>
                </a:ext>
              </a:extLst>
            </p:cNvPr>
            <p:cNvSpPr/>
            <p:nvPr/>
          </p:nvSpPr>
          <p:spPr>
            <a:xfrm>
              <a:off x="7178040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3572E27-3423-A1C7-63BD-570941AB8D2B}"/>
              </a:ext>
            </a:extLst>
          </p:cNvPr>
          <p:cNvGrpSpPr/>
          <p:nvPr/>
        </p:nvGrpSpPr>
        <p:grpSpPr>
          <a:xfrm>
            <a:off x="6612313" y="1820524"/>
            <a:ext cx="205740" cy="205740"/>
            <a:chOff x="8816417" y="1284365"/>
            <a:chExt cx="274320" cy="274320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BF36D96-8F0F-CF3C-42B9-B8E5F0D20E70}"/>
                </a:ext>
              </a:extLst>
            </p:cNvPr>
            <p:cNvSpPr/>
            <p:nvPr/>
          </p:nvSpPr>
          <p:spPr>
            <a:xfrm>
              <a:off x="8889031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54EA740-02EF-3DBD-E204-9A426A09E6B2}"/>
                </a:ext>
              </a:extLst>
            </p:cNvPr>
            <p:cNvSpPr/>
            <p:nvPr/>
          </p:nvSpPr>
          <p:spPr>
            <a:xfrm>
              <a:off x="8961645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08362FE-434D-2D94-0DD4-025FA816C639}"/>
                </a:ext>
              </a:extLst>
            </p:cNvPr>
            <p:cNvSpPr/>
            <p:nvPr/>
          </p:nvSpPr>
          <p:spPr>
            <a:xfrm>
              <a:off x="9034259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E6CFE84-7005-74DA-ABB6-5863CE7773AA}"/>
                </a:ext>
              </a:extLst>
            </p:cNvPr>
            <p:cNvSpPr/>
            <p:nvPr/>
          </p:nvSpPr>
          <p:spPr>
            <a:xfrm>
              <a:off x="8816417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75098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F9E6-07A8-0474-2AD4-264947B47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E58D18-D96E-0227-2BB9-0186D52682D5}"/>
              </a:ext>
            </a:extLst>
          </p:cNvPr>
          <p:cNvGraphicFramePr>
            <a:graphicFrameLocks noGrp="1"/>
          </p:cNvGraphicFramePr>
          <p:nvPr/>
        </p:nvGraphicFramePr>
        <p:xfrm>
          <a:off x="2548560" y="2857223"/>
          <a:ext cx="4762500" cy="2372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625">
                  <a:extLst>
                    <a:ext uri="{9D8B030D-6E8A-4147-A177-3AD203B41FA5}">
                      <a16:colId xmlns:a16="http://schemas.microsoft.com/office/drawing/2014/main" val="3139905387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95539279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997626793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442481129"/>
                    </a:ext>
                  </a:extLst>
                </a:gridCol>
              </a:tblGrid>
              <a:tr h="5930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920517"/>
                  </a:ext>
                </a:extLst>
              </a:tr>
              <a:tr h="5930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638641"/>
                  </a:ext>
                </a:extLst>
              </a:tr>
              <a:tr h="5930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870094"/>
                  </a:ext>
                </a:extLst>
              </a:tr>
              <a:tr h="59300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6572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967333-29B5-755F-BE47-08183D57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4x4 Risk Matrix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5D2CD2-403F-512B-061C-19F115FDCC98}"/>
              </a:ext>
            </a:extLst>
          </p:cNvPr>
          <p:cNvSpPr txBox="1"/>
          <p:nvPr/>
        </p:nvSpPr>
        <p:spPr>
          <a:xfrm>
            <a:off x="2552699" y="2109710"/>
            <a:ext cx="4762501" cy="623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C1A4687-A947-8130-F009-CA98B4847FD6}"/>
              </a:ext>
            </a:extLst>
          </p:cNvPr>
          <p:cNvCxnSpPr>
            <a:cxnSpLocks/>
          </p:cNvCxnSpPr>
          <p:nvPr/>
        </p:nvCxnSpPr>
        <p:spPr>
          <a:xfrm flipV="1">
            <a:off x="2552698" y="2421334"/>
            <a:ext cx="4762502" cy="1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C38718-351C-5EA1-3FFF-A052D7ED1EC8}"/>
              </a:ext>
            </a:extLst>
          </p:cNvPr>
          <p:cNvSpPr txBox="1"/>
          <p:nvPr/>
        </p:nvSpPr>
        <p:spPr>
          <a:xfrm>
            <a:off x="2993451" y="2305918"/>
            <a:ext cx="413896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>
                    <a:lumMod val="75000"/>
                  </a:schemeClr>
                </a:solidFill>
              </a:rPr>
              <a:t>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889FE1-235A-D1EA-041E-8C4578D9B585}"/>
              </a:ext>
            </a:extLst>
          </p:cNvPr>
          <p:cNvSpPr txBox="1"/>
          <p:nvPr/>
        </p:nvSpPr>
        <p:spPr>
          <a:xfrm>
            <a:off x="6493008" y="2305918"/>
            <a:ext cx="44435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37C5B1-57C6-5523-3A16-12CD3AE975D9}"/>
              </a:ext>
            </a:extLst>
          </p:cNvPr>
          <p:cNvSpPr txBox="1"/>
          <p:nvPr/>
        </p:nvSpPr>
        <p:spPr>
          <a:xfrm>
            <a:off x="4484434" y="2225127"/>
            <a:ext cx="899029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37160" tIns="68580" rIns="137160" bIns="68580" rtlCol="0" anchor="b">
            <a:spAutoFit/>
          </a:bodyPr>
          <a:lstStyle>
            <a:defPPr>
              <a:defRPr lang="en-US"/>
            </a:defPPr>
            <a:lvl1pPr algn="ctr">
              <a:defRPr b="1" cap="all"/>
            </a:lvl1pPr>
          </a:lstStyle>
          <a:p>
            <a:r>
              <a:rPr lang="en-US" sz="1500" dirty="0"/>
              <a:t>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2942BF-FED1-101A-A960-E803373898F2}"/>
              </a:ext>
            </a:extLst>
          </p:cNvPr>
          <p:cNvSpPr txBox="1"/>
          <p:nvPr/>
        </p:nvSpPr>
        <p:spPr>
          <a:xfrm rot="16200000">
            <a:off x="935417" y="3726993"/>
            <a:ext cx="2381250" cy="623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8FFD43-B127-D5FE-EE4F-03E7419D684B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126042" y="2847992"/>
            <a:ext cx="1" cy="238124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0AEE892-0943-46CB-489E-7E989232FCDE}"/>
              </a:ext>
            </a:extLst>
          </p:cNvPr>
          <p:cNvSpPr txBox="1"/>
          <p:nvPr/>
        </p:nvSpPr>
        <p:spPr>
          <a:xfrm rot="16200000">
            <a:off x="1463617" y="3853948"/>
            <a:ext cx="1324851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37160" tIns="68580" rIns="137160" bIns="68580" rtlCol="0" anchor="b">
            <a:spAutoFit/>
          </a:bodyPr>
          <a:lstStyle/>
          <a:p>
            <a:pPr algn="ctr"/>
            <a:r>
              <a:rPr lang="en-US" sz="15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7566E-9FBA-89BD-992F-3349F19F8BD9}"/>
              </a:ext>
            </a:extLst>
          </p:cNvPr>
          <p:cNvSpPr txBox="1"/>
          <p:nvPr/>
        </p:nvSpPr>
        <p:spPr>
          <a:xfrm>
            <a:off x="1903867" y="3030380"/>
            <a:ext cx="44435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>
                    <a:lumMod val="75000"/>
                  </a:schemeClr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F7C669-8696-C46F-8281-8B05B2FC149E}"/>
              </a:ext>
            </a:extLst>
          </p:cNvPr>
          <p:cNvSpPr txBox="1"/>
          <p:nvPr/>
        </p:nvSpPr>
        <p:spPr>
          <a:xfrm>
            <a:off x="1830931" y="4816019"/>
            <a:ext cx="590226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Certain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2D283D5-4F9F-C9A1-1F9D-E5B8735A3EFE}"/>
              </a:ext>
            </a:extLst>
          </p:cNvPr>
          <p:cNvSpPr txBox="1"/>
          <p:nvPr/>
        </p:nvSpPr>
        <p:spPr>
          <a:xfrm>
            <a:off x="2548561" y="287107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87C22B4-7EE3-B2FD-5067-023B1D68D70E}"/>
              </a:ext>
            </a:extLst>
          </p:cNvPr>
          <p:cNvSpPr txBox="1"/>
          <p:nvPr/>
        </p:nvSpPr>
        <p:spPr>
          <a:xfrm>
            <a:off x="2548561" y="346668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58B2168-1AEC-ECDB-F45B-2BDBFE204F54}"/>
              </a:ext>
            </a:extLst>
          </p:cNvPr>
          <p:cNvSpPr txBox="1"/>
          <p:nvPr/>
        </p:nvSpPr>
        <p:spPr>
          <a:xfrm>
            <a:off x="2548561" y="4062295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C046745-5D8F-7EF9-5C5A-2427B36B04BA}"/>
              </a:ext>
            </a:extLst>
          </p:cNvPr>
          <p:cNvSpPr txBox="1"/>
          <p:nvPr/>
        </p:nvSpPr>
        <p:spPr>
          <a:xfrm>
            <a:off x="3738809" y="287107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D2AAC53-1E8A-57D6-2D96-5CEBE31E7DEC}"/>
              </a:ext>
            </a:extLst>
          </p:cNvPr>
          <p:cNvSpPr txBox="1"/>
          <p:nvPr/>
        </p:nvSpPr>
        <p:spPr>
          <a:xfrm>
            <a:off x="3738809" y="346668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1F00B93-30A5-347E-F117-C124406D10F3}"/>
              </a:ext>
            </a:extLst>
          </p:cNvPr>
          <p:cNvSpPr txBox="1"/>
          <p:nvPr/>
        </p:nvSpPr>
        <p:spPr>
          <a:xfrm>
            <a:off x="3738809" y="4062295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E5DFB7F-35F6-D3FD-8EAA-74EFAF13849F}"/>
              </a:ext>
            </a:extLst>
          </p:cNvPr>
          <p:cNvSpPr txBox="1"/>
          <p:nvPr/>
        </p:nvSpPr>
        <p:spPr>
          <a:xfrm>
            <a:off x="4929058" y="4062295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16703C0-EB4A-2981-AA15-7B63CB184322}"/>
              </a:ext>
            </a:extLst>
          </p:cNvPr>
          <p:cNvSpPr txBox="1"/>
          <p:nvPr/>
        </p:nvSpPr>
        <p:spPr>
          <a:xfrm>
            <a:off x="4929058" y="3466684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1B7FDA4-3F28-2FCE-116D-EB37B8919783}"/>
              </a:ext>
            </a:extLst>
          </p:cNvPr>
          <p:cNvSpPr txBox="1"/>
          <p:nvPr/>
        </p:nvSpPr>
        <p:spPr>
          <a:xfrm>
            <a:off x="4929058" y="2871074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F7FC21-8ECF-B849-7D64-C6CEC2887967}"/>
              </a:ext>
            </a:extLst>
          </p:cNvPr>
          <p:cNvSpPr txBox="1"/>
          <p:nvPr/>
        </p:nvSpPr>
        <p:spPr>
          <a:xfrm>
            <a:off x="6119308" y="4062295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15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31F0EF-7963-BEBB-76AB-E323E6ED95C6}"/>
              </a:ext>
            </a:extLst>
          </p:cNvPr>
          <p:cNvSpPr txBox="1"/>
          <p:nvPr/>
        </p:nvSpPr>
        <p:spPr>
          <a:xfrm>
            <a:off x="6119308" y="3466684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DB3A68-FCA3-0E02-ABC5-04ACCC8D8714}"/>
              </a:ext>
            </a:extLst>
          </p:cNvPr>
          <p:cNvSpPr txBox="1"/>
          <p:nvPr/>
        </p:nvSpPr>
        <p:spPr>
          <a:xfrm>
            <a:off x="6119308" y="2871074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9C60C3-7E4B-E3DA-AC9F-1EF6823253B2}"/>
              </a:ext>
            </a:extLst>
          </p:cNvPr>
          <p:cNvSpPr txBox="1"/>
          <p:nvPr/>
        </p:nvSpPr>
        <p:spPr>
          <a:xfrm>
            <a:off x="2548561" y="4656713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DFFC39-7363-BF7F-F3E5-D4A360EEA700}"/>
              </a:ext>
            </a:extLst>
          </p:cNvPr>
          <p:cNvSpPr txBox="1"/>
          <p:nvPr/>
        </p:nvSpPr>
        <p:spPr>
          <a:xfrm>
            <a:off x="3738809" y="4656713"/>
            <a:ext cx="274755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DAE683-1375-1BCF-6AF2-0394518AC235}"/>
              </a:ext>
            </a:extLst>
          </p:cNvPr>
          <p:cNvSpPr txBox="1"/>
          <p:nvPr/>
        </p:nvSpPr>
        <p:spPr>
          <a:xfrm>
            <a:off x="4929058" y="4656713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12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5E3EEF-A5D2-6A50-9DA5-E2026BC2FF6F}"/>
              </a:ext>
            </a:extLst>
          </p:cNvPr>
          <p:cNvSpPr txBox="1"/>
          <p:nvPr/>
        </p:nvSpPr>
        <p:spPr>
          <a:xfrm>
            <a:off x="6119308" y="4656713"/>
            <a:ext cx="353302" cy="323165"/>
          </a:xfrm>
          <a:prstGeom prst="rect">
            <a:avLst/>
          </a:prstGeom>
          <a:noFill/>
        </p:spPr>
        <p:txBody>
          <a:bodyPr wrap="none" lIns="102870" tIns="68580" bIns="68580" rtlCol="0" anchor="ctr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16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BE5B38-42E6-04A1-47AF-9E867EF40111}"/>
              </a:ext>
            </a:extLst>
          </p:cNvPr>
          <p:cNvGrpSpPr/>
          <p:nvPr/>
        </p:nvGrpSpPr>
        <p:grpSpPr>
          <a:xfrm>
            <a:off x="1497784" y="3042926"/>
            <a:ext cx="205740" cy="205740"/>
            <a:chOff x="996245" y="3707786"/>
            <a:chExt cx="647700" cy="647700"/>
          </a:xfrm>
          <a:solidFill>
            <a:schemeClr val="bg1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B530039-5936-AEDD-8D14-1E988C44A29C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82E4AD9-3AD4-28EB-B7A6-A4F8743BBFBE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3490E6A-270A-5722-E10B-A748D60E2629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CCE87C4-6096-885E-3D75-61ED709CAED7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D3AFE6-AF26-0B72-99A7-1A83557923CA}"/>
              </a:ext>
            </a:extLst>
          </p:cNvPr>
          <p:cNvGrpSpPr/>
          <p:nvPr/>
        </p:nvGrpSpPr>
        <p:grpSpPr>
          <a:xfrm>
            <a:off x="1497784" y="3638138"/>
            <a:ext cx="205740" cy="205740"/>
            <a:chOff x="996245" y="3707786"/>
            <a:chExt cx="647700" cy="647700"/>
          </a:xfrm>
          <a:solidFill>
            <a:schemeClr val="bg1"/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B3D4DE0-2AC1-393A-8298-9C4D67C61E5C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2C784FE-C264-8633-6BA7-FEAD02FF30E7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515CBC0-93F4-AB49-4C66-985124CCFDA2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9337BEB-E043-145D-006B-E40845666173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19E1744-A2FC-4ACC-5032-6D231DDC02D5}"/>
              </a:ext>
            </a:extLst>
          </p:cNvPr>
          <p:cNvGrpSpPr/>
          <p:nvPr/>
        </p:nvGrpSpPr>
        <p:grpSpPr>
          <a:xfrm>
            <a:off x="1497784" y="4233351"/>
            <a:ext cx="205740" cy="205740"/>
            <a:chOff x="996245" y="3707786"/>
            <a:chExt cx="647700" cy="647700"/>
          </a:xfrm>
          <a:solidFill>
            <a:schemeClr val="bg1"/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CF201D7-3227-AEEE-7D9E-A5A68103F1E0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56A3E20-FA57-43E2-9EF2-AD49AE73348F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602850B-1024-ECAB-DA57-03A1120AEB20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137ECE9-20E4-1857-E8CE-1836ECB34F1B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218450F-1092-565E-B4FC-F9B27864D50E}"/>
              </a:ext>
            </a:extLst>
          </p:cNvPr>
          <p:cNvGrpSpPr/>
          <p:nvPr/>
        </p:nvGrpSpPr>
        <p:grpSpPr>
          <a:xfrm>
            <a:off x="1497784" y="4828565"/>
            <a:ext cx="205740" cy="205740"/>
            <a:chOff x="996245" y="3707786"/>
            <a:chExt cx="647700" cy="647700"/>
          </a:xfrm>
          <a:solidFill>
            <a:schemeClr val="bg1"/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E0ADA13-70E3-4FBB-5FD4-7D353BA02951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F1E4D3F-A12E-040F-1EE6-6FE27C155093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4CD54A4-9BD4-70BC-7850-ED9F94E11765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CB33E28-8455-7B82-3DF3-D8F823D04111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1B63CC1C-D954-455B-41E3-06729106ECAD}"/>
              </a:ext>
            </a:extLst>
          </p:cNvPr>
          <p:cNvGrpSpPr/>
          <p:nvPr/>
        </p:nvGrpSpPr>
        <p:grpSpPr>
          <a:xfrm>
            <a:off x="3097529" y="1820524"/>
            <a:ext cx="205740" cy="205740"/>
            <a:chOff x="4130039" y="1284365"/>
            <a:chExt cx="274320" cy="274320"/>
          </a:xfrm>
          <a:solidFill>
            <a:schemeClr val="bg1"/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12B2029-A28E-21F4-6342-CC578CCEBE6C}"/>
                </a:ext>
              </a:extLst>
            </p:cNvPr>
            <p:cNvSpPr/>
            <p:nvPr/>
          </p:nvSpPr>
          <p:spPr>
            <a:xfrm>
              <a:off x="4202653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E087FA0-62D2-1423-13E8-F409E2599B36}"/>
                </a:ext>
              </a:extLst>
            </p:cNvPr>
            <p:cNvSpPr/>
            <p:nvPr/>
          </p:nvSpPr>
          <p:spPr>
            <a:xfrm>
              <a:off x="4275267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E223F42-CFEA-F173-C27B-890529726175}"/>
                </a:ext>
              </a:extLst>
            </p:cNvPr>
            <p:cNvSpPr/>
            <p:nvPr/>
          </p:nvSpPr>
          <p:spPr>
            <a:xfrm>
              <a:off x="4347881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C3D9DBC-9F3B-982A-ADD9-3376C86BB7F4}"/>
                </a:ext>
              </a:extLst>
            </p:cNvPr>
            <p:cNvSpPr/>
            <p:nvPr/>
          </p:nvSpPr>
          <p:spPr>
            <a:xfrm>
              <a:off x="4130039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B97B055-34A7-464B-D06C-08682CA8B5B3}"/>
              </a:ext>
            </a:extLst>
          </p:cNvPr>
          <p:cNvGrpSpPr/>
          <p:nvPr/>
        </p:nvGrpSpPr>
        <p:grpSpPr>
          <a:xfrm>
            <a:off x="4231815" y="1820524"/>
            <a:ext cx="205740" cy="205740"/>
            <a:chOff x="5642420" y="1284365"/>
            <a:chExt cx="274320" cy="274320"/>
          </a:xfrm>
          <a:solidFill>
            <a:schemeClr val="bg1"/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E601CBA-7E93-49B9-2334-CFFC55D410B8}"/>
                </a:ext>
              </a:extLst>
            </p:cNvPr>
            <p:cNvSpPr/>
            <p:nvPr/>
          </p:nvSpPr>
          <p:spPr>
            <a:xfrm>
              <a:off x="5715034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BCD992D-6F54-D1CF-45CE-A9C3E69DA056}"/>
                </a:ext>
              </a:extLst>
            </p:cNvPr>
            <p:cNvSpPr/>
            <p:nvPr/>
          </p:nvSpPr>
          <p:spPr>
            <a:xfrm>
              <a:off x="5787648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9D4D35B-A0DD-5D21-E481-0C49278DD5C6}"/>
                </a:ext>
              </a:extLst>
            </p:cNvPr>
            <p:cNvSpPr/>
            <p:nvPr/>
          </p:nvSpPr>
          <p:spPr>
            <a:xfrm>
              <a:off x="5860262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DBC9513-3EA5-3C6F-B092-CD4E4D8E3973}"/>
                </a:ext>
              </a:extLst>
            </p:cNvPr>
            <p:cNvSpPr/>
            <p:nvPr/>
          </p:nvSpPr>
          <p:spPr>
            <a:xfrm>
              <a:off x="5642420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C9E4760-1EDA-F7FB-E916-DD6553EB0D5E}"/>
              </a:ext>
            </a:extLst>
          </p:cNvPr>
          <p:cNvGrpSpPr/>
          <p:nvPr/>
        </p:nvGrpSpPr>
        <p:grpSpPr>
          <a:xfrm>
            <a:off x="5383530" y="1820524"/>
            <a:ext cx="205740" cy="205740"/>
            <a:chOff x="7178040" y="1284365"/>
            <a:chExt cx="274320" cy="274320"/>
          </a:xfrm>
          <a:solidFill>
            <a:schemeClr val="bg1"/>
          </a:solidFill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DF333EC-1311-E3E4-04E4-AEB77F1FE2A7}"/>
                </a:ext>
              </a:extLst>
            </p:cNvPr>
            <p:cNvSpPr/>
            <p:nvPr/>
          </p:nvSpPr>
          <p:spPr>
            <a:xfrm>
              <a:off x="7250654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ACEADB0-9C2F-F58F-7124-96691021D91F}"/>
                </a:ext>
              </a:extLst>
            </p:cNvPr>
            <p:cNvSpPr/>
            <p:nvPr/>
          </p:nvSpPr>
          <p:spPr>
            <a:xfrm>
              <a:off x="7323268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2DC6F075-3002-6FEB-A553-5531E043CFED}"/>
                </a:ext>
              </a:extLst>
            </p:cNvPr>
            <p:cNvSpPr/>
            <p:nvPr/>
          </p:nvSpPr>
          <p:spPr>
            <a:xfrm>
              <a:off x="7395882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2AC849C-2068-A4E5-E479-3DAD30434C6B}"/>
                </a:ext>
              </a:extLst>
            </p:cNvPr>
            <p:cNvSpPr/>
            <p:nvPr/>
          </p:nvSpPr>
          <p:spPr>
            <a:xfrm>
              <a:off x="7178040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261DB20-F79A-D69F-A564-18A1B431D520}"/>
              </a:ext>
            </a:extLst>
          </p:cNvPr>
          <p:cNvGrpSpPr/>
          <p:nvPr/>
        </p:nvGrpSpPr>
        <p:grpSpPr>
          <a:xfrm>
            <a:off x="6612313" y="1820524"/>
            <a:ext cx="205740" cy="205740"/>
            <a:chOff x="8816417" y="1284365"/>
            <a:chExt cx="274320" cy="274320"/>
          </a:xfrm>
          <a:solidFill>
            <a:schemeClr val="bg1"/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8975DFF-B6BB-3E1A-2026-F5E00469E0EA}"/>
                </a:ext>
              </a:extLst>
            </p:cNvPr>
            <p:cNvSpPr/>
            <p:nvPr/>
          </p:nvSpPr>
          <p:spPr>
            <a:xfrm>
              <a:off x="8889031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A9A1631-AD23-CA89-2769-838D863749B9}"/>
                </a:ext>
              </a:extLst>
            </p:cNvPr>
            <p:cNvSpPr/>
            <p:nvPr/>
          </p:nvSpPr>
          <p:spPr>
            <a:xfrm>
              <a:off x="8961645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C1565D-20E0-4AAB-C839-73FD482DF6E7}"/>
                </a:ext>
              </a:extLst>
            </p:cNvPr>
            <p:cNvSpPr/>
            <p:nvPr/>
          </p:nvSpPr>
          <p:spPr>
            <a:xfrm>
              <a:off x="9034259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68EAEB09-9B60-CB21-1D47-7C4B1E0FBDDC}"/>
                </a:ext>
              </a:extLst>
            </p:cNvPr>
            <p:cNvSpPr/>
            <p:nvPr/>
          </p:nvSpPr>
          <p:spPr>
            <a:xfrm>
              <a:off x="8816417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93755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566BF-71C0-1EA1-201D-D1299567E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DE0B0E49-3F2A-BA6A-34AC-585D0835089A}"/>
              </a:ext>
            </a:extLst>
          </p:cNvPr>
          <p:cNvGraphicFramePr>
            <a:graphicFrameLocks noGrp="1"/>
          </p:cNvGraphicFramePr>
          <p:nvPr/>
        </p:nvGraphicFramePr>
        <p:xfrm>
          <a:off x="2552699" y="2847989"/>
          <a:ext cx="4762500" cy="2381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45177574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44109812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18865843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86345052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19344699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019179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70202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6099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46224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65337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7011B80-AAB9-D7AB-DBA8-5F44C05D2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5x5 Risk Matrix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7016B-BB7B-EC7E-159E-D51D26D20C2C}"/>
              </a:ext>
            </a:extLst>
          </p:cNvPr>
          <p:cNvSpPr txBox="1"/>
          <p:nvPr/>
        </p:nvSpPr>
        <p:spPr>
          <a:xfrm>
            <a:off x="2552699" y="2109710"/>
            <a:ext cx="4762501" cy="62324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9CE148-6462-1DAA-26C1-B527A0AA1FBD}"/>
              </a:ext>
            </a:extLst>
          </p:cNvPr>
          <p:cNvCxnSpPr>
            <a:cxnSpLocks/>
          </p:cNvCxnSpPr>
          <p:nvPr/>
        </p:nvCxnSpPr>
        <p:spPr>
          <a:xfrm flipV="1">
            <a:off x="2552698" y="2421334"/>
            <a:ext cx="4762502" cy="1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C621FB8-D48C-DAF9-5D63-E1B6F20F8348}"/>
              </a:ext>
            </a:extLst>
          </p:cNvPr>
          <p:cNvSpPr txBox="1"/>
          <p:nvPr/>
        </p:nvSpPr>
        <p:spPr>
          <a:xfrm>
            <a:off x="2818223" y="2305918"/>
            <a:ext cx="41389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/>
                </a:solidFill>
              </a:rPr>
              <a:t>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71BF2E-5867-4DA9-55D0-AC1AE8CC886D}"/>
              </a:ext>
            </a:extLst>
          </p:cNvPr>
          <p:cNvSpPr txBox="1"/>
          <p:nvPr/>
        </p:nvSpPr>
        <p:spPr>
          <a:xfrm>
            <a:off x="6612274" y="2305918"/>
            <a:ext cx="444352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D16AEC-38F5-451A-80B7-A48B017DF577}"/>
              </a:ext>
            </a:extLst>
          </p:cNvPr>
          <p:cNvSpPr txBox="1"/>
          <p:nvPr/>
        </p:nvSpPr>
        <p:spPr>
          <a:xfrm>
            <a:off x="4484434" y="2225127"/>
            <a:ext cx="899029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37160" tIns="68580" rIns="137160" bIns="68580" rtlCol="0" anchor="b">
            <a:spAutoFit/>
          </a:bodyPr>
          <a:lstStyle>
            <a:defPPr>
              <a:defRPr lang="en-US"/>
            </a:defPPr>
            <a:lvl1pPr algn="ctr">
              <a:defRPr b="1" cap="all"/>
            </a:lvl1pPr>
          </a:lstStyle>
          <a:p>
            <a:r>
              <a:rPr lang="en-US" sz="1500" dirty="0"/>
              <a:t>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15FFAE-E3DF-C3AA-013F-3AAC9B2A90DF}"/>
              </a:ext>
            </a:extLst>
          </p:cNvPr>
          <p:cNvSpPr txBox="1"/>
          <p:nvPr/>
        </p:nvSpPr>
        <p:spPr>
          <a:xfrm rot="16200000">
            <a:off x="935417" y="3726993"/>
            <a:ext cx="2381250" cy="62324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C2A6368-4BB6-7D36-0E32-DA0E69936AE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126042" y="2847992"/>
            <a:ext cx="1" cy="238124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45A5726-EA42-C0E4-93C6-A44083ED56A8}"/>
              </a:ext>
            </a:extLst>
          </p:cNvPr>
          <p:cNvSpPr txBox="1"/>
          <p:nvPr/>
        </p:nvSpPr>
        <p:spPr>
          <a:xfrm rot="16200000">
            <a:off x="1463617" y="3853948"/>
            <a:ext cx="132485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37160" tIns="68580" rIns="137160" bIns="68580" rtlCol="0" anchor="b">
            <a:spAutoFit/>
          </a:bodyPr>
          <a:lstStyle/>
          <a:p>
            <a:pPr algn="ctr"/>
            <a:r>
              <a:rPr lang="en-US" sz="15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FF40D9-EF27-2AE7-F26C-5A463A3BAF91}"/>
              </a:ext>
            </a:extLst>
          </p:cNvPr>
          <p:cNvSpPr txBox="1"/>
          <p:nvPr/>
        </p:nvSpPr>
        <p:spPr>
          <a:xfrm>
            <a:off x="1903867" y="2979101"/>
            <a:ext cx="444352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/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90EE29-214F-EADC-9881-2691BB33F28F}"/>
              </a:ext>
            </a:extLst>
          </p:cNvPr>
          <p:cNvSpPr txBox="1"/>
          <p:nvPr/>
        </p:nvSpPr>
        <p:spPr>
          <a:xfrm>
            <a:off x="1830931" y="4876526"/>
            <a:ext cx="590226" cy="2539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Certain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D435EC1-C5CF-5333-6D72-4921B8EA0C68}"/>
              </a:ext>
            </a:extLst>
          </p:cNvPr>
          <p:cNvSpPr txBox="1"/>
          <p:nvPr/>
        </p:nvSpPr>
        <p:spPr>
          <a:xfrm>
            <a:off x="2548560" y="2880304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343684D-3921-AC41-6E7A-330D50DD0D9B}"/>
              </a:ext>
            </a:extLst>
          </p:cNvPr>
          <p:cNvSpPr txBox="1"/>
          <p:nvPr/>
        </p:nvSpPr>
        <p:spPr>
          <a:xfrm>
            <a:off x="2548560" y="3354898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6111E87-F79B-A03D-8264-12C6D31DCD24}"/>
              </a:ext>
            </a:extLst>
          </p:cNvPr>
          <p:cNvSpPr txBox="1"/>
          <p:nvPr/>
        </p:nvSpPr>
        <p:spPr>
          <a:xfrm>
            <a:off x="2548560" y="3829491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83B61DB-7D0C-4F44-0D08-5ED4771E4E44}"/>
              </a:ext>
            </a:extLst>
          </p:cNvPr>
          <p:cNvSpPr txBox="1"/>
          <p:nvPr/>
        </p:nvSpPr>
        <p:spPr>
          <a:xfrm>
            <a:off x="3500578" y="2880304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ADED449-BBDF-D586-22D1-0C0F3DCE074C}"/>
              </a:ext>
            </a:extLst>
          </p:cNvPr>
          <p:cNvSpPr txBox="1"/>
          <p:nvPr/>
        </p:nvSpPr>
        <p:spPr>
          <a:xfrm>
            <a:off x="3500578" y="3354898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E671753-AF94-84A5-4785-8713AF8A2EDC}"/>
              </a:ext>
            </a:extLst>
          </p:cNvPr>
          <p:cNvSpPr txBox="1"/>
          <p:nvPr/>
        </p:nvSpPr>
        <p:spPr>
          <a:xfrm>
            <a:off x="3500578" y="3829491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29E26F6-F942-C11F-0A76-602C1297EDCF}"/>
              </a:ext>
            </a:extLst>
          </p:cNvPr>
          <p:cNvSpPr txBox="1"/>
          <p:nvPr/>
        </p:nvSpPr>
        <p:spPr>
          <a:xfrm>
            <a:off x="4452598" y="3829491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1D05FC6-1F80-C212-CCC7-7D09C4027B4C}"/>
              </a:ext>
            </a:extLst>
          </p:cNvPr>
          <p:cNvSpPr txBox="1"/>
          <p:nvPr/>
        </p:nvSpPr>
        <p:spPr>
          <a:xfrm>
            <a:off x="4452598" y="3354898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82C5990-8D7F-181A-7116-0A25E3DFAB14}"/>
              </a:ext>
            </a:extLst>
          </p:cNvPr>
          <p:cNvSpPr txBox="1"/>
          <p:nvPr/>
        </p:nvSpPr>
        <p:spPr>
          <a:xfrm>
            <a:off x="4452598" y="2880304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665289-7A10-915E-3214-E9AE7A54C4D0}"/>
              </a:ext>
            </a:extLst>
          </p:cNvPr>
          <p:cNvSpPr txBox="1"/>
          <p:nvPr/>
        </p:nvSpPr>
        <p:spPr>
          <a:xfrm>
            <a:off x="5404618" y="3829491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06D5E1-F5F2-C642-26D8-9D230C47317A}"/>
              </a:ext>
            </a:extLst>
          </p:cNvPr>
          <p:cNvSpPr txBox="1"/>
          <p:nvPr/>
        </p:nvSpPr>
        <p:spPr>
          <a:xfrm>
            <a:off x="5404618" y="3354898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F81D97-8402-EDDC-2D87-E10A4180F6AE}"/>
              </a:ext>
            </a:extLst>
          </p:cNvPr>
          <p:cNvSpPr txBox="1"/>
          <p:nvPr/>
        </p:nvSpPr>
        <p:spPr>
          <a:xfrm>
            <a:off x="5404618" y="2880304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5716F44-1424-FD23-76DD-4CD06FE41A98}"/>
              </a:ext>
            </a:extLst>
          </p:cNvPr>
          <p:cNvSpPr txBox="1"/>
          <p:nvPr/>
        </p:nvSpPr>
        <p:spPr>
          <a:xfrm>
            <a:off x="2548560" y="4303135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37C6BA-8093-A736-F768-B5312B6283FE}"/>
              </a:ext>
            </a:extLst>
          </p:cNvPr>
          <p:cNvSpPr txBox="1"/>
          <p:nvPr/>
        </p:nvSpPr>
        <p:spPr>
          <a:xfrm>
            <a:off x="3500578" y="4303135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4113FE-3150-D285-A74D-3B6324AFD0D4}"/>
              </a:ext>
            </a:extLst>
          </p:cNvPr>
          <p:cNvSpPr txBox="1"/>
          <p:nvPr/>
        </p:nvSpPr>
        <p:spPr>
          <a:xfrm>
            <a:off x="4452598" y="4303135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3DC5288-494D-A2CC-E394-E4E2997E4766}"/>
              </a:ext>
            </a:extLst>
          </p:cNvPr>
          <p:cNvSpPr txBox="1"/>
          <p:nvPr/>
        </p:nvSpPr>
        <p:spPr>
          <a:xfrm>
            <a:off x="5404618" y="4303135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29D4E9-394B-044B-FA13-7903F07D600F}"/>
              </a:ext>
            </a:extLst>
          </p:cNvPr>
          <p:cNvSpPr txBox="1"/>
          <p:nvPr/>
        </p:nvSpPr>
        <p:spPr>
          <a:xfrm>
            <a:off x="6357838" y="3829491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23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4D270F-979B-4D76-7940-1B183D04B456}"/>
              </a:ext>
            </a:extLst>
          </p:cNvPr>
          <p:cNvSpPr txBox="1"/>
          <p:nvPr/>
        </p:nvSpPr>
        <p:spPr>
          <a:xfrm>
            <a:off x="6357838" y="3343357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22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9F87DFE-C444-E966-8E0D-7BD5BDF879AC}"/>
              </a:ext>
            </a:extLst>
          </p:cNvPr>
          <p:cNvSpPr txBox="1"/>
          <p:nvPr/>
        </p:nvSpPr>
        <p:spPr>
          <a:xfrm>
            <a:off x="6357838" y="2880304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21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7627CE-D5AB-CB02-33A4-141F727FDFEF}"/>
              </a:ext>
            </a:extLst>
          </p:cNvPr>
          <p:cNvSpPr txBox="1"/>
          <p:nvPr/>
        </p:nvSpPr>
        <p:spPr>
          <a:xfrm>
            <a:off x="6357838" y="4303135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50000"/>
                  </a:schemeClr>
                </a:solidFill>
              </a:rPr>
              <a:t>24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16AA85-A7DD-C7E3-3458-79AF091F6C56}"/>
              </a:ext>
            </a:extLst>
          </p:cNvPr>
          <p:cNvSpPr txBox="1"/>
          <p:nvPr/>
        </p:nvSpPr>
        <p:spPr>
          <a:xfrm>
            <a:off x="2548560" y="4777729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6F2B9B-DFEF-9974-BA93-071421B82842}"/>
              </a:ext>
            </a:extLst>
          </p:cNvPr>
          <p:cNvSpPr txBox="1"/>
          <p:nvPr/>
        </p:nvSpPr>
        <p:spPr>
          <a:xfrm>
            <a:off x="3500578" y="4777729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591F446-AA1F-87DB-C368-BE1ED71C6A4F}"/>
              </a:ext>
            </a:extLst>
          </p:cNvPr>
          <p:cNvSpPr txBox="1"/>
          <p:nvPr/>
        </p:nvSpPr>
        <p:spPr>
          <a:xfrm>
            <a:off x="4452598" y="4777729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18310A8-1353-A568-AB57-4DA6CBB92113}"/>
              </a:ext>
            </a:extLst>
          </p:cNvPr>
          <p:cNvSpPr txBox="1"/>
          <p:nvPr/>
        </p:nvSpPr>
        <p:spPr>
          <a:xfrm>
            <a:off x="5404618" y="4777729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50000"/>
                  </a:schemeClr>
                </a:solidFill>
              </a:rPr>
              <a:t>20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15D9522-454D-A1DC-EB2D-485D716430C3}"/>
              </a:ext>
            </a:extLst>
          </p:cNvPr>
          <p:cNvSpPr txBox="1"/>
          <p:nvPr/>
        </p:nvSpPr>
        <p:spPr>
          <a:xfrm>
            <a:off x="6357838" y="4777729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50000"/>
                  </a:schemeClr>
                </a:solidFill>
              </a:rPr>
              <a:t>25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E00BD25-A501-09B3-1A02-266FF61B6340}"/>
              </a:ext>
            </a:extLst>
          </p:cNvPr>
          <p:cNvGrpSpPr/>
          <p:nvPr/>
        </p:nvGrpSpPr>
        <p:grpSpPr>
          <a:xfrm>
            <a:off x="2905156" y="1786234"/>
            <a:ext cx="240030" cy="240030"/>
            <a:chOff x="9474336" y="-1655108"/>
            <a:chExt cx="1267493" cy="1355221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049099C-0EA4-2E2D-C059-9A9F9D7E09D0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3536658-AF55-4492-849F-EA67651C79EC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835695D-FBDB-50F7-AEA1-3354671E2C8E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F38AA5B-ADDD-E2C3-40AF-660DFE7B65B7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8AE7979-E3A4-C089-2B5C-DB9436D9ADB5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B2B566A-70A8-EAA7-8C3B-0409D1D0EEF9}"/>
              </a:ext>
            </a:extLst>
          </p:cNvPr>
          <p:cNvGrpSpPr/>
          <p:nvPr/>
        </p:nvGrpSpPr>
        <p:grpSpPr>
          <a:xfrm>
            <a:off x="3737159" y="1786234"/>
            <a:ext cx="240030" cy="240030"/>
            <a:chOff x="9474336" y="-1655108"/>
            <a:chExt cx="1267493" cy="1355221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623D5C-8BDB-DB7E-0159-C10CA4BFD2C6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C98F1D0-CBED-1128-B0CD-FE8A8E46BB5C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A70AA63-B7E8-385A-3C31-903A4FA32209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175E28E-3D84-A4A6-4FBC-9466529DC31E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B279ECA-718B-5E17-9A18-2C0FF7373C34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9FF7915-8B0F-53B5-22CA-125B14BA64BF}"/>
              </a:ext>
            </a:extLst>
          </p:cNvPr>
          <p:cNvGrpSpPr/>
          <p:nvPr/>
        </p:nvGrpSpPr>
        <p:grpSpPr>
          <a:xfrm>
            <a:off x="4691240" y="1786234"/>
            <a:ext cx="240030" cy="240030"/>
            <a:chOff x="9474336" y="-1655108"/>
            <a:chExt cx="1267493" cy="1355221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C9CC702-4EDD-7592-2521-3ABECCB1CA6A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1040D6E-BC2B-6E20-1EB7-1B058863117A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09A3611-10EF-85FB-1E21-9F004E1F22C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FC92710-F8CF-B3EA-A77F-F0645325462A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04A8AB5-D7E3-D4BD-9704-2DB983E129EC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CD1CD97-1135-08FE-3AFD-D9B2423E8D71}"/>
              </a:ext>
            </a:extLst>
          </p:cNvPr>
          <p:cNvGrpSpPr/>
          <p:nvPr/>
        </p:nvGrpSpPr>
        <p:grpSpPr>
          <a:xfrm>
            <a:off x="5641199" y="1786234"/>
            <a:ext cx="240030" cy="240030"/>
            <a:chOff x="9474336" y="-1655108"/>
            <a:chExt cx="1267493" cy="135522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2F52D58-9079-B166-A580-E5C0D577EDE5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A81EBE4-5117-E247-708E-4DCD478A3D2D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4C9E35B-578A-9993-423B-9E785FF24E5D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D2B4DF4-835D-5260-CC1A-AE409CDCD95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FB490FA-95A7-F185-3BC2-679CF0A0836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9B9B244-600F-8474-257F-DD2B49A32312}"/>
              </a:ext>
            </a:extLst>
          </p:cNvPr>
          <p:cNvGrpSpPr/>
          <p:nvPr/>
        </p:nvGrpSpPr>
        <p:grpSpPr>
          <a:xfrm>
            <a:off x="6714434" y="1786234"/>
            <a:ext cx="240030" cy="240030"/>
            <a:chOff x="9474336" y="-1655108"/>
            <a:chExt cx="1267493" cy="1355221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7171BF9-6DA4-6CC3-9DF6-598AD01B4306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964A642-6A18-BFA2-5890-49984194F1E2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7D61157-7842-9FD3-8B06-DA1CC7C4508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9C192FF-01CD-AACB-5534-F00DE409C7E7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7131636-C400-0017-0D15-4113CC796F75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7CAB47A-9A00-6465-A8EC-9321412CB5FB}"/>
              </a:ext>
            </a:extLst>
          </p:cNvPr>
          <p:cNvGrpSpPr/>
          <p:nvPr/>
        </p:nvGrpSpPr>
        <p:grpSpPr>
          <a:xfrm>
            <a:off x="1463494" y="2974502"/>
            <a:ext cx="240030" cy="240030"/>
            <a:chOff x="9474336" y="-1655108"/>
            <a:chExt cx="1267493" cy="1355221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4875802-4E9F-360C-B9AA-E194E128F4E8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9B00C2F-232E-72AD-A073-2A2F00A6EC00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C0BDDCE-26E9-E77C-C224-E1FE1D5BD388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10DE4D1-D7CC-01B6-9B17-2A645458921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84384A9-3371-E1F1-278C-E1DA7BFC259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132CE34-7A48-EEA2-C8C3-1DEBA0F7B3B0}"/>
              </a:ext>
            </a:extLst>
          </p:cNvPr>
          <p:cNvGrpSpPr/>
          <p:nvPr/>
        </p:nvGrpSpPr>
        <p:grpSpPr>
          <a:xfrm>
            <a:off x="1463494" y="3448859"/>
            <a:ext cx="240030" cy="240030"/>
            <a:chOff x="9474336" y="-1655108"/>
            <a:chExt cx="1267493" cy="1355221"/>
          </a:xfrm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076F5C4A-99C6-8CE7-416C-CD4A14FF480D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B710686-55D6-C247-6A69-005C56D1A0C8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4C64684-1060-1F8A-99F9-813A4F5B107B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BB2AA15-9D32-DA84-475D-1919070280AF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BD5CA6B1-E0D5-4D4E-3FFA-A1A3A5EFE256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42C62A6E-1ACC-460B-A83A-989A67A3EBFA}"/>
              </a:ext>
            </a:extLst>
          </p:cNvPr>
          <p:cNvGrpSpPr/>
          <p:nvPr/>
        </p:nvGrpSpPr>
        <p:grpSpPr>
          <a:xfrm>
            <a:off x="1463494" y="3923215"/>
            <a:ext cx="240030" cy="240030"/>
            <a:chOff x="9474336" y="-1655108"/>
            <a:chExt cx="1267493" cy="1355221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3C7DD7D3-D0A2-6AAC-6026-B8F51343D77E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DC827AD-F322-BAEF-677D-490823F97B47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EA39765-B41A-04BD-F266-D70A1253E018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450B4AB-D344-A1E8-F226-BD78C77E5A15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6B21367-E2D8-883C-20B1-43AC49E3EAB9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F0AF0E8-8E04-FFBC-320C-16D67CFC85DE}"/>
              </a:ext>
            </a:extLst>
          </p:cNvPr>
          <p:cNvGrpSpPr/>
          <p:nvPr/>
        </p:nvGrpSpPr>
        <p:grpSpPr>
          <a:xfrm>
            <a:off x="1463494" y="4397571"/>
            <a:ext cx="240030" cy="240030"/>
            <a:chOff x="9474336" y="-1655108"/>
            <a:chExt cx="1267493" cy="1355221"/>
          </a:xfrm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99B32B9B-8AA1-5B74-2165-59AC20F961FC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7A38FD76-2809-BFFE-A600-16859BD99408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EDCFEB8-2AEA-46D8-9B16-FBD1BE5F93FA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008D54C-84AE-266C-F527-9E7B1D7A53E6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E46C81B1-BC89-D245-7BD7-033E1D2AF6C6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96D0C27-8906-3FA2-678F-1C1A1B6F6100}"/>
              </a:ext>
            </a:extLst>
          </p:cNvPr>
          <p:cNvGrpSpPr/>
          <p:nvPr/>
        </p:nvGrpSpPr>
        <p:grpSpPr>
          <a:xfrm>
            <a:off x="1463494" y="4871927"/>
            <a:ext cx="240030" cy="240030"/>
            <a:chOff x="9474336" y="-1655108"/>
            <a:chExt cx="1267493" cy="1355221"/>
          </a:xfrm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3CF2191-E4A6-F54F-6261-570B03C2028F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3ABAE8A-8BCD-D620-263E-E26E6EAD1D07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226E7A1-610E-A95E-B430-51D43B664FD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0A04E81B-55F9-62EF-ED48-2455FFA539B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87B9894-70FA-5239-00FF-1FBACDA0C115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10939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506A3-3E03-8B84-9BD4-A359C86B9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5E13F676-5D06-B93A-C960-C5E85CC66D22}"/>
              </a:ext>
            </a:extLst>
          </p:cNvPr>
          <p:cNvGraphicFramePr>
            <a:graphicFrameLocks noGrp="1"/>
          </p:cNvGraphicFramePr>
          <p:nvPr/>
        </p:nvGraphicFramePr>
        <p:xfrm>
          <a:off x="2552699" y="2847989"/>
          <a:ext cx="4762500" cy="2381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45177574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44109812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318865843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86345052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19344699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019179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70202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6099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46224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65337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A1E8DF8-A10A-FE65-ABA1-1A68AD620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5x5 Risk Matrix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AD4A64-485E-533F-2B86-5AD204FF0ED5}"/>
              </a:ext>
            </a:extLst>
          </p:cNvPr>
          <p:cNvSpPr txBox="1"/>
          <p:nvPr/>
        </p:nvSpPr>
        <p:spPr>
          <a:xfrm>
            <a:off x="2552699" y="2109710"/>
            <a:ext cx="4762501" cy="623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5C114ED-E5E8-9AF1-2D39-B5F326F93547}"/>
              </a:ext>
            </a:extLst>
          </p:cNvPr>
          <p:cNvCxnSpPr>
            <a:cxnSpLocks/>
          </p:cNvCxnSpPr>
          <p:nvPr/>
        </p:nvCxnSpPr>
        <p:spPr>
          <a:xfrm flipV="1">
            <a:off x="2552698" y="2421334"/>
            <a:ext cx="4762502" cy="1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C1D8763-AD71-AE56-EB33-B8047EC64164}"/>
              </a:ext>
            </a:extLst>
          </p:cNvPr>
          <p:cNvSpPr txBox="1"/>
          <p:nvPr/>
        </p:nvSpPr>
        <p:spPr>
          <a:xfrm>
            <a:off x="2818223" y="2305918"/>
            <a:ext cx="413896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>
                    <a:lumMod val="75000"/>
                  </a:schemeClr>
                </a:solidFill>
              </a:rPr>
              <a:t>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3017C8-7ADB-2973-9722-6B51280FAFBB}"/>
              </a:ext>
            </a:extLst>
          </p:cNvPr>
          <p:cNvSpPr txBox="1"/>
          <p:nvPr/>
        </p:nvSpPr>
        <p:spPr>
          <a:xfrm>
            <a:off x="6612274" y="2305918"/>
            <a:ext cx="44435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EA9829-3F42-0EBF-9D97-6E2BB258DC3F}"/>
              </a:ext>
            </a:extLst>
          </p:cNvPr>
          <p:cNvSpPr txBox="1"/>
          <p:nvPr/>
        </p:nvSpPr>
        <p:spPr>
          <a:xfrm>
            <a:off x="4484434" y="2225127"/>
            <a:ext cx="899029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37160" tIns="68580" rIns="137160" bIns="68580" rtlCol="0" anchor="b">
            <a:spAutoFit/>
          </a:bodyPr>
          <a:lstStyle>
            <a:defPPr>
              <a:defRPr lang="en-US"/>
            </a:defPPr>
            <a:lvl1pPr algn="ctr">
              <a:defRPr b="1" cap="all"/>
            </a:lvl1pPr>
          </a:lstStyle>
          <a:p>
            <a:r>
              <a:rPr lang="en-US" sz="1500" dirty="0"/>
              <a:t>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645E25-65A1-4057-31C6-5F491F84F898}"/>
              </a:ext>
            </a:extLst>
          </p:cNvPr>
          <p:cNvSpPr txBox="1"/>
          <p:nvPr/>
        </p:nvSpPr>
        <p:spPr>
          <a:xfrm rot="16200000">
            <a:off x="935417" y="3726993"/>
            <a:ext cx="2381250" cy="623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37160" tIns="205740" rIns="137160" bIns="205740" rtlCol="0" anchor="b">
            <a:spAutoFit/>
          </a:bodyPr>
          <a:lstStyle/>
          <a:p>
            <a:pPr algn="ctr"/>
            <a:endParaRPr lang="en-US" sz="1350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C4A533-2CEF-046E-5141-C5B16BFE588F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126042" y="2847992"/>
            <a:ext cx="1" cy="238124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3267646-F0CE-45BD-9304-B4DEF02A0D0A}"/>
              </a:ext>
            </a:extLst>
          </p:cNvPr>
          <p:cNvSpPr txBox="1"/>
          <p:nvPr/>
        </p:nvSpPr>
        <p:spPr>
          <a:xfrm rot="16200000">
            <a:off x="1463617" y="3853948"/>
            <a:ext cx="1324851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37160" tIns="68580" rIns="137160" bIns="68580" rtlCol="0" anchor="b">
            <a:spAutoFit/>
          </a:bodyPr>
          <a:lstStyle/>
          <a:p>
            <a:pPr algn="ctr"/>
            <a:r>
              <a:rPr lang="en-US" sz="15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EA5EB8-C182-257B-9B8C-2C9372D0B21B}"/>
              </a:ext>
            </a:extLst>
          </p:cNvPr>
          <p:cNvSpPr txBox="1"/>
          <p:nvPr/>
        </p:nvSpPr>
        <p:spPr>
          <a:xfrm>
            <a:off x="1903867" y="2979101"/>
            <a:ext cx="44435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4">
                    <a:lumMod val="75000"/>
                  </a:schemeClr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138568-1BF8-5F13-FC8E-80F7034785E1}"/>
              </a:ext>
            </a:extLst>
          </p:cNvPr>
          <p:cNvSpPr txBox="1"/>
          <p:nvPr/>
        </p:nvSpPr>
        <p:spPr>
          <a:xfrm>
            <a:off x="1830931" y="4876526"/>
            <a:ext cx="590226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1"/>
                </a:solidFill>
              </a:rPr>
              <a:t>Certain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29589CF-6F9C-C272-91C9-70DF75AA2047}"/>
              </a:ext>
            </a:extLst>
          </p:cNvPr>
          <p:cNvSpPr txBox="1"/>
          <p:nvPr/>
        </p:nvSpPr>
        <p:spPr>
          <a:xfrm>
            <a:off x="2548560" y="2880304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10A19BE-7F31-5A0F-6C7B-1B0CDBAD97BE}"/>
              </a:ext>
            </a:extLst>
          </p:cNvPr>
          <p:cNvSpPr txBox="1"/>
          <p:nvPr/>
        </p:nvSpPr>
        <p:spPr>
          <a:xfrm>
            <a:off x="2548560" y="3354898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5C6A5BA-8376-4FB8-531A-1FAF8AC5B52B}"/>
              </a:ext>
            </a:extLst>
          </p:cNvPr>
          <p:cNvSpPr txBox="1"/>
          <p:nvPr/>
        </p:nvSpPr>
        <p:spPr>
          <a:xfrm>
            <a:off x="2548560" y="3829491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E9AC5D5-0E05-38B5-32A2-A12B492066B8}"/>
              </a:ext>
            </a:extLst>
          </p:cNvPr>
          <p:cNvSpPr txBox="1"/>
          <p:nvPr/>
        </p:nvSpPr>
        <p:spPr>
          <a:xfrm>
            <a:off x="3500578" y="2880304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4589A2E-E517-AC52-44D9-AABC09F88CC2}"/>
              </a:ext>
            </a:extLst>
          </p:cNvPr>
          <p:cNvSpPr txBox="1"/>
          <p:nvPr/>
        </p:nvSpPr>
        <p:spPr>
          <a:xfrm>
            <a:off x="3500578" y="3354898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D923799-3CB5-3724-1F84-DD0F3AAFC618}"/>
              </a:ext>
            </a:extLst>
          </p:cNvPr>
          <p:cNvSpPr txBox="1"/>
          <p:nvPr/>
        </p:nvSpPr>
        <p:spPr>
          <a:xfrm>
            <a:off x="3500578" y="3829491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B2C839A-5A93-67E6-AE42-2FB1E4F7DB22}"/>
              </a:ext>
            </a:extLst>
          </p:cNvPr>
          <p:cNvSpPr txBox="1"/>
          <p:nvPr/>
        </p:nvSpPr>
        <p:spPr>
          <a:xfrm>
            <a:off x="4452598" y="3829491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79B8BD2-350D-6336-FD4B-B49019DA2394}"/>
              </a:ext>
            </a:extLst>
          </p:cNvPr>
          <p:cNvSpPr txBox="1"/>
          <p:nvPr/>
        </p:nvSpPr>
        <p:spPr>
          <a:xfrm>
            <a:off x="4452598" y="3354898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18F6A79-7DAA-930C-941E-5179ACD469EC}"/>
              </a:ext>
            </a:extLst>
          </p:cNvPr>
          <p:cNvSpPr txBox="1"/>
          <p:nvPr/>
        </p:nvSpPr>
        <p:spPr>
          <a:xfrm>
            <a:off x="4452598" y="2880304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342B4D-3DC2-FD24-F44E-74CCB325C57A}"/>
              </a:ext>
            </a:extLst>
          </p:cNvPr>
          <p:cNvSpPr txBox="1"/>
          <p:nvPr/>
        </p:nvSpPr>
        <p:spPr>
          <a:xfrm>
            <a:off x="5404618" y="3829491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721B13-D1D0-C917-65FF-B66F493C47B9}"/>
              </a:ext>
            </a:extLst>
          </p:cNvPr>
          <p:cNvSpPr txBox="1"/>
          <p:nvPr/>
        </p:nvSpPr>
        <p:spPr>
          <a:xfrm>
            <a:off x="5404618" y="3354898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30AEDD-D1AF-1C61-D501-A862793BB373}"/>
              </a:ext>
            </a:extLst>
          </p:cNvPr>
          <p:cNvSpPr txBox="1"/>
          <p:nvPr/>
        </p:nvSpPr>
        <p:spPr>
          <a:xfrm>
            <a:off x="5404618" y="2880304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23ABA7-3905-3C4C-E11F-DFABC9CAFCA2}"/>
              </a:ext>
            </a:extLst>
          </p:cNvPr>
          <p:cNvSpPr txBox="1"/>
          <p:nvPr/>
        </p:nvSpPr>
        <p:spPr>
          <a:xfrm>
            <a:off x="2548560" y="4303135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AECB37-5A72-6A47-CECF-94D8A73C3ECE}"/>
              </a:ext>
            </a:extLst>
          </p:cNvPr>
          <p:cNvSpPr txBox="1"/>
          <p:nvPr/>
        </p:nvSpPr>
        <p:spPr>
          <a:xfrm>
            <a:off x="3500578" y="4303135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15B65C-3E36-112C-D18B-F93F453C49E8}"/>
              </a:ext>
            </a:extLst>
          </p:cNvPr>
          <p:cNvSpPr txBox="1"/>
          <p:nvPr/>
        </p:nvSpPr>
        <p:spPr>
          <a:xfrm>
            <a:off x="4452598" y="4303135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8DF188-CAF1-F5F6-5F42-6CB7DE68C288}"/>
              </a:ext>
            </a:extLst>
          </p:cNvPr>
          <p:cNvSpPr txBox="1"/>
          <p:nvPr/>
        </p:nvSpPr>
        <p:spPr>
          <a:xfrm>
            <a:off x="5404618" y="4303135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8CF293-96B2-B4DA-D10E-E7D6858E6E63}"/>
              </a:ext>
            </a:extLst>
          </p:cNvPr>
          <p:cNvSpPr txBox="1"/>
          <p:nvPr/>
        </p:nvSpPr>
        <p:spPr>
          <a:xfrm>
            <a:off x="6357838" y="3829491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23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23BBE5-766A-EFF0-0463-73C175097407}"/>
              </a:ext>
            </a:extLst>
          </p:cNvPr>
          <p:cNvSpPr txBox="1"/>
          <p:nvPr/>
        </p:nvSpPr>
        <p:spPr>
          <a:xfrm>
            <a:off x="6357838" y="3343357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22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95F418E-2949-2A94-DD10-2373E63F6684}"/>
              </a:ext>
            </a:extLst>
          </p:cNvPr>
          <p:cNvSpPr txBox="1"/>
          <p:nvPr/>
        </p:nvSpPr>
        <p:spPr>
          <a:xfrm>
            <a:off x="6357838" y="2880304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21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C1B534-9609-8A79-BC2D-8B537BE81C70}"/>
              </a:ext>
            </a:extLst>
          </p:cNvPr>
          <p:cNvSpPr txBox="1"/>
          <p:nvPr/>
        </p:nvSpPr>
        <p:spPr>
          <a:xfrm>
            <a:off x="6357838" y="4303135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50000"/>
                  </a:schemeClr>
                </a:solidFill>
              </a:rPr>
              <a:t>24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C1C75F-A04D-47C2-ABA3-C63A94930D20}"/>
              </a:ext>
            </a:extLst>
          </p:cNvPr>
          <p:cNvSpPr txBox="1"/>
          <p:nvPr/>
        </p:nvSpPr>
        <p:spPr>
          <a:xfrm>
            <a:off x="2548560" y="4777729"/>
            <a:ext cx="219291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D3821B9-4228-2B08-45E7-0161967F337A}"/>
              </a:ext>
            </a:extLst>
          </p:cNvPr>
          <p:cNvSpPr txBox="1"/>
          <p:nvPr/>
        </p:nvSpPr>
        <p:spPr>
          <a:xfrm>
            <a:off x="3500578" y="4777729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EDB2140-F6F4-BA11-F3B2-9B774F27BA66}"/>
              </a:ext>
            </a:extLst>
          </p:cNvPr>
          <p:cNvSpPr txBox="1"/>
          <p:nvPr/>
        </p:nvSpPr>
        <p:spPr>
          <a:xfrm>
            <a:off x="4452598" y="4777729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900" dirty="0"/>
              <a:t>15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D0113B-52F9-5CBB-6BC3-D28E802A495B}"/>
              </a:ext>
            </a:extLst>
          </p:cNvPr>
          <p:cNvSpPr txBox="1"/>
          <p:nvPr/>
        </p:nvSpPr>
        <p:spPr>
          <a:xfrm>
            <a:off x="5404618" y="4777729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50000"/>
                  </a:schemeClr>
                </a:solidFill>
              </a:rPr>
              <a:t>20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0A0559A-7878-CAA7-6928-C0FB5F01D628}"/>
              </a:ext>
            </a:extLst>
          </p:cNvPr>
          <p:cNvSpPr txBox="1"/>
          <p:nvPr/>
        </p:nvSpPr>
        <p:spPr>
          <a:xfrm>
            <a:off x="6357838" y="4777729"/>
            <a:ext cx="276999" cy="276999"/>
          </a:xfrm>
          <a:prstGeom prst="rect">
            <a:avLst/>
          </a:prstGeom>
          <a:noFill/>
        </p:spPr>
        <p:txBody>
          <a:bodyPr wrap="none" lIns="68580" tIns="68580" bIns="68580" rtlCol="0" anchor="ctr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50000"/>
                  </a:schemeClr>
                </a:solidFill>
              </a:rPr>
              <a:t>25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DE242FE-6285-7D96-6672-20812F93C10E}"/>
              </a:ext>
            </a:extLst>
          </p:cNvPr>
          <p:cNvGrpSpPr/>
          <p:nvPr/>
        </p:nvGrpSpPr>
        <p:grpSpPr>
          <a:xfrm>
            <a:off x="2905156" y="1786234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17720AF-68FC-8296-30A4-33507182FE77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AA5A43D-ED20-53BA-66D1-E7418DD00A4D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5F68391-264F-92AE-1F9B-9E48E4178991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DB5B0DF-16E9-040F-E91E-44FEA83ACC46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CF08053-9C58-15B3-BD57-76C14C281AA2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2193557-A5E1-05AF-EB69-51B9D26B2876}"/>
              </a:ext>
            </a:extLst>
          </p:cNvPr>
          <p:cNvGrpSpPr/>
          <p:nvPr/>
        </p:nvGrpSpPr>
        <p:grpSpPr>
          <a:xfrm>
            <a:off x="3737159" y="1786234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4107898-DE3F-4627-0248-3F6D722873E5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673B85B-C3E1-9439-4CAF-E91D0A160821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E62DC56-E283-C11C-DC60-8BF2438629A3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C55B1AE-30CB-1819-C7D8-342FFE15D79F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CF20796-1B67-F710-3337-6CDBDB68D1FB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ABD59AC-A6C3-2720-458F-C22860701067}"/>
              </a:ext>
            </a:extLst>
          </p:cNvPr>
          <p:cNvGrpSpPr/>
          <p:nvPr/>
        </p:nvGrpSpPr>
        <p:grpSpPr>
          <a:xfrm>
            <a:off x="4691240" y="1786234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51024B-42FE-BE7B-DFDC-E3194EB8D084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48DB288-C433-72DF-28E5-38ADF77C2134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B4102A9-0382-242C-7A41-17FAD815BF9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01F6727-B387-C52A-2426-07DA32A5390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DEB56D0-9620-4DAE-BC6E-47A019C96F8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F23E0CF-B75C-5193-4107-AEF42D6A3088}"/>
              </a:ext>
            </a:extLst>
          </p:cNvPr>
          <p:cNvGrpSpPr/>
          <p:nvPr/>
        </p:nvGrpSpPr>
        <p:grpSpPr>
          <a:xfrm>
            <a:off x="5641199" y="1786234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40F55F63-6F29-C41B-FA14-0F2CB3E63446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32495CF6-E865-F6EA-0D46-7E2168BA976B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0F63EAAF-8D3D-3FE6-0302-F5DE4DA19C26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0596C6C-383A-61F6-C799-94DDBCDF3F58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C7D18A0-C8A9-FBE5-1C74-81CA596CB7A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F5A25E3-FCDB-87D4-C1BE-6EFEE37DB60D}"/>
              </a:ext>
            </a:extLst>
          </p:cNvPr>
          <p:cNvGrpSpPr/>
          <p:nvPr/>
        </p:nvGrpSpPr>
        <p:grpSpPr>
          <a:xfrm>
            <a:off x="6714434" y="1786234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12C7C43-75D5-CC14-3B4C-C4E9594CDC49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18764BE-B193-878B-7A21-09DCD40DE8FE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75CA051-286A-DECB-F6E3-25A4A66A3B16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F62A653-C448-50A9-2540-AF64D7468DB8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17B6ED0-2F7A-67E3-BE74-670464CC82D2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4C25EB52-D518-105B-4187-97CAD8E08CF0}"/>
              </a:ext>
            </a:extLst>
          </p:cNvPr>
          <p:cNvGrpSpPr/>
          <p:nvPr/>
        </p:nvGrpSpPr>
        <p:grpSpPr>
          <a:xfrm>
            <a:off x="1463494" y="2974502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45FB471-248C-2F21-047D-49306278EECF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70E39C7-3E75-1439-A8A0-EA5A1A1A4ECB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8061158-CD02-60E3-8500-EED88054E906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5E9FD009-9320-0645-FD3B-0099C2C54A7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EA98622-D6DC-0A0B-1CD9-97353A83ECDA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D70EC11-2768-4CC9-A45C-F307E3CA85E6}"/>
              </a:ext>
            </a:extLst>
          </p:cNvPr>
          <p:cNvGrpSpPr/>
          <p:nvPr/>
        </p:nvGrpSpPr>
        <p:grpSpPr>
          <a:xfrm>
            <a:off x="1463494" y="3448859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FBFEB9FB-CC06-59F2-6D5E-73127C95AAD3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DB0B417-5CEB-14C8-03D8-6F5C42D36AB3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12B5036-5C5F-972C-3D11-A22790680E1D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37EB638-72EC-F0EC-369E-0732D17F192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1C9722E1-F484-1175-8D6C-37E7000581C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DAA1EFF-EAC7-6AC9-19B8-0CC445ED68D6}"/>
              </a:ext>
            </a:extLst>
          </p:cNvPr>
          <p:cNvGrpSpPr/>
          <p:nvPr/>
        </p:nvGrpSpPr>
        <p:grpSpPr>
          <a:xfrm>
            <a:off x="1463494" y="3923215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3E7433E-C579-DADA-5AF2-1ABCEB9C519F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E7BF2A5F-EC62-4920-2D20-7B309F7276F3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2C2543C-B3E6-A173-8370-23C3FD67258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53F3A3C-F0B4-20F0-27C9-192778B1611F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45E1DDCE-D6F2-7F37-BDD9-7902A33F08B4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196BB89D-F1D2-1A6C-F564-86EC381CB4FA}"/>
              </a:ext>
            </a:extLst>
          </p:cNvPr>
          <p:cNvGrpSpPr/>
          <p:nvPr/>
        </p:nvGrpSpPr>
        <p:grpSpPr>
          <a:xfrm>
            <a:off x="1463494" y="4397571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D90A14B8-2FAB-7FC7-322C-58E018345B97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8B380C1F-E65A-D730-ED06-38A17432C148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4D0C72C-4266-7CC1-567C-CA2F52D3A109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4EF9F0C-0F56-0BD9-DAFA-50489C6EA86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48AC0B2-9330-BC60-D057-28CF08B7A478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0D1C8EF-894B-277D-D6A9-1A8D697076CF}"/>
              </a:ext>
            </a:extLst>
          </p:cNvPr>
          <p:cNvGrpSpPr/>
          <p:nvPr/>
        </p:nvGrpSpPr>
        <p:grpSpPr>
          <a:xfrm>
            <a:off x="1463494" y="4871927"/>
            <a:ext cx="240030" cy="24003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5CB688F9-F1B9-1B71-3E70-E285AFFE2414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C1648CD-5A2C-E617-CCEE-9232C3DF9706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28B4B09-3753-2C92-BAD5-0C7E4E832617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98A38DE-0F8B-2B3E-EEE3-B556DD9B175A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D65D8C9-E0DD-D302-F0AE-744988B681C6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24788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396</Words>
  <Application>Microsoft Office PowerPoint</Application>
  <PresentationFormat>On-screen Show (4:3)</PresentationFormat>
  <Paragraphs>257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3x3 Risk Matrix – Slide Template</vt:lpstr>
      <vt:lpstr>3x3 Risk Matrix – Slide Template</vt:lpstr>
      <vt:lpstr>4x4 Risk Matrix – Slide Template</vt:lpstr>
      <vt:lpstr>4x4 Risk Matrix – Slide Template</vt:lpstr>
      <vt:lpstr>5x5 Risk Matrix – Slide Template</vt:lpstr>
      <vt:lpstr>5x5 Risk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Matrix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2025-05-07T18:04:33Z</dcterms:modified>
  <cp:category>Charts &amp; Diagrams</cp:category>
</cp:coreProperties>
</file>