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941651"/>
    <a:srgbClr val="CEBA8B"/>
    <a:srgbClr val="D0BA94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F53C4-1FA0-9547-161B-A3697062B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56EE91-3CBB-D767-34FB-0BA39D24B5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4D47DD-159F-8E89-BDC7-68F192F9B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2A2DB-9540-8479-4A76-FEDA949620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377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0" Type="http://schemas.openxmlformats.org/officeDocument/2006/relationships/image" Target="../media/image16.svg"/><Relationship Id="rId4" Type="http://schemas.openxmlformats.org/officeDocument/2006/relationships/image" Target="../media/image2.sv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Zigzag Hexagon Process – Slide Template</a:t>
            </a: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B229232A-904D-DFF3-3229-1A82E584F20B}"/>
              </a:ext>
            </a:extLst>
          </p:cNvPr>
          <p:cNvSpPr/>
          <p:nvPr/>
        </p:nvSpPr>
        <p:spPr>
          <a:xfrm>
            <a:off x="702334" y="2141062"/>
            <a:ext cx="10787333" cy="3130661"/>
          </a:xfrm>
          <a:custGeom>
            <a:avLst/>
            <a:gdLst>
              <a:gd name="connsiteX0" fmla="*/ 1799069 w 1800832"/>
              <a:gd name="connsiteY0" fmla="*/ 420204 h 522631"/>
              <a:gd name="connsiteX1" fmla="*/ 1747530 w 1800832"/>
              <a:gd name="connsiteY1" fmla="*/ 330879 h 522631"/>
              <a:gd name="connsiteX2" fmla="*/ 1740095 w 1800832"/>
              <a:gd name="connsiteY2" fmla="*/ 326596 h 522631"/>
              <a:gd name="connsiteX3" fmla="*/ 1653399 w 1800832"/>
              <a:gd name="connsiteY3" fmla="*/ 326596 h 522631"/>
              <a:gd name="connsiteX4" fmla="*/ 1470808 w 1800832"/>
              <a:gd name="connsiteY4" fmla="*/ 144041 h 522631"/>
              <a:gd name="connsiteX5" fmla="*/ 1486812 w 1800832"/>
              <a:gd name="connsiteY5" fmla="*/ 116449 h 522631"/>
              <a:gd name="connsiteX6" fmla="*/ 1486812 w 1800832"/>
              <a:gd name="connsiteY6" fmla="*/ 107882 h 522631"/>
              <a:gd name="connsiteX7" fmla="*/ 1435273 w 1800832"/>
              <a:gd name="connsiteY7" fmla="*/ 18557 h 522631"/>
              <a:gd name="connsiteX8" fmla="*/ 1423680 w 1800832"/>
              <a:gd name="connsiteY8" fmla="*/ 15408 h 522631"/>
              <a:gd name="connsiteX9" fmla="*/ 1419396 w 1800832"/>
              <a:gd name="connsiteY9" fmla="*/ 22841 h 522631"/>
              <a:gd name="connsiteX10" fmla="*/ 1420530 w 1800832"/>
              <a:gd name="connsiteY10" fmla="*/ 27125 h 522631"/>
              <a:gd name="connsiteX11" fmla="*/ 1469674 w 1800832"/>
              <a:gd name="connsiteY11" fmla="*/ 112166 h 522631"/>
              <a:gd name="connsiteX12" fmla="*/ 1458459 w 1800832"/>
              <a:gd name="connsiteY12" fmla="*/ 131568 h 522631"/>
              <a:gd name="connsiteX13" fmla="*/ 1423050 w 1800832"/>
              <a:gd name="connsiteY13" fmla="*/ 193050 h 522631"/>
              <a:gd name="connsiteX14" fmla="*/ 1329675 w 1800832"/>
              <a:gd name="connsiteY14" fmla="*/ 193050 h 522631"/>
              <a:gd name="connsiteX15" fmla="*/ 1289981 w 1800832"/>
              <a:gd name="connsiteY15" fmla="*/ 124387 h 522631"/>
              <a:gd name="connsiteX16" fmla="*/ 1282925 w 1800832"/>
              <a:gd name="connsiteY16" fmla="*/ 112166 h 522631"/>
              <a:gd name="connsiteX17" fmla="*/ 1332070 w 1800832"/>
              <a:gd name="connsiteY17" fmla="*/ 27125 h 522631"/>
              <a:gd name="connsiteX18" fmla="*/ 1333204 w 1800832"/>
              <a:gd name="connsiteY18" fmla="*/ 22841 h 522631"/>
              <a:gd name="connsiteX19" fmla="*/ 1328919 w 1800832"/>
              <a:gd name="connsiteY19" fmla="*/ 15408 h 522631"/>
              <a:gd name="connsiteX20" fmla="*/ 1317326 w 1800832"/>
              <a:gd name="connsiteY20" fmla="*/ 18557 h 522631"/>
              <a:gd name="connsiteX21" fmla="*/ 1265787 w 1800832"/>
              <a:gd name="connsiteY21" fmla="*/ 107882 h 522631"/>
              <a:gd name="connsiteX22" fmla="*/ 1265787 w 1800832"/>
              <a:gd name="connsiteY22" fmla="*/ 116449 h 522631"/>
              <a:gd name="connsiteX23" fmla="*/ 1278137 w 1800832"/>
              <a:gd name="connsiteY23" fmla="*/ 137741 h 522631"/>
              <a:gd name="connsiteX24" fmla="*/ 1115330 w 1800832"/>
              <a:gd name="connsiteY24" fmla="*/ 320548 h 522631"/>
              <a:gd name="connsiteX25" fmla="*/ 1029767 w 1800832"/>
              <a:gd name="connsiteY25" fmla="*/ 320548 h 522631"/>
              <a:gd name="connsiteX26" fmla="*/ 850075 w 1800832"/>
              <a:gd name="connsiteY26" fmla="*/ 140891 h 522631"/>
              <a:gd name="connsiteX27" fmla="*/ 867968 w 1800832"/>
              <a:gd name="connsiteY27" fmla="*/ 109898 h 522631"/>
              <a:gd name="connsiteX28" fmla="*/ 867968 w 1800832"/>
              <a:gd name="connsiteY28" fmla="*/ 101331 h 522631"/>
              <a:gd name="connsiteX29" fmla="*/ 816430 w 1800832"/>
              <a:gd name="connsiteY29" fmla="*/ 12006 h 522631"/>
              <a:gd name="connsiteX30" fmla="*/ 804837 w 1800832"/>
              <a:gd name="connsiteY30" fmla="*/ 8857 h 522631"/>
              <a:gd name="connsiteX31" fmla="*/ 800552 w 1800832"/>
              <a:gd name="connsiteY31" fmla="*/ 16290 h 522631"/>
              <a:gd name="connsiteX32" fmla="*/ 801686 w 1800832"/>
              <a:gd name="connsiteY32" fmla="*/ 20573 h 522631"/>
              <a:gd name="connsiteX33" fmla="*/ 850831 w 1800832"/>
              <a:gd name="connsiteY33" fmla="*/ 105615 h 522631"/>
              <a:gd name="connsiteX34" fmla="*/ 837726 w 1800832"/>
              <a:gd name="connsiteY34" fmla="*/ 128292 h 522631"/>
              <a:gd name="connsiteX35" fmla="*/ 804206 w 1800832"/>
              <a:gd name="connsiteY35" fmla="*/ 186372 h 522631"/>
              <a:gd name="connsiteX36" fmla="*/ 710832 w 1800832"/>
              <a:gd name="connsiteY36" fmla="*/ 186372 h 522631"/>
              <a:gd name="connsiteX37" fmla="*/ 672777 w 1800832"/>
              <a:gd name="connsiteY37" fmla="*/ 120355 h 522631"/>
              <a:gd name="connsiteX38" fmla="*/ 664208 w 1800832"/>
              <a:gd name="connsiteY38" fmla="*/ 105489 h 522631"/>
              <a:gd name="connsiteX39" fmla="*/ 713352 w 1800832"/>
              <a:gd name="connsiteY39" fmla="*/ 20447 h 522631"/>
              <a:gd name="connsiteX40" fmla="*/ 714486 w 1800832"/>
              <a:gd name="connsiteY40" fmla="*/ 16164 h 522631"/>
              <a:gd name="connsiteX41" fmla="*/ 710202 w 1800832"/>
              <a:gd name="connsiteY41" fmla="*/ 8730 h 522631"/>
              <a:gd name="connsiteX42" fmla="*/ 698609 w 1800832"/>
              <a:gd name="connsiteY42" fmla="*/ 11880 h 522631"/>
              <a:gd name="connsiteX43" fmla="*/ 647070 w 1800832"/>
              <a:gd name="connsiteY43" fmla="*/ 101205 h 522631"/>
              <a:gd name="connsiteX44" fmla="*/ 647070 w 1800832"/>
              <a:gd name="connsiteY44" fmla="*/ 109772 h 522631"/>
              <a:gd name="connsiteX45" fmla="*/ 660553 w 1800832"/>
              <a:gd name="connsiteY45" fmla="*/ 133206 h 522631"/>
              <a:gd name="connsiteX46" fmla="*/ 475442 w 1800832"/>
              <a:gd name="connsiteY46" fmla="*/ 326974 h 522631"/>
              <a:gd name="connsiteX47" fmla="*/ 397819 w 1800832"/>
              <a:gd name="connsiteY47" fmla="*/ 326974 h 522631"/>
              <a:gd name="connsiteX48" fmla="*/ 204139 w 1800832"/>
              <a:gd name="connsiteY48" fmla="*/ 133332 h 522631"/>
              <a:gd name="connsiteX49" fmla="*/ 222033 w 1800832"/>
              <a:gd name="connsiteY49" fmla="*/ 102339 h 522631"/>
              <a:gd name="connsiteX50" fmla="*/ 222033 w 1800832"/>
              <a:gd name="connsiteY50" fmla="*/ 93772 h 522631"/>
              <a:gd name="connsiteX51" fmla="*/ 170494 w 1800832"/>
              <a:gd name="connsiteY51" fmla="*/ 4447 h 522631"/>
              <a:gd name="connsiteX52" fmla="*/ 158901 w 1800832"/>
              <a:gd name="connsiteY52" fmla="*/ 1297 h 522631"/>
              <a:gd name="connsiteX53" fmla="*/ 154616 w 1800832"/>
              <a:gd name="connsiteY53" fmla="*/ 8730 h 522631"/>
              <a:gd name="connsiteX54" fmla="*/ 155751 w 1800832"/>
              <a:gd name="connsiteY54" fmla="*/ 13014 h 522631"/>
              <a:gd name="connsiteX55" fmla="*/ 204895 w 1800832"/>
              <a:gd name="connsiteY55" fmla="*/ 98055 h 522631"/>
              <a:gd name="connsiteX56" fmla="*/ 191790 w 1800832"/>
              <a:gd name="connsiteY56" fmla="*/ 120733 h 522631"/>
              <a:gd name="connsiteX57" fmla="*/ 158271 w 1800832"/>
              <a:gd name="connsiteY57" fmla="*/ 178813 h 522631"/>
              <a:gd name="connsiteX58" fmla="*/ 64896 w 1800832"/>
              <a:gd name="connsiteY58" fmla="*/ 178813 h 522631"/>
              <a:gd name="connsiteX59" fmla="*/ 18272 w 1800832"/>
              <a:gd name="connsiteY59" fmla="*/ 97929 h 522631"/>
              <a:gd name="connsiteX60" fmla="*/ 67416 w 1800832"/>
              <a:gd name="connsiteY60" fmla="*/ 12888 h 522631"/>
              <a:gd name="connsiteX61" fmla="*/ 68551 w 1800832"/>
              <a:gd name="connsiteY61" fmla="*/ 8605 h 522631"/>
              <a:gd name="connsiteX62" fmla="*/ 64266 w 1800832"/>
              <a:gd name="connsiteY62" fmla="*/ 1171 h 522631"/>
              <a:gd name="connsiteX63" fmla="*/ 52673 w 1800832"/>
              <a:gd name="connsiteY63" fmla="*/ 4321 h 522631"/>
              <a:gd name="connsiteX64" fmla="*/ 1134 w 1800832"/>
              <a:gd name="connsiteY64" fmla="*/ 93646 h 522631"/>
              <a:gd name="connsiteX65" fmla="*/ 1134 w 1800832"/>
              <a:gd name="connsiteY65" fmla="*/ 102213 h 522631"/>
              <a:gd name="connsiteX66" fmla="*/ 52673 w 1800832"/>
              <a:gd name="connsiteY66" fmla="*/ 191538 h 522631"/>
              <a:gd name="connsiteX67" fmla="*/ 60108 w 1800832"/>
              <a:gd name="connsiteY67" fmla="*/ 195821 h 522631"/>
              <a:gd name="connsiteX68" fmla="*/ 152096 w 1800832"/>
              <a:gd name="connsiteY68" fmla="*/ 195821 h 522631"/>
              <a:gd name="connsiteX69" fmla="*/ 345776 w 1800832"/>
              <a:gd name="connsiteY69" fmla="*/ 389463 h 522631"/>
              <a:gd name="connsiteX70" fmla="*/ 327882 w 1800832"/>
              <a:gd name="connsiteY70" fmla="*/ 420456 h 522631"/>
              <a:gd name="connsiteX71" fmla="*/ 327882 w 1800832"/>
              <a:gd name="connsiteY71" fmla="*/ 429023 h 522631"/>
              <a:gd name="connsiteX72" fmla="*/ 379421 w 1800832"/>
              <a:gd name="connsiteY72" fmla="*/ 518348 h 522631"/>
              <a:gd name="connsiteX73" fmla="*/ 391014 w 1800832"/>
              <a:gd name="connsiteY73" fmla="*/ 521498 h 522631"/>
              <a:gd name="connsiteX74" fmla="*/ 395299 w 1800832"/>
              <a:gd name="connsiteY74" fmla="*/ 514065 h 522631"/>
              <a:gd name="connsiteX75" fmla="*/ 394165 w 1800832"/>
              <a:gd name="connsiteY75" fmla="*/ 509781 h 522631"/>
              <a:gd name="connsiteX76" fmla="*/ 345020 w 1800832"/>
              <a:gd name="connsiteY76" fmla="*/ 424740 h 522631"/>
              <a:gd name="connsiteX77" fmla="*/ 358125 w 1800832"/>
              <a:gd name="connsiteY77" fmla="*/ 402062 h 522631"/>
              <a:gd name="connsiteX78" fmla="*/ 391644 w 1800832"/>
              <a:gd name="connsiteY78" fmla="*/ 343982 h 522631"/>
              <a:gd name="connsiteX79" fmla="*/ 485019 w 1800832"/>
              <a:gd name="connsiteY79" fmla="*/ 343982 h 522631"/>
              <a:gd name="connsiteX80" fmla="*/ 517656 w 1800832"/>
              <a:gd name="connsiteY80" fmla="*/ 400550 h 522631"/>
              <a:gd name="connsiteX81" fmla="*/ 531643 w 1800832"/>
              <a:gd name="connsiteY81" fmla="*/ 424740 h 522631"/>
              <a:gd name="connsiteX82" fmla="*/ 482499 w 1800832"/>
              <a:gd name="connsiteY82" fmla="*/ 509781 h 522631"/>
              <a:gd name="connsiteX83" fmla="*/ 481365 w 1800832"/>
              <a:gd name="connsiteY83" fmla="*/ 514065 h 522631"/>
              <a:gd name="connsiteX84" fmla="*/ 485649 w 1800832"/>
              <a:gd name="connsiteY84" fmla="*/ 521498 h 522631"/>
              <a:gd name="connsiteX85" fmla="*/ 489933 w 1800832"/>
              <a:gd name="connsiteY85" fmla="*/ 522632 h 522631"/>
              <a:gd name="connsiteX86" fmla="*/ 497368 w 1800832"/>
              <a:gd name="connsiteY86" fmla="*/ 518348 h 522631"/>
              <a:gd name="connsiteX87" fmla="*/ 548907 w 1800832"/>
              <a:gd name="connsiteY87" fmla="*/ 429023 h 522631"/>
              <a:gd name="connsiteX88" fmla="*/ 548907 w 1800832"/>
              <a:gd name="connsiteY88" fmla="*/ 420456 h 522631"/>
              <a:gd name="connsiteX89" fmla="*/ 530005 w 1800832"/>
              <a:gd name="connsiteY89" fmla="*/ 387700 h 522631"/>
              <a:gd name="connsiteX90" fmla="*/ 706170 w 1800832"/>
              <a:gd name="connsiteY90" fmla="*/ 203255 h 522631"/>
              <a:gd name="connsiteX91" fmla="*/ 706170 w 1800832"/>
              <a:gd name="connsiteY91" fmla="*/ 203255 h 522631"/>
              <a:gd name="connsiteX92" fmla="*/ 798158 w 1800832"/>
              <a:gd name="connsiteY92" fmla="*/ 203255 h 522631"/>
              <a:gd name="connsiteX93" fmla="*/ 977851 w 1800832"/>
              <a:gd name="connsiteY93" fmla="*/ 382912 h 522631"/>
              <a:gd name="connsiteX94" fmla="*/ 959957 w 1800832"/>
              <a:gd name="connsiteY94" fmla="*/ 413905 h 522631"/>
              <a:gd name="connsiteX95" fmla="*/ 959957 w 1800832"/>
              <a:gd name="connsiteY95" fmla="*/ 422472 h 522631"/>
              <a:gd name="connsiteX96" fmla="*/ 1011496 w 1800832"/>
              <a:gd name="connsiteY96" fmla="*/ 511797 h 522631"/>
              <a:gd name="connsiteX97" fmla="*/ 1023089 w 1800832"/>
              <a:gd name="connsiteY97" fmla="*/ 514947 h 522631"/>
              <a:gd name="connsiteX98" fmla="*/ 1027373 w 1800832"/>
              <a:gd name="connsiteY98" fmla="*/ 507514 h 522631"/>
              <a:gd name="connsiteX99" fmla="*/ 1026239 w 1800832"/>
              <a:gd name="connsiteY99" fmla="*/ 503230 h 522631"/>
              <a:gd name="connsiteX100" fmla="*/ 977095 w 1800832"/>
              <a:gd name="connsiteY100" fmla="*/ 418188 h 522631"/>
              <a:gd name="connsiteX101" fmla="*/ 990200 w 1800832"/>
              <a:gd name="connsiteY101" fmla="*/ 395511 h 522631"/>
              <a:gd name="connsiteX102" fmla="*/ 1023719 w 1800832"/>
              <a:gd name="connsiteY102" fmla="*/ 337431 h 522631"/>
              <a:gd name="connsiteX103" fmla="*/ 1117094 w 1800832"/>
              <a:gd name="connsiteY103" fmla="*/ 337431 h 522631"/>
              <a:gd name="connsiteX104" fmla="*/ 1153385 w 1800832"/>
              <a:gd name="connsiteY104" fmla="*/ 400172 h 522631"/>
              <a:gd name="connsiteX105" fmla="*/ 1163844 w 1800832"/>
              <a:gd name="connsiteY105" fmla="*/ 418188 h 522631"/>
              <a:gd name="connsiteX106" fmla="*/ 1114699 w 1800832"/>
              <a:gd name="connsiteY106" fmla="*/ 503230 h 522631"/>
              <a:gd name="connsiteX107" fmla="*/ 1113565 w 1800832"/>
              <a:gd name="connsiteY107" fmla="*/ 507514 h 522631"/>
              <a:gd name="connsiteX108" fmla="*/ 1117850 w 1800832"/>
              <a:gd name="connsiteY108" fmla="*/ 514947 h 522631"/>
              <a:gd name="connsiteX109" fmla="*/ 1122134 w 1800832"/>
              <a:gd name="connsiteY109" fmla="*/ 516080 h 522631"/>
              <a:gd name="connsiteX110" fmla="*/ 1129569 w 1800832"/>
              <a:gd name="connsiteY110" fmla="*/ 511797 h 522631"/>
              <a:gd name="connsiteX111" fmla="*/ 1181108 w 1800832"/>
              <a:gd name="connsiteY111" fmla="*/ 422472 h 522631"/>
              <a:gd name="connsiteX112" fmla="*/ 1181108 w 1800832"/>
              <a:gd name="connsiteY112" fmla="*/ 413905 h 522631"/>
              <a:gd name="connsiteX113" fmla="*/ 1165482 w 1800832"/>
              <a:gd name="connsiteY113" fmla="*/ 386692 h 522631"/>
              <a:gd name="connsiteX114" fmla="*/ 1323375 w 1800832"/>
              <a:gd name="connsiteY114" fmla="*/ 209554 h 522631"/>
              <a:gd name="connsiteX115" fmla="*/ 1325391 w 1800832"/>
              <a:gd name="connsiteY115" fmla="*/ 209806 h 522631"/>
              <a:gd name="connsiteX116" fmla="*/ 1422546 w 1800832"/>
              <a:gd name="connsiteY116" fmla="*/ 209806 h 522631"/>
              <a:gd name="connsiteX117" fmla="*/ 1598458 w 1800832"/>
              <a:gd name="connsiteY117" fmla="*/ 385684 h 522631"/>
              <a:gd name="connsiteX118" fmla="*/ 1578674 w 1800832"/>
              <a:gd name="connsiteY118" fmla="*/ 419952 h 522631"/>
              <a:gd name="connsiteX119" fmla="*/ 1578674 w 1800832"/>
              <a:gd name="connsiteY119" fmla="*/ 428519 h 522631"/>
              <a:gd name="connsiteX120" fmla="*/ 1630213 w 1800832"/>
              <a:gd name="connsiteY120" fmla="*/ 517844 h 522631"/>
              <a:gd name="connsiteX121" fmla="*/ 1637648 w 1800832"/>
              <a:gd name="connsiteY121" fmla="*/ 522128 h 522631"/>
              <a:gd name="connsiteX122" fmla="*/ 1641932 w 1800832"/>
              <a:gd name="connsiteY122" fmla="*/ 520994 h 522631"/>
              <a:gd name="connsiteX123" fmla="*/ 1646217 w 1800832"/>
              <a:gd name="connsiteY123" fmla="*/ 513561 h 522631"/>
              <a:gd name="connsiteX124" fmla="*/ 1645082 w 1800832"/>
              <a:gd name="connsiteY124" fmla="*/ 509277 h 522631"/>
              <a:gd name="connsiteX125" fmla="*/ 1595938 w 1800832"/>
              <a:gd name="connsiteY125" fmla="*/ 424236 h 522631"/>
              <a:gd name="connsiteX126" fmla="*/ 1610933 w 1800832"/>
              <a:gd name="connsiteY126" fmla="*/ 398157 h 522631"/>
              <a:gd name="connsiteX127" fmla="*/ 1642562 w 1800832"/>
              <a:gd name="connsiteY127" fmla="*/ 343352 h 522631"/>
              <a:gd name="connsiteX128" fmla="*/ 1735937 w 1800832"/>
              <a:gd name="connsiteY128" fmla="*/ 343352 h 522631"/>
              <a:gd name="connsiteX129" fmla="*/ 1782561 w 1800832"/>
              <a:gd name="connsiteY129" fmla="*/ 424236 h 522631"/>
              <a:gd name="connsiteX130" fmla="*/ 1733417 w 1800832"/>
              <a:gd name="connsiteY130" fmla="*/ 509277 h 522631"/>
              <a:gd name="connsiteX131" fmla="*/ 1732282 w 1800832"/>
              <a:gd name="connsiteY131" fmla="*/ 513561 h 522631"/>
              <a:gd name="connsiteX132" fmla="*/ 1736567 w 1800832"/>
              <a:gd name="connsiteY132" fmla="*/ 520994 h 522631"/>
              <a:gd name="connsiteX133" fmla="*/ 1748160 w 1800832"/>
              <a:gd name="connsiteY133" fmla="*/ 517844 h 522631"/>
              <a:gd name="connsiteX134" fmla="*/ 1799699 w 1800832"/>
              <a:gd name="connsiteY134" fmla="*/ 428519 h 522631"/>
              <a:gd name="connsiteX135" fmla="*/ 1799699 w 1800832"/>
              <a:gd name="connsiteY135" fmla="*/ 419952 h 52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1800832" h="522631">
                <a:moveTo>
                  <a:pt x="1799069" y="420204"/>
                </a:moveTo>
                <a:lnTo>
                  <a:pt x="1747530" y="330879"/>
                </a:lnTo>
                <a:cubicBezTo>
                  <a:pt x="1746018" y="328234"/>
                  <a:pt x="1743246" y="326596"/>
                  <a:pt x="1740095" y="326596"/>
                </a:cubicBezTo>
                <a:lnTo>
                  <a:pt x="1653399" y="326596"/>
                </a:lnTo>
                <a:lnTo>
                  <a:pt x="1470808" y="144041"/>
                </a:lnTo>
                <a:lnTo>
                  <a:pt x="1486812" y="116449"/>
                </a:lnTo>
                <a:cubicBezTo>
                  <a:pt x="1488324" y="113804"/>
                  <a:pt x="1488324" y="110528"/>
                  <a:pt x="1486812" y="107882"/>
                </a:cubicBezTo>
                <a:lnTo>
                  <a:pt x="1435273" y="18557"/>
                </a:lnTo>
                <a:cubicBezTo>
                  <a:pt x="1432879" y="14526"/>
                  <a:pt x="1427712" y="13140"/>
                  <a:pt x="1423680" y="15408"/>
                </a:cubicBezTo>
                <a:cubicBezTo>
                  <a:pt x="1420908" y="17046"/>
                  <a:pt x="1419396" y="19817"/>
                  <a:pt x="1419396" y="22841"/>
                </a:cubicBezTo>
                <a:cubicBezTo>
                  <a:pt x="1419396" y="24227"/>
                  <a:pt x="1419774" y="25739"/>
                  <a:pt x="1420530" y="27125"/>
                </a:cubicBezTo>
                <a:lnTo>
                  <a:pt x="1469674" y="112166"/>
                </a:lnTo>
                <a:lnTo>
                  <a:pt x="1458459" y="131568"/>
                </a:lnTo>
                <a:lnTo>
                  <a:pt x="1423050" y="193050"/>
                </a:lnTo>
                <a:lnTo>
                  <a:pt x="1329675" y="193050"/>
                </a:lnTo>
                <a:lnTo>
                  <a:pt x="1289981" y="124387"/>
                </a:lnTo>
                <a:lnTo>
                  <a:pt x="1282925" y="112166"/>
                </a:lnTo>
                <a:lnTo>
                  <a:pt x="1332070" y="27125"/>
                </a:lnTo>
                <a:cubicBezTo>
                  <a:pt x="1332825" y="25739"/>
                  <a:pt x="1333204" y="24353"/>
                  <a:pt x="1333204" y="22841"/>
                </a:cubicBezTo>
                <a:cubicBezTo>
                  <a:pt x="1333204" y="19943"/>
                  <a:pt x="1331691" y="17046"/>
                  <a:pt x="1328919" y="15408"/>
                </a:cubicBezTo>
                <a:cubicBezTo>
                  <a:pt x="1324887" y="13014"/>
                  <a:pt x="1319594" y="14400"/>
                  <a:pt x="1317326" y="18557"/>
                </a:cubicBezTo>
                <a:lnTo>
                  <a:pt x="1265787" y="107882"/>
                </a:lnTo>
                <a:cubicBezTo>
                  <a:pt x="1264275" y="110528"/>
                  <a:pt x="1264275" y="113804"/>
                  <a:pt x="1265787" y="116449"/>
                </a:cubicBezTo>
                <a:lnTo>
                  <a:pt x="1278137" y="137741"/>
                </a:lnTo>
                <a:lnTo>
                  <a:pt x="1115330" y="320548"/>
                </a:lnTo>
                <a:lnTo>
                  <a:pt x="1029767" y="320548"/>
                </a:lnTo>
                <a:lnTo>
                  <a:pt x="850075" y="140891"/>
                </a:lnTo>
                <a:lnTo>
                  <a:pt x="867968" y="109898"/>
                </a:lnTo>
                <a:cubicBezTo>
                  <a:pt x="869481" y="107252"/>
                  <a:pt x="869481" y="103977"/>
                  <a:pt x="867968" y="101331"/>
                </a:cubicBezTo>
                <a:lnTo>
                  <a:pt x="816430" y="12006"/>
                </a:lnTo>
                <a:cubicBezTo>
                  <a:pt x="814035" y="7975"/>
                  <a:pt x="808869" y="6589"/>
                  <a:pt x="804837" y="8857"/>
                </a:cubicBezTo>
                <a:cubicBezTo>
                  <a:pt x="802064" y="10494"/>
                  <a:pt x="800552" y="13266"/>
                  <a:pt x="800552" y="16290"/>
                </a:cubicBezTo>
                <a:cubicBezTo>
                  <a:pt x="800552" y="17676"/>
                  <a:pt x="800930" y="19187"/>
                  <a:pt x="801686" y="20573"/>
                </a:cubicBezTo>
                <a:lnTo>
                  <a:pt x="850831" y="105615"/>
                </a:lnTo>
                <a:lnTo>
                  <a:pt x="837726" y="128292"/>
                </a:lnTo>
                <a:lnTo>
                  <a:pt x="804206" y="186372"/>
                </a:lnTo>
                <a:lnTo>
                  <a:pt x="710832" y="186372"/>
                </a:lnTo>
                <a:lnTo>
                  <a:pt x="672777" y="120355"/>
                </a:lnTo>
                <a:lnTo>
                  <a:pt x="664208" y="105489"/>
                </a:lnTo>
                <a:lnTo>
                  <a:pt x="713352" y="20447"/>
                </a:lnTo>
                <a:cubicBezTo>
                  <a:pt x="714108" y="19061"/>
                  <a:pt x="714486" y="17676"/>
                  <a:pt x="714486" y="16164"/>
                </a:cubicBezTo>
                <a:cubicBezTo>
                  <a:pt x="714486" y="13266"/>
                  <a:pt x="712974" y="10368"/>
                  <a:pt x="710202" y="8730"/>
                </a:cubicBezTo>
                <a:cubicBezTo>
                  <a:pt x="706170" y="6337"/>
                  <a:pt x="700877" y="7722"/>
                  <a:pt x="698609" y="11880"/>
                </a:cubicBezTo>
                <a:lnTo>
                  <a:pt x="647070" y="101205"/>
                </a:lnTo>
                <a:cubicBezTo>
                  <a:pt x="645558" y="103851"/>
                  <a:pt x="645558" y="107126"/>
                  <a:pt x="647070" y="109772"/>
                </a:cubicBezTo>
                <a:lnTo>
                  <a:pt x="660553" y="133206"/>
                </a:lnTo>
                <a:lnTo>
                  <a:pt x="475442" y="326974"/>
                </a:lnTo>
                <a:lnTo>
                  <a:pt x="397819" y="326974"/>
                </a:lnTo>
                <a:lnTo>
                  <a:pt x="204139" y="133332"/>
                </a:lnTo>
                <a:lnTo>
                  <a:pt x="222033" y="102339"/>
                </a:lnTo>
                <a:cubicBezTo>
                  <a:pt x="223545" y="99693"/>
                  <a:pt x="223545" y="96418"/>
                  <a:pt x="222033" y="93772"/>
                </a:cubicBezTo>
                <a:lnTo>
                  <a:pt x="170494" y="4447"/>
                </a:lnTo>
                <a:cubicBezTo>
                  <a:pt x="168100" y="415"/>
                  <a:pt x="162933" y="-971"/>
                  <a:pt x="158901" y="1297"/>
                </a:cubicBezTo>
                <a:cubicBezTo>
                  <a:pt x="156129" y="2935"/>
                  <a:pt x="154616" y="5707"/>
                  <a:pt x="154616" y="8730"/>
                </a:cubicBezTo>
                <a:cubicBezTo>
                  <a:pt x="154616" y="10116"/>
                  <a:pt x="154994" y="11628"/>
                  <a:pt x="155751" y="13014"/>
                </a:cubicBezTo>
                <a:lnTo>
                  <a:pt x="204895" y="98055"/>
                </a:lnTo>
                <a:lnTo>
                  <a:pt x="191790" y="120733"/>
                </a:lnTo>
                <a:lnTo>
                  <a:pt x="158271" y="178813"/>
                </a:lnTo>
                <a:lnTo>
                  <a:pt x="64896" y="178813"/>
                </a:lnTo>
                <a:lnTo>
                  <a:pt x="18272" y="97929"/>
                </a:lnTo>
                <a:lnTo>
                  <a:pt x="67416" y="12888"/>
                </a:lnTo>
                <a:cubicBezTo>
                  <a:pt x="68172" y="11502"/>
                  <a:pt x="68551" y="10116"/>
                  <a:pt x="68551" y="8605"/>
                </a:cubicBezTo>
                <a:cubicBezTo>
                  <a:pt x="68551" y="5707"/>
                  <a:pt x="67038" y="2809"/>
                  <a:pt x="64266" y="1171"/>
                </a:cubicBezTo>
                <a:cubicBezTo>
                  <a:pt x="60234" y="-1222"/>
                  <a:pt x="54941" y="163"/>
                  <a:pt x="52673" y="4321"/>
                </a:cubicBezTo>
                <a:lnTo>
                  <a:pt x="1134" y="93646"/>
                </a:lnTo>
                <a:cubicBezTo>
                  <a:pt x="-378" y="96291"/>
                  <a:pt x="-378" y="99567"/>
                  <a:pt x="1134" y="102213"/>
                </a:cubicBezTo>
                <a:lnTo>
                  <a:pt x="52673" y="191538"/>
                </a:lnTo>
                <a:cubicBezTo>
                  <a:pt x="54185" y="194183"/>
                  <a:pt x="56957" y="195821"/>
                  <a:pt x="60108" y="195821"/>
                </a:cubicBezTo>
                <a:lnTo>
                  <a:pt x="152096" y="195821"/>
                </a:lnTo>
                <a:lnTo>
                  <a:pt x="345776" y="389463"/>
                </a:lnTo>
                <a:lnTo>
                  <a:pt x="327882" y="420456"/>
                </a:lnTo>
                <a:cubicBezTo>
                  <a:pt x="326370" y="423102"/>
                  <a:pt x="326370" y="426378"/>
                  <a:pt x="327882" y="429023"/>
                </a:cubicBezTo>
                <a:lnTo>
                  <a:pt x="379421" y="518348"/>
                </a:lnTo>
                <a:cubicBezTo>
                  <a:pt x="381815" y="522380"/>
                  <a:pt x="386982" y="523766"/>
                  <a:pt x="391014" y="521498"/>
                </a:cubicBezTo>
                <a:cubicBezTo>
                  <a:pt x="393786" y="519860"/>
                  <a:pt x="395299" y="517088"/>
                  <a:pt x="395299" y="514065"/>
                </a:cubicBezTo>
                <a:cubicBezTo>
                  <a:pt x="395299" y="512679"/>
                  <a:pt x="394921" y="511167"/>
                  <a:pt x="394165" y="509781"/>
                </a:cubicBezTo>
                <a:lnTo>
                  <a:pt x="345020" y="424740"/>
                </a:lnTo>
                <a:lnTo>
                  <a:pt x="358125" y="402062"/>
                </a:lnTo>
                <a:lnTo>
                  <a:pt x="391644" y="343982"/>
                </a:lnTo>
                <a:lnTo>
                  <a:pt x="485019" y="343982"/>
                </a:lnTo>
                <a:lnTo>
                  <a:pt x="517656" y="400550"/>
                </a:lnTo>
                <a:lnTo>
                  <a:pt x="531643" y="424740"/>
                </a:lnTo>
                <a:lnTo>
                  <a:pt x="482499" y="509781"/>
                </a:lnTo>
                <a:cubicBezTo>
                  <a:pt x="481743" y="511167"/>
                  <a:pt x="481365" y="512553"/>
                  <a:pt x="481365" y="514065"/>
                </a:cubicBezTo>
                <a:cubicBezTo>
                  <a:pt x="481365" y="516963"/>
                  <a:pt x="482877" y="519860"/>
                  <a:pt x="485649" y="521498"/>
                </a:cubicBezTo>
                <a:cubicBezTo>
                  <a:pt x="487035" y="522254"/>
                  <a:pt x="488421" y="522632"/>
                  <a:pt x="489933" y="522632"/>
                </a:cubicBezTo>
                <a:cubicBezTo>
                  <a:pt x="492832" y="522632"/>
                  <a:pt x="495730" y="521120"/>
                  <a:pt x="497368" y="518348"/>
                </a:cubicBezTo>
                <a:lnTo>
                  <a:pt x="548907" y="429023"/>
                </a:lnTo>
                <a:cubicBezTo>
                  <a:pt x="550419" y="426378"/>
                  <a:pt x="550419" y="423102"/>
                  <a:pt x="548907" y="420456"/>
                </a:cubicBezTo>
                <a:lnTo>
                  <a:pt x="530005" y="387700"/>
                </a:lnTo>
                <a:lnTo>
                  <a:pt x="706170" y="203255"/>
                </a:lnTo>
                <a:cubicBezTo>
                  <a:pt x="706170" y="203255"/>
                  <a:pt x="706170" y="203255"/>
                  <a:pt x="706170" y="203255"/>
                </a:cubicBezTo>
                <a:lnTo>
                  <a:pt x="798158" y="203255"/>
                </a:lnTo>
                <a:lnTo>
                  <a:pt x="977851" y="382912"/>
                </a:lnTo>
                <a:lnTo>
                  <a:pt x="959957" y="413905"/>
                </a:lnTo>
                <a:cubicBezTo>
                  <a:pt x="958445" y="416551"/>
                  <a:pt x="958445" y="419826"/>
                  <a:pt x="959957" y="422472"/>
                </a:cubicBezTo>
                <a:lnTo>
                  <a:pt x="1011496" y="511797"/>
                </a:lnTo>
                <a:cubicBezTo>
                  <a:pt x="1013890" y="515828"/>
                  <a:pt x="1019056" y="517214"/>
                  <a:pt x="1023089" y="514947"/>
                </a:cubicBezTo>
                <a:cubicBezTo>
                  <a:pt x="1025861" y="513309"/>
                  <a:pt x="1027373" y="510537"/>
                  <a:pt x="1027373" y="507514"/>
                </a:cubicBezTo>
                <a:cubicBezTo>
                  <a:pt x="1027373" y="506128"/>
                  <a:pt x="1026995" y="504616"/>
                  <a:pt x="1026239" y="503230"/>
                </a:cubicBezTo>
                <a:lnTo>
                  <a:pt x="977095" y="418188"/>
                </a:lnTo>
                <a:lnTo>
                  <a:pt x="990200" y="395511"/>
                </a:lnTo>
                <a:lnTo>
                  <a:pt x="1023719" y="337431"/>
                </a:lnTo>
                <a:lnTo>
                  <a:pt x="1117094" y="337431"/>
                </a:lnTo>
                <a:lnTo>
                  <a:pt x="1153385" y="400172"/>
                </a:lnTo>
                <a:lnTo>
                  <a:pt x="1163844" y="418188"/>
                </a:lnTo>
                <a:lnTo>
                  <a:pt x="1114699" y="503230"/>
                </a:lnTo>
                <a:cubicBezTo>
                  <a:pt x="1113943" y="504616"/>
                  <a:pt x="1113565" y="506001"/>
                  <a:pt x="1113565" y="507514"/>
                </a:cubicBezTo>
                <a:cubicBezTo>
                  <a:pt x="1113565" y="510411"/>
                  <a:pt x="1115078" y="513309"/>
                  <a:pt x="1117850" y="514947"/>
                </a:cubicBezTo>
                <a:cubicBezTo>
                  <a:pt x="1119236" y="515703"/>
                  <a:pt x="1120622" y="516080"/>
                  <a:pt x="1122134" y="516080"/>
                </a:cubicBezTo>
                <a:cubicBezTo>
                  <a:pt x="1125032" y="516080"/>
                  <a:pt x="1127931" y="514569"/>
                  <a:pt x="1129569" y="511797"/>
                </a:cubicBezTo>
                <a:lnTo>
                  <a:pt x="1181108" y="422472"/>
                </a:lnTo>
                <a:cubicBezTo>
                  <a:pt x="1182620" y="419826"/>
                  <a:pt x="1182620" y="416551"/>
                  <a:pt x="1181108" y="413905"/>
                </a:cubicBezTo>
                <a:lnTo>
                  <a:pt x="1165482" y="386692"/>
                </a:lnTo>
                <a:lnTo>
                  <a:pt x="1323375" y="209554"/>
                </a:lnTo>
                <a:cubicBezTo>
                  <a:pt x="1324005" y="209680"/>
                  <a:pt x="1324635" y="209806"/>
                  <a:pt x="1325391" y="209806"/>
                </a:cubicBezTo>
                <a:lnTo>
                  <a:pt x="1422546" y="209806"/>
                </a:lnTo>
                <a:lnTo>
                  <a:pt x="1598458" y="385684"/>
                </a:lnTo>
                <a:lnTo>
                  <a:pt x="1578674" y="419952"/>
                </a:lnTo>
                <a:cubicBezTo>
                  <a:pt x="1577162" y="422598"/>
                  <a:pt x="1577162" y="425874"/>
                  <a:pt x="1578674" y="428519"/>
                </a:cubicBezTo>
                <a:lnTo>
                  <a:pt x="1630213" y="517844"/>
                </a:lnTo>
                <a:cubicBezTo>
                  <a:pt x="1631851" y="520616"/>
                  <a:pt x="1634623" y="522128"/>
                  <a:pt x="1637648" y="522128"/>
                </a:cubicBezTo>
                <a:cubicBezTo>
                  <a:pt x="1640672" y="522128"/>
                  <a:pt x="1640546" y="521750"/>
                  <a:pt x="1641932" y="520994"/>
                </a:cubicBezTo>
                <a:cubicBezTo>
                  <a:pt x="1644704" y="519356"/>
                  <a:pt x="1646217" y="516585"/>
                  <a:pt x="1646217" y="513561"/>
                </a:cubicBezTo>
                <a:cubicBezTo>
                  <a:pt x="1646217" y="512175"/>
                  <a:pt x="1645839" y="510663"/>
                  <a:pt x="1645082" y="509277"/>
                </a:cubicBezTo>
                <a:lnTo>
                  <a:pt x="1595938" y="424236"/>
                </a:lnTo>
                <a:lnTo>
                  <a:pt x="1610933" y="398157"/>
                </a:lnTo>
                <a:lnTo>
                  <a:pt x="1642562" y="343352"/>
                </a:lnTo>
                <a:lnTo>
                  <a:pt x="1735937" y="343352"/>
                </a:lnTo>
                <a:lnTo>
                  <a:pt x="1782561" y="424236"/>
                </a:lnTo>
                <a:lnTo>
                  <a:pt x="1733417" y="509277"/>
                </a:lnTo>
                <a:cubicBezTo>
                  <a:pt x="1732661" y="510663"/>
                  <a:pt x="1732282" y="512049"/>
                  <a:pt x="1732282" y="513561"/>
                </a:cubicBezTo>
                <a:cubicBezTo>
                  <a:pt x="1732282" y="516458"/>
                  <a:pt x="1733795" y="519356"/>
                  <a:pt x="1736567" y="520994"/>
                </a:cubicBezTo>
                <a:cubicBezTo>
                  <a:pt x="1740599" y="523388"/>
                  <a:pt x="1745892" y="522002"/>
                  <a:pt x="1748160" y="517844"/>
                </a:cubicBezTo>
                <a:lnTo>
                  <a:pt x="1799699" y="428519"/>
                </a:lnTo>
                <a:cubicBezTo>
                  <a:pt x="1801211" y="425874"/>
                  <a:pt x="1801211" y="422598"/>
                  <a:pt x="1799699" y="419952"/>
                </a:cubicBezTo>
                <a:close/>
              </a:path>
            </a:pathLst>
          </a:custGeom>
          <a:solidFill>
            <a:schemeClr val="tx2"/>
          </a:solidFill>
          <a:ln w="12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258C804-5E0C-9AB1-6AB5-78314A19D73A}"/>
              </a:ext>
            </a:extLst>
          </p:cNvPr>
          <p:cNvGrpSpPr/>
          <p:nvPr/>
        </p:nvGrpSpPr>
        <p:grpSpPr>
          <a:xfrm>
            <a:off x="1002810" y="1939015"/>
            <a:ext cx="743281" cy="1152966"/>
            <a:chOff x="924363" y="2146833"/>
            <a:chExt cx="743281" cy="1152966"/>
          </a:xfrm>
        </p:grpSpPr>
        <p:pic>
          <p:nvPicPr>
            <p:cNvPr id="27" name="Graphic 26" descr="Database">
              <a:extLst>
                <a:ext uri="{FF2B5EF4-FFF2-40B4-BE49-F238E27FC236}">
                  <a16:creationId xmlns:a16="http://schemas.microsoft.com/office/drawing/2014/main" id="{FB736DDC-F1F0-07C7-DA6D-8563209DC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24363" y="2556518"/>
              <a:ext cx="743281" cy="743281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511B664-1447-DDCC-A436-858653F3DD29}"/>
                </a:ext>
              </a:extLst>
            </p:cNvPr>
            <p:cNvSpPr txBox="1"/>
            <p:nvPr/>
          </p:nvSpPr>
          <p:spPr>
            <a:xfrm>
              <a:off x="1048179" y="2146833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+mj-lt"/>
                </a:rPr>
                <a:t>01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2C7AFE9-9F3B-5655-FDD9-1EAD57BAC294}"/>
              </a:ext>
            </a:extLst>
          </p:cNvPr>
          <p:cNvGrpSpPr/>
          <p:nvPr/>
        </p:nvGrpSpPr>
        <p:grpSpPr>
          <a:xfrm>
            <a:off x="2953517" y="4305674"/>
            <a:ext cx="743281" cy="1164496"/>
            <a:chOff x="2924006" y="4513492"/>
            <a:chExt cx="743281" cy="1164496"/>
          </a:xfrm>
        </p:grpSpPr>
        <p:pic>
          <p:nvPicPr>
            <p:cNvPr id="24" name="Graphic 23" descr="Head with gears">
              <a:extLst>
                <a:ext uri="{FF2B5EF4-FFF2-40B4-BE49-F238E27FC236}">
                  <a16:creationId xmlns:a16="http://schemas.microsoft.com/office/drawing/2014/main" id="{14B6D76A-4189-274B-FE61-5C680E2E7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24006" y="4513492"/>
              <a:ext cx="743281" cy="743281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26DA53D-2348-9B58-5122-7F9737591008}"/>
                </a:ext>
              </a:extLst>
            </p:cNvPr>
            <p:cNvSpPr txBox="1"/>
            <p:nvPr/>
          </p:nvSpPr>
          <p:spPr>
            <a:xfrm>
              <a:off x="3047822" y="5216323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48D3160-F217-9E2B-56FE-BF0F794319CD}"/>
              </a:ext>
            </a:extLst>
          </p:cNvPr>
          <p:cNvGrpSpPr/>
          <p:nvPr/>
        </p:nvGrpSpPr>
        <p:grpSpPr>
          <a:xfrm>
            <a:off x="4862662" y="1939015"/>
            <a:ext cx="743281" cy="1159819"/>
            <a:chOff x="4796733" y="2146833"/>
            <a:chExt cx="743281" cy="1159819"/>
          </a:xfrm>
        </p:grpSpPr>
        <p:pic>
          <p:nvPicPr>
            <p:cNvPr id="23" name="Graphic 22" descr="Eye">
              <a:extLst>
                <a:ext uri="{FF2B5EF4-FFF2-40B4-BE49-F238E27FC236}">
                  <a16:creationId xmlns:a16="http://schemas.microsoft.com/office/drawing/2014/main" id="{97774F54-F2E2-B3D6-5C81-C7AF96936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796733" y="2563371"/>
              <a:ext cx="743281" cy="743281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F432D10-7E4A-8167-F2AA-D603FF2EF35B}"/>
                </a:ext>
              </a:extLst>
            </p:cNvPr>
            <p:cNvSpPr txBox="1"/>
            <p:nvPr/>
          </p:nvSpPr>
          <p:spPr>
            <a:xfrm>
              <a:off x="4920549" y="2146833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j-lt"/>
                </a:rPr>
                <a:t>03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3050FD0-9D6F-D668-4803-122A890D1D9B}"/>
              </a:ext>
            </a:extLst>
          </p:cNvPr>
          <p:cNvGrpSpPr/>
          <p:nvPr/>
        </p:nvGrpSpPr>
        <p:grpSpPr>
          <a:xfrm>
            <a:off x="6730830" y="4302363"/>
            <a:ext cx="743281" cy="1151067"/>
            <a:chOff x="6645456" y="4510181"/>
            <a:chExt cx="743281" cy="1151067"/>
          </a:xfrm>
        </p:grpSpPr>
        <p:pic>
          <p:nvPicPr>
            <p:cNvPr id="26" name="Graphic 25" descr="Stopwatch 33%">
              <a:extLst>
                <a:ext uri="{FF2B5EF4-FFF2-40B4-BE49-F238E27FC236}">
                  <a16:creationId xmlns:a16="http://schemas.microsoft.com/office/drawing/2014/main" id="{90D111B0-64A1-68F8-B6D8-C9E3083CF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645456" y="4510181"/>
              <a:ext cx="743281" cy="743281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B05C7DB-67E3-54FC-46AD-FFE2D53542F7}"/>
                </a:ext>
              </a:extLst>
            </p:cNvPr>
            <p:cNvSpPr txBox="1"/>
            <p:nvPr/>
          </p:nvSpPr>
          <p:spPr>
            <a:xfrm>
              <a:off x="6769272" y="5199583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  <a:latin typeface="+mj-lt"/>
                </a:rPr>
                <a:t>04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841371E-9E19-576F-A711-E4A38E3D023B}"/>
              </a:ext>
            </a:extLst>
          </p:cNvPr>
          <p:cNvGrpSpPr/>
          <p:nvPr/>
        </p:nvGrpSpPr>
        <p:grpSpPr>
          <a:xfrm>
            <a:off x="8570120" y="1939015"/>
            <a:ext cx="743281" cy="1217410"/>
            <a:chOff x="8475917" y="2146833"/>
            <a:chExt cx="743281" cy="1217410"/>
          </a:xfrm>
        </p:grpSpPr>
        <p:pic>
          <p:nvPicPr>
            <p:cNvPr id="22" name="Graphic 21" descr="Bullseye">
              <a:extLst>
                <a:ext uri="{FF2B5EF4-FFF2-40B4-BE49-F238E27FC236}">
                  <a16:creationId xmlns:a16="http://schemas.microsoft.com/office/drawing/2014/main" id="{511D55B4-4322-3C04-1FC7-6D54E6EE5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475917" y="2620962"/>
              <a:ext cx="743281" cy="743281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D522675-6A36-D074-08E9-FFB63B078C79}"/>
                </a:ext>
              </a:extLst>
            </p:cNvPr>
            <p:cNvSpPr txBox="1"/>
            <p:nvPr/>
          </p:nvSpPr>
          <p:spPr>
            <a:xfrm>
              <a:off x="8599732" y="2146833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/>
                  </a:solidFill>
                  <a:latin typeface="+mj-lt"/>
                </a:rPr>
                <a:t>05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A949CE2-C2FC-BF78-8E16-EBCD2229B799}"/>
              </a:ext>
            </a:extLst>
          </p:cNvPr>
          <p:cNvGrpSpPr/>
          <p:nvPr/>
        </p:nvGrpSpPr>
        <p:grpSpPr>
          <a:xfrm>
            <a:off x="10444632" y="4314199"/>
            <a:ext cx="743281" cy="1139231"/>
            <a:chOff x="10359258" y="4522017"/>
            <a:chExt cx="743281" cy="1139231"/>
          </a:xfrm>
        </p:grpSpPr>
        <p:pic>
          <p:nvPicPr>
            <p:cNvPr id="25" name="Graphic 24" descr="Lights On">
              <a:extLst>
                <a:ext uri="{FF2B5EF4-FFF2-40B4-BE49-F238E27FC236}">
                  <a16:creationId xmlns:a16="http://schemas.microsoft.com/office/drawing/2014/main" id="{6CA57029-5FFA-1313-894B-589A39D90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0359258" y="4522017"/>
              <a:ext cx="743281" cy="743281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E3EFDFC-C80A-4768-7BCE-37CCDF8DD560}"/>
                </a:ext>
              </a:extLst>
            </p:cNvPr>
            <p:cNvSpPr txBox="1"/>
            <p:nvPr/>
          </p:nvSpPr>
          <p:spPr>
            <a:xfrm>
              <a:off x="10483073" y="5199583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941651"/>
                  </a:solidFill>
                  <a:latin typeface="+mj-lt"/>
                </a:rPr>
                <a:t>06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43912A1-B326-9F1B-F6F2-99C17F0911BB}"/>
              </a:ext>
            </a:extLst>
          </p:cNvPr>
          <p:cNvGrpSpPr/>
          <p:nvPr/>
        </p:nvGrpSpPr>
        <p:grpSpPr>
          <a:xfrm>
            <a:off x="492692" y="4103115"/>
            <a:ext cx="1763516" cy="1844151"/>
            <a:chOff x="332936" y="2627766"/>
            <a:chExt cx="2926080" cy="184415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0CF64E9-C496-DBE9-9592-A4FB0E5F767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91B20C0-7C94-4B99-52F6-528BAD77329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36818AB-FE1B-71B0-977C-6DE160802DD7}"/>
              </a:ext>
            </a:extLst>
          </p:cNvPr>
          <p:cNvGrpSpPr/>
          <p:nvPr/>
        </p:nvGrpSpPr>
        <p:grpSpPr>
          <a:xfrm>
            <a:off x="4352544" y="4103115"/>
            <a:ext cx="1763516" cy="1844151"/>
            <a:chOff x="332936" y="2627766"/>
            <a:chExt cx="2926080" cy="184415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D0729CB-FE73-BD3A-2680-8374B35B9A6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0730F9B-51AD-1C98-53A3-387359F88B0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1EC4818-8B3F-A28A-0F36-0CE1B73A1565}"/>
              </a:ext>
            </a:extLst>
          </p:cNvPr>
          <p:cNvGrpSpPr/>
          <p:nvPr/>
        </p:nvGrpSpPr>
        <p:grpSpPr>
          <a:xfrm>
            <a:off x="8060002" y="4103115"/>
            <a:ext cx="1763516" cy="1844151"/>
            <a:chOff x="332936" y="2627766"/>
            <a:chExt cx="2926080" cy="184415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36E340C-12C4-0888-330A-F3451A40DEB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76198F4-B085-C841-0236-7191ACDEAC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C2100B6-6DBC-7925-2300-E71F606ED7C2}"/>
              </a:ext>
            </a:extLst>
          </p:cNvPr>
          <p:cNvGrpSpPr/>
          <p:nvPr/>
        </p:nvGrpSpPr>
        <p:grpSpPr>
          <a:xfrm>
            <a:off x="2443399" y="1355120"/>
            <a:ext cx="1763516" cy="1844151"/>
            <a:chOff x="332936" y="2627766"/>
            <a:chExt cx="2926080" cy="184415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E9780DB-35AA-ED81-6D50-0A756B2723D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00CE4A0-6DD6-95EA-0C81-EC3B1E47EA8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4D383F7-CF99-4633-F9B9-0727580D9FEF}"/>
              </a:ext>
            </a:extLst>
          </p:cNvPr>
          <p:cNvGrpSpPr/>
          <p:nvPr/>
        </p:nvGrpSpPr>
        <p:grpSpPr>
          <a:xfrm>
            <a:off x="6220712" y="1355120"/>
            <a:ext cx="1763516" cy="1844151"/>
            <a:chOff x="332936" y="2627766"/>
            <a:chExt cx="2926080" cy="1844151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FD71FFB-43ED-845D-0F55-9248C2C0B39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884BEB9-B37D-2944-2BAA-2A64107A536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95FD8BE-41ED-AD8A-2DB3-F7764AF5B8F6}"/>
              </a:ext>
            </a:extLst>
          </p:cNvPr>
          <p:cNvGrpSpPr/>
          <p:nvPr/>
        </p:nvGrpSpPr>
        <p:grpSpPr>
          <a:xfrm>
            <a:off x="9934514" y="1355120"/>
            <a:ext cx="1763516" cy="1844151"/>
            <a:chOff x="332936" y="2627766"/>
            <a:chExt cx="2926080" cy="1844151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DA8631F-8CC6-87C6-2980-F5E16C26CA4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0146B50-6BD7-A1F6-234E-B6A7C4CD39B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36F8E-D788-00BA-B74C-EF24D514E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62AE8-AD6B-CC07-EF77-7E5254127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Zigzag Hexagon Process – Slide Template</a:t>
            </a: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348A2BDC-E46A-991B-2D85-BECD3D322D9E}"/>
              </a:ext>
            </a:extLst>
          </p:cNvPr>
          <p:cNvSpPr/>
          <p:nvPr/>
        </p:nvSpPr>
        <p:spPr>
          <a:xfrm>
            <a:off x="702334" y="2141062"/>
            <a:ext cx="10787333" cy="3130661"/>
          </a:xfrm>
          <a:custGeom>
            <a:avLst/>
            <a:gdLst>
              <a:gd name="connsiteX0" fmla="*/ 1799069 w 1800832"/>
              <a:gd name="connsiteY0" fmla="*/ 420204 h 522631"/>
              <a:gd name="connsiteX1" fmla="*/ 1747530 w 1800832"/>
              <a:gd name="connsiteY1" fmla="*/ 330879 h 522631"/>
              <a:gd name="connsiteX2" fmla="*/ 1740095 w 1800832"/>
              <a:gd name="connsiteY2" fmla="*/ 326596 h 522631"/>
              <a:gd name="connsiteX3" fmla="*/ 1653399 w 1800832"/>
              <a:gd name="connsiteY3" fmla="*/ 326596 h 522631"/>
              <a:gd name="connsiteX4" fmla="*/ 1470808 w 1800832"/>
              <a:gd name="connsiteY4" fmla="*/ 144041 h 522631"/>
              <a:gd name="connsiteX5" fmla="*/ 1486812 w 1800832"/>
              <a:gd name="connsiteY5" fmla="*/ 116449 h 522631"/>
              <a:gd name="connsiteX6" fmla="*/ 1486812 w 1800832"/>
              <a:gd name="connsiteY6" fmla="*/ 107882 h 522631"/>
              <a:gd name="connsiteX7" fmla="*/ 1435273 w 1800832"/>
              <a:gd name="connsiteY7" fmla="*/ 18557 h 522631"/>
              <a:gd name="connsiteX8" fmla="*/ 1423680 w 1800832"/>
              <a:gd name="connsiteY8" fmla="*/ 15408 h 522631"/>
              <a:gd name="connsiteX9" fmla="*/ 1419396 w 1800832"/>
              <a:gd name="connsiteY9" fmla="*/ 22841 h 522631"/>
              <a:gd name="connsiteX10" fmla="*/ 1420530 w 1800832"/>
              <a:gd name="connsiteY10" fmla="*/ 27125 h 522631"/>
              <a:gd name="connsiteX11" fmla="*/ 1469674 w 1800832"/>
              <a:gd name="connsiteY11" fmla="*/ 112166 h 522631"/>
              <a:gd name="connsiteX12" fmla="*/ 1458459 w 1800832"/>
              <a:gd name="connsiteY12" fmla="*/ 131568 h 522631"/>
              <a:gd name="connsiteX13" fmla="*/ 1423050 w 1800832"/>
              <a:gd name="connsiteY13" fmla="*/ 193050 h 522631"/>
              <a:gd name="connsiteX14" fmla="*/ 1329675 w 1800832"/>
              <a:gd name="connsiteY14" fmla="*/ 193050 h 522631"/>
              <a:gd name="connsiteX15" fmla="*/ 1289981 w 1800832"/>
              <a:gd name="connsiteY15" fmla="*/ 124387 h 522631"/>
              <a:gd name="connsiteX16" fmla="*/ 1282925 w 1800832"/>
              <a:gd name="connsiteY16" fmla="*/ 112166 h 522631"/>
              <a:gd name="connsiteX17" fmla="*/ 1332070 w 1800832"/>
              <a:gd name="connsiteY17" fmla="*/ 27125 h 522631"/>
              <a:gd name="connsiteX18" fmla="*/ 1333204 w 1800832"/>
              <a:gd name="connsiteY18" fmla="*/ 22841 h 522631"/>
              <a:gd name="connsiteX19" fmla="*/ 1328919 w 1800832"/>
              <a:gd name="connsiteY19" fmla="*/ 15408 h 522631"/>
              <a:gd name="connsiteX20" fmla="*/ 1317326 w 1800832"/>
              <a:gd name="connsiteY20" fmla="*/ 18557 h 522631"/>
              <a:gd name="connsiteX21" fmla="*/ 1265787 w 1800832"/>
              <a:gd name="connsiteY21" fmla="*/ 107882 h 522631"/>
              <a:gd name="connsiteX22" fmla="*/ 1265787 w 1800832"/>
              <a:gd name="connsiteY22" fmla="*/ 116449 h 522631"/>
              <a:gd name="connsiteX23" fmla="*/ 1278137 w 1800832"/>
              <a:gd name="connsiteY23" fmla="*/ 137741 h 522631"/>
              <a:gd name="connsiteX24" fmla="*/ 1115330 w 1800832"/>
              <a:gd name="connsiteY24" fmla="*/ 320548 h 522631"/>
              <a:gd name="connsiteX25" fmla="*/ 1029767 w 1800832"/>
              <a:gd name="connsiteY25" fmla="*/ 320548 h 522631"/>
              <a:gd name="connsiteX26" fmla="*/ 850075 w 1800832"/>
              <a:gd name="connsiteY26" fmla="*/ 140891 h 522631"/>
              <a:gd name="connsiteX27" fmla="*/ 867968 w 1800832"/>
              <a:gd name="connsiteY27" fmla="*/ 109898 h 522631"/>
              <a:gd name="connsiteX28" fmla="*/ 867968 w 1800832"/>
              <a:gd name="connsiteY28" fmla="*/ 101331 h 522631"/>
              <a:gd name="connsiteX29" fmla="*/ 816430 w 1800832"/>
              <a:gd name="connsiteY29" fmla="*/ 12006 h 522631"/>
              <a:gd name="connsiteX30" fmla="*/ 804837 w 1800832"/>
              <a:gd name="connsiteY30" fmla="*/ 8857 h 522631"/>
              <a:gd name="connsiteX31" fmla="*/ 800552 w 1800832"/>
              <a:gd name="connsiteY31" fmla="*/ 16290 h 522631"/>
              <a:gd name="connsiteX32" fmla="*/ 801686 w 1800832"/>
              <a:gd name="connsiteY32" fmla="*/ 20573 h 522631"/>
              <a:gd name="connsiteX33" fmla="*/ 850831 w 1800832"/>
              <a:gd name="connsiteY33" fmla="*/ 105615 h 522631"/>
              <a:gd name="connsiteX34" fmla="*/ 837726 w 1800832"/>
              <a:gd name="connsiteY34" fmla="*/ 128292 h 522631"/>
              <a:gd name="connsiteX35" fmla="*/ 804206 w 1800832"/>
              <a:gd name="connsiteY35" fmla="*/ 186372 h 522631"/>
              <a:gd name="connsiteX36" fmla="*/ 710832 w 1800832"/>
              <a:gd name="connsiteY36" fmla="*/ 186372 h 522631"/>
              <a:gd name="connsiteX37" fmla="*/ 672777 w 1800832"/>
              <a:gd name="connsiteY37" fmla="*/ 120355 h 522631"/>
              <a:gd name="connsiteX38" fmla="*/ 664208 w 1800832"/>
              <a:gd name="connsiteY38" fmla="*/ 105489 h 522631"/>
              <a:gd name="connsiteX39" fmla="*/ 713352 w 1800832"/>
              <a:gd name="connsiteY39" fmla="*/ 20447 h 522631"/>
              <a:gd name="connsiteX40" fmla="*/ 714486 w 1800832"/>
              <a:gd name="connsiteY40" fmla="*/ 16164 h 522631"/>
              <a:gd name="connsiteX41" fmla="*/ 710202 w 1800832"/>
              <a:gd name="connsiteY41" fmla="*/ 8730 h 522631"/>
              <a:gd name="connsiteX42" fmla="*/ 698609 w 1800832"/>
              <a:gd name="connsiteY42" fmla="*/ 11880 h 522631"/>
              <a:gd name="connsiteX43" fmla="*/ 647070 w 1800832"/>
              <a:gd name="connsiteY43" fmla="*/ 101205 h 522631"/>
              <a:gd name="connsiteX44" fmla="*/ 647070 w 1800832"/>
              <a:gd name="connsiteY44" fmla="*/ 109772 h 522631"/>
              <a:gd name="connsiteX45" fmla="*/ 660553 w 1800832"/>
              <a:gd name="connsiteY45" fmla="*/ 133206 h 522631"/>
              <a:gd name="connsiteX46" fmla="*/ 475442 w 1800832"/>
              <a:gd name="connsiteY46" fmla="*/ 326974 h 522631"/>
              <a:gd name="connsiteX47" fmla="*/ 397819 w 1800832"/>
              <a:gd name="connsiteY47" fmla="*/ 326974 h 522631"/>
              <a:gd name="connsiteX48" fmla="*/ 204139 w 1800832"/>
              <a:gd name="connsiteY48" fmla="*/ 133332 h 522631"/>
              <a:gd name="connsiteX49" fmla="*/ 222033 w 1800832"/>
              <a:gd name="connsiteY49" fmla="*/ 102339 h 522631"/>
              <a:gd name="connsiteX50" fmla="*/ 222033 w 1800832"/>
              <a:gd name="connsiteY50" fmla="*/ 93772 h 522631"/>
              <a:gd name="connsiteX51" fmla="*/ 170494 w 1800832"/>
              <a:gd name="connsiteY51" fmla="*/ 4447 h 522631"/>
              <a:gd name="connsiteX52" fmla="*/ 158901 w 1800832"/>
              <a:gd name="connsiteY52" fmla="*/ 1297 h 522631"/>
              <a:gd name="connsiteX53" fmla="*/ 154616 w 1800832"/>
              <a:gd name="connsiteY53" fmla="*/ 8730 h 522631"/>
              <a:gd name="connsiteX54" fmla="*/ 155751 w 1800832"/>
              <a:gd name="connsiteY54" fmla="*/ 13014 h 522631"/>
              <a:gd name="connsiteX55" fmla="*/ 204895 w 1800832"/>
              <a:gd name="connsiteY55" fmla="*/ 98055 h 522631"/>
              <a:gd name="connsiteX56" fmla="*/ 191790 w 1800832"/>
              <a:gd name="connsiteY56" fmla="*/ 120733 h 522631"/>
              <a:gd name="connsiteX57" fmla="*/ 158271 w 1800832"/>
              <a:gd name="connsiteY57" fmla="*/ 178813 h 522631"/>
              <a:gd name="connsiteX58" fmla="*/ 64896 w 1800832"/>
              <a:gd name="connsiteY58" fmla="*/ 178813 h 522631"/>
              <a:gd name="connsiteX59" fmla="*/ 18272 w 1800832"/>
              <a:gd name="connsiteY59" fmla="*/ 97929 h 522631"/>
              <a:gd name="connsiteX60" fmla="*/ 67416 w 1800832"/>
              <a:gd name="connsiteY60" fmla="*/ 12888 h 522631"/>
              <a:gd name="connsiteX61" fmla="*/ 68551 w 1800832"/>
              <a:gd name="connsiteY61" fmla="*/ 8605 h 522631"/>
              <a:gd name="connsiteX62" fmla="*/ 64266 w 1800832"/>
              <a:gd name="connsiteY62" fmla="*/ 1171 h 522631"/>
              <a:gd name="connsiteX63" fmla="*/ 52673 w 1800832"/>
              <a:gd name="connsiteY63" fmla="*/ 4321 h 522631"/>
              <a:gd name="connsiteX64" fmla="*/ 1134 w 1800832"/>
              <a:gd name="connsiteY64" fmla="*/ 93646 h 522631"/>
              <a:gd name="connsiteX65" fmla="*/ 1134 w 1800832"/>
              <a:gd name="connsiteY65" fmla="*/ 102213 h 522631"/>
              <a:gd name="connsiteX66" fmla="*/ 52673 w 1800832"/>
              <a:gd name="connsiteY66" fmla="*/ 191538 h 522631"/>
              <a:gd name="connsiteX67" fmla="*/ 60108 w 1800832"/>
              <a:gd name="connsiteY67" fmla="*/ 195821 h 522631"/>
              <a:gd name="connsiteX68" fmla="*/ 152096 w 1800832"/>
              <a:gd name="connsiteY68" fmla="*/ 195821 h 522631"/>
              <a:gd name="connsiteX69" fmla="*/ 345776 w 1800832"/>
              <a:gd name="connsiteY69" fmla="*/ 389463 h 522631"/>
              <a:gd name="connsiteX70" fmla="*/ 327882 w 1800832"/>
              <a:gd name="connsiteY70" fmla="*/ 420456 h 522631"/>
              <a:gd name="connsiteX71" fmla="*/ 327882 w 1800832"/>
              <a:gd name="connsiteY71" fmla="*/ 429023 h 522631"/>
              <a:gd name="connsiteX72" fmla="*/ 379421 w 1800832"/>
              <a:gd name="connsiteY72" fmla="*/ 518348 h 522631"/>
              <a:gd name="connsiteX73" fmla="*/ 391014 w 1800832"/>
              <a:gd name="connsiteY73" fmla="*/ 521498 h 522631"/>
              <a:gd name="connsiteX74" fmla="*/ 395299 w 1800832"/>
              <a:gd name="connsiteY74" fmla="*/ 514065 h 522631"/>
              <a:gd name="connsiteX75" fmla="*/ 394165 w 1800832"/>
              <a:gd name="connsiteY75" fmla="*/ 509781 h 522631"/>
              <a:gd name="connsiteX76" fmla="*/ 345020 w 1800832"/>
              <a:gd name="connsiteY76" fmla="*/ 424740 h 522631"/>
              <a:gd name="connsiteX77" fmla="*/ 358125 w 1800832"/>
              <a:gd name="connsiteY77" fmla="*/ 402062 h 522631"/>
              <a:gd name="connsiteX78" fmla="*/ 391644 w 1800832"/>
              <a:gd name="connsiteY78" fmla="*/ 343982 h 522631"/>
              <a:gd name="connsiteX79" fmla="*/ 485019 w 1800832"/>
              <a:gd name="connsiteY79" fmla="*/ 343982 h 522631"/>
              <a:gd name="connsiteX80" fmla="*/ 517656 w 1800832"/>
              <a:gd name="connsiteY80" fmla="*/ 400550 h 522631"/>
              <a:gd name="connsiteX81" fmla="*/ 531643 w 1800832"/>
              <a:gd name="connsiteY81" fmla="*/ 424740 h 522631"/>
              <a:gd name="connsiteX82" fmla="*/ 482499 w 1800832"/>
              <a:gd name="connsiteY82" fmla="*/ 509781 h 522631"/>
              <a:gd name="connsiteX83" fmla="*/ 481365 w 1800832"/>
              <a:gd name="connsiteY83" fmla="*/ 514065 h 522631"/>
              <a:gd name="connsiteX84" fmla="*/ 485649 w 1800832"/>
              <a:gd name="connsiteY84" fmla="*/ 521498 h 522631"/>
              <a:gd name="connsiteX85" fmla="*/ 489933 w 1800832"/>
              <a:gd name="connsiteY85" fmla="*/ 522632 h 522631"/>
              <a:gd name="connsiteX86" fmla="*/ 497368 w 1800832"/>
              <a:gd name="connsiteY86" fmla="*/ 518348 h 522631"/>
              <a:gd name="connsiteX87" fmla="*/ 548907 w 1800832"/>
              <a:gd name="connsiteY87" fmla="*/ 429023 h 522631"/>
              <a:gd name="connsiteX88" fmla="*/ 548907 w 1800832"/>
              <a:gd name="connsiteY88" fmla="*/ 420456 h 522631"/>
              <a:gd name="connsiteX89" fmla="*/ 530005 w 1800832"/>
              <a:gd name="connsiteY89" fmla="*/ 387700 h 522631"/>
              <a:gd name="connsiteX90" fmla="*/ 706170 w 1800832"/>
              <a:gd name="connsiteY90" fmla="*/ 203255 h 522631"/>
              <a:gd name="connsiteX91" fmla="*/ 706170 w 1800832"/>
              <a:gd name="connsiteY91" fmla="*/ 203255 h 522631"/>
              <a:gd name="connsiteX92" fmla="*/ 798158 w 1800832"/>
              <a:gd name="connsiteY92" fmla="*/ 203255 h 522631"/>
              <a:gd name="connsiteX93" fmla="*/ 977851 w 1800832"/>
              <a:gd name="connsiteY93" fmla="*/ 382912 h 522631"/>
              <a:gd name="connsiteX94" fmla="*/ 959957 w 1800832"/>
              <a:gd name="connsiteY94" fmla="*/ 413905 h 522631"/>
              <a:gd name="connsiteX95" fmla="*/ 959957 w 1800832"/>
              <a:gd name="connsiteY95" fmla="*/ 422472 h 522631"/>
              <a:gd name="connsiteX96" fmla="*/ 1011496 w 1800832"/>
              <a:gd name="connsiteY96" fmla="*/ 511797 h 522631"/>
              <a:gd name="connsiteX97" fmla="*/ 1023089 w 1800832"/>
              <a:gd name="connsiteY97" fmla="*/ 514947 h 522631"/>
              <a:gd name="connsiteX98" fmla="*/ 1027373 w 1800832"/>
              <a:gd name="connsiteY98" fmla="*/ 507514 h 522631"/>
              <a:gd name="connsiteX99" fmla="*/ 1026239 w 1800832"/>
              <a:gd name="connsiteY99" fmla="*/ 503230 h 522631"/>
              <a:gd name="connsiteX100" fmla="*/ 977095 w 1800832"/>
              <a:gd name="connsiteY100" fmla="*/ 418188 h 522631"/>
              <a:gd name="connsiteX101" fmla="*/ 990200 w 1800832"/>
              <a:gd name="connsiteY101" fmla="*/ 395511 h 522631"/>
              <a:gd name="connsiteX102" fmla="*/ 1023719 w 1800832"/>
              <a:gd name="connsiteY102" fmla="*/ 337431 h 522631"/>
              <a:gd name="connsiteX103" fmla="*/ 1117094 w 1800832"/>
              <a:gd name="connsiteY103" fmla="*/ 337431 h 522631"/>
              <a:gd name="connsiteX104" fmla="*/ 1153385 w 1800832"/>
              <a:gd name="connsiteY104" fmla="*/ 400172 h 522631"/>
              <a:gd name="connsiteX105" fmla="*/ 1163844 w 1800832"/>
              <a:gd name="connsiteY105" fmla="*/ 418188 h 522631"/>
              <a:gd name="connsiteX106" fmla="*/ 1114699 w 1800832"/>
              <a:gd name="connsiteY106" fmla="*/ 503230 h 522631"/>
              <a:gd name="connsiteX107" fmla="*/ 1113565 w 1800832"/>
              <a:gd name="connsiteY107" fmla="*/ 507514 h 522631"/>
              <a:gd name="connsiteX108" fmla="*/ 1117850 w 1800832"/>
              <a:gd name="connsiteY108" fmla="*/ 514947 h 522631"/>
              <a:gd name="connsiteX109" fmla="*/ 1122134 w 1800832"/>
              <a:gd name="connsiteY109" fmla="*/ 516080 h 522631"/>
              <a:gd name="connsiteX110" fmla="*/ 1129569 w 1800832"/>
              <a:gd name="connsiteY110" fmla="*/ 511797 h 522631"/>
              <a:gd name="connsiteX111" fmla="*/ 1181108 w 1800832"/>
              <a:gd name="connsiteY111" fmla="*/ 422472 h 522631"/>
              <a:gd name="connsiteX112" fmla="*/ 1181108 w 1800832"/>
              <a:gd name="connsiteY112" fmla="*/ 413905 h 522631"/>
              <a:gd name="connsiteX113" fmla="*/ 1165482 w 1800832"/>
              <a:gd name="connsiteY113" fmla="*/ 386692 h 522631"/>
              <a:gd name="connsiteX114" fmla="*/ 1323375 w 1800832"/>
              <a:gd name="connsiteY114" fmla="*/ 209554 h 522631"/>
              <a:gd name="connsiteX115" fmla="*/ 1325391 w 1800832"/>
              <a:gd name="connsiteY115" fmla="*/ 209806 h 522631"/>
              <a:gd name="connsiteX116" fmla="*/ 1422546 w 1800832"/>
              <a:gd name="connsiteY116" fmla="*/ 209806 h 522631"/>
              <a:gd name="connsiteX117" fmla="*/ 1598458 w 1800832"/>
              <a:gd name="connsiteY117" fmla="*/ 385684 h 522631"/>
              <a:gd name="connsiteX118" fmla="*/ 1578674 w 1800832"/>
              <a:gd name="connsiteY118" fmla="*/ 419952 h 522631"/>
              <a:gd name="connsiteX119" fmla="*/ 1578674 w 1800832"/>
              <a:gd name="connsiteY119" fmla="*/ 428519 h 522631"/>
              <a:gd name="connsiteX120" fmla="*/ 1630213 w 1800832"/>
              <a:gd name="connsiteY120" fmla="*/ 517844 h 522631"/>
              <a:gd name="connsiteX121" fmla="*/ 1637648 w 1800832"/>
              <a:gd name="connsiteY121" fmla="*/ 522128 h 522631"/>
              <a:gd name="connsiteX122" fmla="*/ 1641932 w 1800832"/>
              <a:gd name="connsiteY122" fmla="*/ 520994 h 522631"/>
              <a:gd name="connsiteX123" fmla="*/ 1646217 w 1800832"/>
              <a:gd name="connsiteY123" fmla="*/ 513561 h 522631"/>
              <a:gd name="connsiteX124" fmla="*/ 1645082 w 1800832"/>
              <a:gd name="connsiteY124" fmla="*/ 509277 h 522631"/>
              <a:gd name="connsiteX125" fmla="*/ 1595938 w 1800832"/>
              <a:gd name="connsiteY125" fmla="*/ 424236 h 522631"/>
              <a:gd name="connsiteX126" fmla="*/ 1610933 w 1800832"/>
              <a:gd name="connsiteY126" fmla="*/ 398157 h 522631"/>
              <a:gd name="connsiteX127" fmla="*/ 1642562 w 1800832"/>
              <a:gd name="connsiteY127" fmla="*/ 343352 h 522631"/>
              <a:gd name="connsiteX128" fmla="*/ 1735937 w 1800832"/>
              <a:gd name="connsiteY128" fmla="*/ 343352 h 522631"/>
              <a:gd name="connsiteX129" fmla="*/ 1782561 w 1800832"/>
              <a:gd name="connsiteY129" fmla="*/ 424236 h 522631"/>
              <a:gd name="connsiteX130" fmla="*/ 1733417 w 1800832"/>
              <a:gd name="connsiteY130" fmla="*/ 509277 h 522631"/>
              <a:gd name="connsiteX131" fmla="*/ 1732282 w 1800832"/>
              <a:gd name="connsiteY131" fmla="*/ 513561 h 522631"/>
              <a:gd name="connsiteX132" fmla="*/ 1736567 w 1800832"/>
              <a:gd name="connsiteY132" fmla="*/ 520994 h 522631"/>
              <a:gd name="connsiteX133" fmla="*/ 1748160 w 1800832"/>
              <a:gd name="connsiteY133" fmla="*/ 517844 h 522631"/>
              <a:gd name="connsiteX134" fmla="*/ 1799699 w 1800832"/>
              <a:gd name="connsiteY134" fmla="*/ 428519 h 522631"/>
              <a:gd name="connsiteX135" fmla="*/ 1799699 w 1800832"/>
              <a:gd name="connsiteY135" fmla="*/ 419952 h 52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1800832" h="522631">
                <a:moveTo>
                  <a:pt x="1799069" y="420204"/>
                </a:moveTo>
                <a:lnTo>
                  <a:pt x="1747530" y="330879"/>
                </a:lnTo>
                <a:cubicBezTo>
                  <a:pt x="1746018" y="328234"/>
                  <a:pt x="1743246" y="326596"/>
                  <a:pt x="1740095" y="326596"/>
                </a:cubicBezTo>
                <a:lnTo>
                  <a:pt x="1653399" y="326596"/>
                </a:lnTo>
                <a:lnTo>
                  <a:pt x="1470808" y="144041"/>
                </a:lnTo>
                <a:lnTo>
                  <a:pt x="1486812" y="116449"/>
                </a:lnTo>
                <a:cubicBezTo>
                  <a:pt x="1488324" y="113804"/>
                  <a:pt x="1488324" y="110528"/>
                  <a:pt x="1486812" y="107882"/>
                </a:cubicBezTo>
                <a:lnTo>
                  <a:pt x="1435273" y="18557"/>
                </a:lnTo>
                <a:cubicBezTo>
                  <a:pt x="1432879" y="14526"/>
                  <a:pt x="1427712" y="13140"/>
                  <a:pt x="1423680" y="15408"/>
                </a:cubicBezTo>
                <a:cubicBezTo>
                  <a:pt x="1420908" y="17046"/>
                  <a:pt x="1419396" y="19817"/>
                  <a:pt x="1419396" y="22841"/>
                </a:cubicBezTo>
                <a:cubicBezTo>
                  <a:pt x="1419396" y="24227"/>
                  <a:pt x="1419774" y="25739"/>
                  <a:pt x="1420530" y="27125"/>
                </a:cubicBezTo>
                <a:lnTo>
                  <a:pt x="1469674" y="112166"/>
                </a:lnTo>
                <a:lnTo>
                  <a:pt x="1458459" y="131568"/>
                </a:lnTo>
                <a:lnTo>
                  <a:pt x="1423050" y="193050"/>
                </a:lnTo>
                <a:lnTo>
                  <a:pt x="1329675" y="193050"/>
                </a:lnTo>
                <a:lnTo>
                  <a:pt x="1289981" y="124387"/>
                </a:lnTo>
                <a:lnTo>
                  <a:pt x="1282925" y="112166"/>
                </a:lnTo>
                <a:lnTo>
                  <a:pt x="1332070" y="27125"/>
                </a:lnTo>
                <a:cubicBezTo>
                  <a:pt x="1332825" y="25739"/>
                  <a:pt x="1333204" y="24353"/>
                  <a:pt x="1333204" y="22841"/>
                </a:cubicBezTo>
                <a:cubicBezTo>
                  <a:pt x="1333204" y="19943"/>
                  <a:pt x="1331691" y="17046"/>
                  <a:pt x="1328919" y="15408"/>
                </a:cubicBezTo>
                <a:cubicBezTo>
                  <a:pt x="1324887" y="13014"/>
                  <a:pt x="1319594" y="14400"/>
                  <a:pt x="1317326" y="18557"/>
                </a:cubicBezTo>
                <a:lnTo>
                  <a:pt x="1265787" y="107882"/>
                </a:lnTo>
                <a:cubicBezTo>
                  <a:pt x="1264275" y="110528"/>
                  <a:pt x="1264275" y="113804"/>
                  <a:pt x="1265787" y="116449"/>
                </a:cubicBezTo>
                <a:lnTo>
                  <a:pt x="1278137" y="137741"/>
                </a:lnTo>
                <a:lnTo>
                  <a:pt x="1115330" y="320548"/>
                </a:lnTo>
                <a:lnTo>
                  <a:pt x="1029767" y="320548"/>
                </a:lnTo>
                <a:lnTo>
                  <a:pt x="850075" y="140891"/>
                </a:lnTo>
                <a:lnTo>
                  <a:pt x="867968" y="109898"/>
                </a:lnTo>
                <a:cubicBezTo>
                  <a:pt x="869481" y="107252"/>
                  <a:pt x="869481" y="103977"/>
                  <a:pt x="867968" y="101331"/>
                </a:cubicBezTo>
                <a:lnTo>
                  <a:pt x="816430" y="12006"/>
                </a:lnTo>
                <a:cubicBezTo>
                  <a:pt x="814035" y="7975"/>
                  <a:pt x="808869" y="6589"/>
                  <a:pt x="804837" y="8857"/>
                </a:cubicBezTo>
                <a:cubicBezTo>
                  <a:pt x="802064" y="10494"/>
                  <a:pt x="800552" y="13266"/>
                  <a:pt x="800552" y="16290"/>
                </a:cubicBezTo>
                <a:cubicBezTo>
                  <a:pt x="800552" y="17676"/>
                  <a:pt x="800930" y="19187"/>
                  <a:pt x="801686" y="20573"/>
                </a:cubicBezTo>
                <a:lnTo>
                  <a:pt x="850831" y="105615"/>
                </a:lnTo>
                <a:lnTo>
                  <a:pt x="837726" y="128292"/>
                </a:lnTo>
                <a:lnTo>
                  <a:pt x="804206" y="186372"/>
                </a:lnTo>
                <a:lnTo>
                  <a:pt x="710832" y="186372"/>
                </a:lnTo>
                <a:lnTo>
                  <a:pt x="672777" y="120355"/>
                </a:lnTo>
                <a:lnTo>
                  <a:pt x="664208" y="105489"/>
                </a:lnTo>
                <a:lnTo>
                  <a:pt x="713352" y="20447"/>
                </a:lnTo>
                <a:cubicBezTo>
                  <a:pt x="714108" y="19061"/>
                  <a:pt x="714486" y="17676"/>
                  <a:pt x="714486" y="16164"/>
                </a:cubicBezTo>
                <a:cubicBezTo>
                  <a:pt x="714486" y="13266"/>
                  <a:pt x="712974" y="10368"/>
                  <a:pt x="710202" y="8730"/>
                </a:cubicBezTo>
                <a:cubicBezTo>
                  <a:pt x="706170" y="6337"/>
                  <a:pt x="700877" y="7722"/>
                  <a:pt x="698609" y="11880"/>
                </a:cubicBezTo>
                <a:lnTo>
                  <a:pt x="647070" y="101205"/>
                </a:lnTo>
                <a:cubicBezTo>
                  <a:pt x="645558" y="103851"/>
                  <a:pt x="645558" y="107126"/>
                  <a:pt x="647070" y="109772"/>
                </a:cubicBezTo>
                <a:lnTo>
                  <a:pt x="660553" y="133206"/>
                </a:lnTo>
                <a:lnTo>
                  <a:pt x="475442" y="326974"/>
                </a:lnTo>
                <a:lnTo>
                  <a:pt x="397819" y="326974"/>
                </a:lnTo>
                <a:lnTo>
                  <a:pt x="204139" y="133332"/>
                </a:lnTo>
                <a:lnTo>
                  <a:pt x="222033" y="102339"/>
                </a:lnTo>
                <a:cubicBezTo>
                  <a:pt x="223545" y="99693"/>
                  <a:pt x="223545" y="96418"/>
                  <a:pt x="222033" y="93772"/>
                </a:cubicBezTo>
                <a:lnTo>
                  <a:pt x="170494" y="4447"/>
                </a:lnTo>
                <a:cubicBezTo>
                  <a:pt x="168100" y="415"/>
                  <a:pt x="162933" y="-971"/>
                  <a:pt x="158901" y="1297"/>
                </a:cubicBezTo>
                <a:cubicBezTo>
                  <a:pt x="156129" y="2935"/>
                  <a:pt x="154616" y="5707"/>
                  <a:pt x="154616" y="8730"/>
                </a:cubicBezTo>
                <a:cubicBezTo>
                  <a:pt x="154616" y="10116"/>
                  <a:pt x="154994" y="11628"/>
                  <a:pt x="155751" y="13014"/>
                </a:cubicBezTo>
                <a:lnTo>
                  <a:pt x="204895" y="98055"/>
                </a:lnTo>
                <a:lnTo>
                  <a:pt x="191790" y="120733"/>
                </a:lnTo>
                <a:lnTo>
                  <a:pt x="158271" y="178813"/>
                </a:lnTo>
                <a:lnTo>
                  <a:pt x="64896" y="178813"/>
                </a:lnTo>
                <a:lnTo>
                  <a:pt x="18272" y="97929"/>
                </a:lnTo>
                <a:lnTo>
                  <a:pt x="67416" y="12888"/>
                </a:lnTo>
                <a:cubicBezTo>
                  <a:pt x="68172" y="11502"/>
                  <a:pt x="68551" y="10116"/>
                  <a:pt x="68551" y="8605"/>
                </a:cubicBezTo>
                <a:cubicBezTo>
                  <a:pt x="68551" y="5707"/>
                  <a:pt x="67038" y="2809"/>
                  <a:pt x="64266" y="1171"/>
                </a:cubicBezTo>
                <a:cubicBezTo>
                  <a:pt x="60234" y="-1222"/>
                  <a:pt x="54941" y="163"/>
                  <a:pt x="52673" y="4321"/>
                </a:cubicBezTo>
                <a:lnTo>
                  <a:pt x="1134" y="93646"/>
                </a:lnTo>
                <a:cubicBezTo>
                  <a:pt x="-378" y="96291"/>
                  <a:pt x="-378" y="99567"/>
                  <a:pt x="1134" y="102213"/>
                </a:cubicBezTo>
                <a:lnTo>
                  <a:pt x="52673" y="191538"/>
                </a:lnTo>
                <a:cubicBezTo>
                  <a:pt x="54185" y="194183"/>
                  <a:pt x="56957" y="195821"/>
                  <a:pt x="60108" y="195821"/>
                </a:cubicBezTo>
                <a:lnTo>
                  <a:pt x="152096" y="195821"/>
                </a:lnTo>
                <a:lnTo>
                  <a:pt x="345776" y="389463"/>
                </a:lnTo>
                <a:lnTo>
                  <a:pt x="327882" y="420456"/>
                </a:lnTo>
                <a:cubicBezTo>
                  <a:pt x="326370" y="423102"/>
                  <a:pt x="326370" y="426378"/>
                  <a:pt x="327882" y="429023"/>
                </a:cubicBezTo>
                <a:lnTo>
                  <a:pt x="379421" y="518348"/>
                </a:lnTo>
                <a:cubicBezTo>
                  <a:pt x="381815" y="522380"/>
                  <a:pt x="386982" y="523766"/>
                  <a:pt x="391014" y="521498"/>
                </a:cubicBezTo>
                <a:cubicBezTo>
                  <a:pt x="393786" y="519860"/>
                  <a:pt x="395299" y="517088"/>
                  <a:pt x="395299" y="514065"/>
                </a:cubicBezTo>
                <a:cubicBezTo>
                  <a:pt x="395299" y="512679"/>
                  <a:pt x="394921" y="511167"/>
                  <a:pt x="394165" y="509781"/>
                </a:cubicBezTo>
                <a:lnTo>
                  <a:pt x="345020" y="424740"/>
                </a:lnTo>
                <a:lnTo>
                  <a:pt x="358125" y="402062"/>
                </a:lnTo>
                <a:lnTo>
                  <a:pt x="391644" y="343982"/>
                </a:lnTo>
                <a:lnTo>
                  <a:pt x="485019" y="343982"/>
                </a:lnTo>
                <a:lnTo>
                  <a:pt x="517656" y="400550"/>
                </a:lnTo>
                <a:lnTo>
                  <a:pt x="531643" y="424740"/>
                </a:lnTo>
                <a:lnTo>
                  <a:pt x="482499" y="509781"/>
                </a:lnTo>
                <a:cubicBezTo>
                  <a:pt x="481743" y="511167"/>
                  <a:pt x="481365" y="512553"/>
                  <a:pt x="481365" y="514065"/>
                </a:cubicBezTo>
                <a:cubicBezTo>
                  <a:pt x="481365" y="516963"/>
                  <a:pt x="482877" y="519860"/>
                  <a:pt x="485649" y="521498"/>
                </a:cubicBezTo>
                <a:cubicBezTo>
                  <a:pt x="487035" y="522254"/>
                  <a:pt x="488421" y="522632"/>
                  <a:pt x="489933" y="522632"/>
                </a:cubicBezTo>
                <a:cubicBezTo>
                  <a:pt x="492832" y="522632"/>
                  <a:pt x="495730" y="521120"/>
                  <a:pt x="497368" y="518348"/>
                </a:cubicBezTo>
                <a:lnTo>
                  <a:pt x="548907" y="429023"/>
                </a:lnTo>
                <a:cubicBezTo>
                  <a:pt x="550419" y="426378"/>
                  <a:pt x="550419" y="423102"/>
                  <a:pt x="548907" y="420456"/>
                </a:cubicBezTo>
                <a:lnTo>
                  <a:pt x="530005" y="387700"/>
                </a:lnTo>
                <a:lnTo>
                  <a:pt x="706170" y="203255"/>
                </a:lnTo>
                <a:cubicBezTo>
                  <a:pt x="706170" y="203255"/>
                  <a:pt x="706170" y="203255"/>
                  <a:pt x="706170" y="203255"/>
                </a:cubicBezTo>
                <a:lnTo>
                  <a:pt x="798158" y="203255"/>
                </a:lnTo>
                <a:lnTo>
                  <a:pt x="977851" y="382912"/>
                </a:lnTo>
                <a:lnTo>
                  <a:pt x="959957" y="413905"/>
                </a:lnTo>
                <a:cubicBezTo>
                  <a:pt x="958445" y="416551"/>
                  <a:pt x="958445" y="419826"/>
                  <a:pt x="959957" y="422472"/>
                </a:cubicBezTo>
                <a:lnTo>
                  <a:pt x="1011496" y="511797"/>
                </a:lnTo>
                <a:cubicBezTo>
                  <a:pt x="1013890" y="515828"/>
                  <a:pt x="1019056" y="517214"/>
                  <a:pt x="1023089" y="514947"/>
                </a:cubicBezTo>
                <a:cubicBezTo>
                  <a:pt x="1025861" y="513309"/>
                  <a:pt x="1027373" y="510537"/>
                  <a:pt x="1027373" y="507514"/>
                </a:cubicBezTo>
                <a:cubicBezTo>
                  <a:pt x="1027373" y="506128"/>
                  <a:pt x="1026995" y="504616"/>
                  <a:pt x="1026239" y="503230"/>
                </a:cubicBezTo>
                <a:lnTo>
                  <a:pt x="977095" y="418188"/>
                </a:lnTo>
                <a:lnTo>
                  <a:pt x="990200" y="395511"/>
                </a:lnTo>
                <a:lnTo>
                  <a:pt x="1023719" y="337431"/>
                </a:lnTo>
                <a:lnTo>
                  <a:pt x="1117094" y="337431"/>
                </a:lnTo>
                <a:lnTo>
                  <a:pt x="1153385" y="400172"/>
                </a:lnTo>
                <a:lnTo>
                  <a:pt x="1163844" y="418188"/>
                </a:lnTo>
                <a:lnTo>
                  <a:pt x="1114699" y="503230"/>
                </a:lnTo>
                <a:cubicBezTo>
                  <a:pt x="1113943" y="504616"/>
                  <a:pt x="1113565" y="506001"/>
                  <a:pt x="1113565" y="507514"/>
                </a:cubicBezTo>
                <a:cubicBezTo>
                  <a:pt x="1113565" y="510411"/>
                  <a:pt x="1115078" y="513309"/>
                  <a:pt x="1117850" y="514947"/>
                </a:cubicBezTo>
                <a:cubicBezTo>
                  <a:pt x="1119236" y="515703"/>
                  <a:pt x="1120622" y="516080"/>
                  <a:pt x="1122134" y="516080"/>
                </a:cubicBezTo>
                <a:cubicBezTo>
                  <a:pt x="1125032" y="516080"/>
                  <a:pt x="1127931" y="514569"/>
                  <a:pt x="1129569" y="511797"/>
                </a:cubicBezTo>
                <a:lnTo>
                  <a:pt x="1181108" y="422472"/>
                </a:lnTo>
                <a:cubicBezTo>
                  <a:pt x="1182620" y="419826"/>
                  <a:pt x="1182620" y="416551"/>
                  <a:pt x="1181108" y="413905"/>
                </a:cubicBezTo>
                <a:lnTo>
                  <a:pt x="1165482" y="386692"/>
                </a:lnTo>
                <a:lnTo>
                  <a:pt x="1323375" y="209554"/>
                </a:lnTo>
                <a:cubicBezTo>
                  <a:pt x="1324005" y="209680"/>
                  <a:pt x="1324635" y="209806"/>
                  <a:pt x="1325391" y="209806"/>
                </a:cubicBezTo>
                <a:lnTo>
                  <a:pt x="1422546" y="209806"/>
                </a:lnTo>
                <a:lnTo>
                  <a:pt x="1598458" y="385684"/>
                </a:lnTo>
                <a:lnTo>
                  <a:pt x="1578674" y="419952"/>
                </a:lnTo>
                <a:cubicBezTo>
                  <a:pt x="1577162" y="422598"/>
                  <a:pt x="1577162" y="425874"/>
                  <a:pt x="1578674" y="428519"/>
                </a:cubicBezTo>
                <a:lnTo>
                  <a:pt x="1630213" y="517844"/>
                </a:lnTo>
                <a:cubicBezTo>
                  <a:pt x="1631851" y="520616"/>
                  <a:pt x="1634623" y="522128"/>
                  <a:pt x="1637648" y="522128"/>
                </a:cubicBezTo>
                <a:cubicBezTo>
                  <a:pt x="1640672" y="522128"/>
                  <a:pt x="1640546" y="521750"/>
                  <a:pt x="1641932" y="520994"/>
                </a:cubicBezTo>
                <a:cubicBezTo>
                  <a:pt x="1644704" y="519356"/>
                  <a:pt x="1646217" y="516585"/>
                  <a:pt x="1646217" y="513561"/>
                </a:cubicBezTo>
                <a:cubicBezTo>
                  <a:pt x="1646217" y="512175"/>
                  <a:pt x="1645839" y="510663"/>
                  <a:pt x="1645082" y="509277"/>
                </a:cubicBezTo>
                <a:lnTo>
                  <a:pt x="1595938" y="424236"/>
                </a:lnTo>
                <a:lnTo>
                  <a:pt x="1610933" y="398157"/>
                </a:lnTo>
                <a:lnTo>
                  <a:pt x="1642562" y="343352"/>
                </a:lnTo>
                <a:lnTo>
                  <a:pt x="1735937" y="343352"/>
                </a:lnTo>
                <a:lnTo>
                  <a:pt x="1782561" y="424236"/>
                </a:lnTo>
                <a:lnTo>
                  <a:pt x="1733417" y="509277"/>
                </a:lnTo>
                <a:cubicBezTo>
                  <a:pt x="1732661" y="510663"/>
                  <a:pt x="1732282" y="512049"/>
                  <a:pt x="1732282" y="513561"/>
                </a:cubicBezTo>
                <a:cubicBezTo>
                  <a:pt x="1732282" y="516458"/>
                  <a:pt x="1733795" y="519356"/>
                  <a:pt x="1736567" y="520994"/>
                </a:cubicBezTo>
                <a:cubicBezTo>
                  <a:pt x="1740599" y="523388"/>
                  <a:pt x="1745892" y="522002"/>
                  <a:pt x="1748160" y="517844"/>
                </a:cubicBezTo>
                <a:lnTo>
                  <a:pt x="1799699" y="428519"/>
                </a:lnTo>
                <a:cubicBezTo>
                  <a:pt x="1801211" y="425874"/>
                  <a:pt x="1801211" y="422598"/>
                  <a:pt x="1799699" y="41995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0B2B8B9-2BAE-1341-775D-678415AA92F3}"/>
              </a:ext>
            </a:extLst>
          </p:cNvPr>
          <p:cNvGrpSpPr/>
          <p:nvPr/>
        </p:nvGrpSpPr>
        <p:grpSpPr>
          <a:xfrm>
            <a:off x="1002810" y="1939015"/>
            <a:ext cx="743281" cy="1152966"/>
            <a:chOff x="924363" y="2146833"/>
            <a:chExt cx="743281" cy="1152966"/>
          </a:xfrm>
        </p:grpSpPr>
        <p:pic>
          <p:nvPicPr>
            <p:cNvPr id="27" name="Graphic 26" descr="Database">
              <a:extLst>
                <a:ext uri="{FF2B5EF4-FFF2-40B4-BE49-F238E27FC236}">
                  <a16:creationId xmlns:a16="http://schemas.microsoft.com/office/drawing/2014/main" id="{2BF52104-8462-B54F-9E0D-36C149D3F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24363" y="2556518"/>
              <a:ext cx="743281" cy="743281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1B1354B-7902-C658-24B2-3E87E94F6640}"/>
                </a:ext>
              </a:extLst>
            </p:cNvPr>
            <p:cNvSpPr txBox="1"/>
            <p:nvPr/>
          </p:nvSpPr>
          <p:spPr>
            <a:xfrm>
              <a:off x="1048179" y="2146833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+mj-lt"/>
                </a:rPr>
                <a:t>01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C140B45-5ACC-91B2-ECEF-BEEBFB4A94C9}"/>
              </a:ext>
            </a:extLst>
          </p:cNvPr>
          <p:cNvGrpSpPr/>
          <p:nvPr/>
        </p:nvGrpSpPr>
        <p:grpSpPr>
          <a:xfrm>
            <a:off x="2953517" y="4305674"/>
            <a:ext cx="743281" cy="1164496"/>
            <a:chOff x="2924006" y="4513492"/>
            <a:chExt cx="743281" cy="1164496"/>
          </a:xfrm>
        </p:grpSpPr>
        <p:pic>
          <p:nvPicPr>
            <p:cNvPr id="24" name="Graphic 23" descr="Head with gears">
              <a:extLst>
                <a:ext uri="{FF2B5EF4-FFF2-40B4-BE49-F238E27FC236}">
                  <a16:creationId xmlns:a16="http://schemas.microsoft.com/office/drawing/2014/main" id="{80EA3457-7006-49FA-D01F-439565237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24006" y="4513492"/>
              <a:ext cx="743281" cy="743281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58A2892-80FB-F0BD-377E-ECA9CCD2EBF8}"/>
                </a:ext>
              </a:extLst>
            </p:cNvPr>
            <p:cNvSpPr txBox="1"/>
            <p:nvPr/>
          </p:nvSpPr>
          <p:spPr>
            <a:xfrm>
              <a:off x="3047822" y="5216323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/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AF09723-5839-31BA-C792-1B6B533E0C21}"/>
              </a:ext>
            </a:extLst>
          </p:cNvPr>
          <p:cNvGrpSpPr/>
          <p:nvPr/>
        </p:nvGrpSpPr>
        <p:grpSpPr>
          <a:xfrm>
            <a:off x="4862662" y="1939015"/>
            <a:ext cx="743281" cy="1159819"/>
            <a:chOff x="4796733" y="2146833"/>
            <a:chExt cx="743281" cy="1159819"/>
          </a:xfrm>
        </p:grpSpPr>
        <p:pic>
          <p:nvPicPr>
            <p:cNvPr id="23" name="Graphic 22" descr="Eye">
              <a:extLst>
                <a:ext uri="{FF2B5EF4-FFF2-40B4-BE49-F238E27FC236}">
                  <a16:creationId xmlns:a16="http://schemas.microsoft.com/office/drawing/2014/main" id="{46A9926C-3195-ECE9-1987-D4C64D9BFC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796733" y="2563371"/>
              <a:ext cx="743281" cy="743281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B312921-4496-B423-8160-554CCB23AB90}"/>
                </a:ext>
              </a:extLst>
            </p:cNvPr>
            <p:cNvSpPr txBox="1"/>
            <p:nvPr/>
          </p:nvSpPr>
          <p:spPr>
            <a:xfrm>
              <a:off x="4920549" y="2146833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j-lt"/>
                </a:rPr>
                <a:t>03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6DB2F67-606E-99A6-C725-B5E1D5E6C827}"/>
              </a:ext>
            </a:extLst>
          </p:cNvPr>
          <p:cNvGrpSpPr/>
          <p:nvPr/>
        </p:nvGrpSpPr>
        <p:grpSpPr>
          <a:xfrm>
            <a:off x="6730830" y="4302363"/>
            <a:ext cx="743281" cy="1151067"/>
            <a:chOff x="6645456" y="4510181"/>
            <a:chExt cx="743281" cy="1151067"/>
          </a:xfrm>
        </p:grpSpPr>
        <p:pic>
          <p:nvPicPr>
            <p:cNvPr id="26" name="Graphic 25" descr="Stopwatch 33%">
              <a:extLst>
                <a:ext uri="{FF2B5EF4-FFF2-40B4-BE49-F238E27FC236}">
                  <a16:creationId xmlns:a16="http://schemas.microsoft.com/office/drawing/2014/main" id="{DE107F76-660D-A411-AD82-4674C4DCA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645456" y="4510181"/>
              <a:ext cx="743281" cy="743281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655B8CB-A826-AB7C-CAF7-8031282A0C52}"/>
                </a:ext>
              </a:extLst>
            </p:cNvPr>
            <p:cNvSpPr txBox="1"/>
            <p:nvPr/>
          </p:nvSpPr>
          <p:spPr>
            <a:xfrm>
              <a:off x="6769272" y="5199583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/>
                  </a:solidFill>
                  <a:latin typeface="+mj-lt"/>
                </a:rPr>
                <a:t>04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694BCAD-1C76-23F3-5472-11D2C1C8A169}"/>
              </a:ext>
            </a:extLst>
          </p:cNvPr>
          <p:cNvGrpSpPr/>
          <p:nvPr/>
        </p:nvGrpSpPr>
        <p:grpSpPr>
          <a:xfrm>
            <a:off x="8570120" y="1939015"/>
            <a:ext cx="743281" cy="1217410"/>
            <a:chOff x="8475917" y="2146833"/>
            <a:chExt cx="743281" cy="1217410"/>
          </a:xfrm>
        </p:grpSpPr>
        <p:pic>
          <p:nvPicPr>
            <p:cNvPr id="22" name="Graphic 21" descr="Bullseye">
              <a:extLst>
                <a:ext uri="{FF2B5EF4-FFF2-40B4-BE49-F238E27FC236}">
                  <a16:creationId xmlns:a16="http://schemas.microsoft.com/office/drawing/2014/main" id="{0F0525DA-BE5E-EB28-223B-FFBD4790D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475917" y="2620962"/>
              <a:ext cx="743281" cy="743281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77E5ECD-0728-6A99-CF81-B026725AB2C2}"/>
                </a:ext>
              </a:extLst>
            </p:cNvPr>
            <p:cNvSpPr txBox="1"/>
            <p:nvPr/>
          </p:nvSpPr>
          <p:spPr>
            <a:xfrm>
              <a:off x="8599732" y="2146833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j-lt"/>
                </a:rPr>
                <a:t>05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BA9E3CA-5FCF-5A73-0A75-7C29BA9747D9}"/>
              </a:ext>
            </a:extLst>
          </p:cNvPr>
          <p:cNvGrpSpPr/>
          <p:nvPr/>
        </p:nvGrpSpPr>
        <p:grpSpPr>
          <a:xfrm>
            <a:off x="10444632" y="4314199"/>
            <a:ext cx="743281" cy="1139231"/>
            <a:chOff x="10359258" y="4522017"/>
            <a:chExt cx="743281" cy="1139231"/>
          </a:xfrm>
        </p:grpSpPr>
        <p:pic>
          <p:nvPicPr>
            <p:cNvPr id="25" name="Graphic 24" descr="Lights On">
              <a:extLst>
                <a:ext uri="{FF2B5EF4-FFF2-40B4-BE49-F238E27FC236}">
                  <a16:creationId xmlns:a16="http://schemas.microsoft.com/office/drawing/2014/main" id="{79065938-05B0-6DED-1CA1-12DFC6CB1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0359258" y="4522017"/>
              <a:ext cx="743281" cy="743281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5C19DC2-DC5B-263A-2986-7233264DE725}"/>
                </a:ext>
              </a:extLst>
            </p:cNvPr>
            <p:cNvSpPr txBox="1"/>
            <p:nvPr/>
          </p:nvSpPr>
          <p:spPr>
            <a:xfrm>
              <a:off x="10483073" y="5199583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595A6"/>
                  </a:solidFill>
                  <a:latin typeface="+mj-lt"/>
                </a:rPr>
                <a:t>06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C7D5A16-F966-272F-9280-9DCBC6883A6A}"/>
              </a:ext>
            </a:extLst>
          </p:cNvPr>
          <p:cNvGrpSpPr/>
          <p:nvPr/>
        </p:nvGrpSpPr>
        <p:grpSpPr>
          <a:xfrm>
            <a:off x="492692" y="4103115"/>
            <a:ext cx="1763516" cy="1844151"/>
            <a:chOff x="332936" y="2627766"/>
            <a:chExt cx="2926080" cy="184415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0BE1E7-81CC-99C3-7DD9-CAD77C4D571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0BC442C-7099-CCB2-4361-7CB6E32EB9F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110E812-ECA5-5D81-7F91-DC7240802505}"/>
              </a:ext>
            </a:extLst>
          </p:cNvPr>
          <p:cNvGrpSpPr/>
          <p:nvPr/>
        </p:nvGrpSpPr>
        <p:grpSpPr>
          <a:xfrm>
            <a:off x="4352544" y="4103115"/>
            <a:ext cx="1763516" cy="1844151"/>
            <a:chOff x="332936" y="2627766"/>
            <a:chExt cx="2926080" cy="184415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F56AB90-E017-6F40-6E7C-0D2B2D878E7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641A52A-8C31-3BFC-61B3-CAB1919477D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048CDA5-14AA-3B25-781D-2F4EDDE8DFAA}"/>
              </a:ext>
            </a:extLst>
          </p:cNvPr>
          <p:cNvGrpSpPr/>
          <p:nvPr/>
        </p:nvGrpSpPr>
        <p:grpSpPr>
          <a:xfrm>
            <a:off x="8060002" y="4103115"/>
            <a:ext cx="1763516" cy="1844151"/>
            <a:chOff x="332936" y="2627766"/>
            <a:chExt cx="2926080" cy="184415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EA722BB-B566-552F-0989-B378741190E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B872856-753A-D665-5E2D-1CB987800F7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5AF4118-1B88-D4CD-1378-227F5138C48F}"/>
              </a:ext>
            </a:extLst>
          </p:cNvPr>
          <p:cNvGrpSpPr/>
          <p:nvPr/>
        </p:nvGrpSpPr>
        <p:grpSpPr>
          <a:xfrm>
            <a:off x="2443399" y="1355120"/>
            <a:ext cx="1763516" cy="1844151"/>
            <a:chOff x="332936" y="2627766"/>
            <a:chExt cx="2926080" cy="184415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37F5A71-799A-5EFB-6751-C15B75E18AD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6ECE948-0775-50CC-FF9B-FFE5986E1A9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414C9DA-66AF-C632-FA4E-EA4F8A82FC9E}"/>
              </a:ext>
            </a:extLst>
          </p:cNvPr>
          <p:cNvGrpSpPr/>
          <p:nvPr/>
        </p:nvGrpSpPr>
        <p:grpSpPr>
          <a:xfrm>
            <a:off x="6220712" y="1355120"/>
            <a:ext cx="1763516" cy="1844151"/>
            <a:chOff x="332936" y="2627766"/>
            <a:chExt cx="2926080" cy="1844151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5D3CE70-FF93-4AFF-FB71-8A37C3309D7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3729A2E-A25D-5EA4-A365-46EEB38B300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6A3E413-69D2-45D7-3975-DC259C1C8A64}"/>
              </a:ext>
            </a:extLst>
          </p:cNvPr>
          <p:cNvGrpSpPr/>
          <p:nvPr/>
        </p:nvGrpSpPr>
        <p:grpSpPr>
          <a:xfrm>
            <a:off x="9934514" y="1355120"/>
            <a:ext cx="1763516" cy="1844151"/>
            <a:chOff x="332936" y="2627766"/>
            <a:chExt cx="2926080" cy="1844151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5CBF0C6-59DB-FF57-0F6D-B3B3A034244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E4D6D94-F018-80BE-E762-C140407FC1E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2036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9421</TotalTime>
  <Words>540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Zigzag Hexagon Process – Slide Template</vt:lpstr>
      <vt:lpstr>Zigzag Hexagon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Zigzag Hexagon Process</dc:title>
  <dc:creator>PresentationGO.com</dc:creator>
  <dc:description>© Copyright PresentationGO.com - Do not distribute or sale without written permission.</dc:description>
  <cp:lastModifiedBy>Christophe Barroche</cp:lastModifiedBy>
  <cp:revision>42</cp:revision>
  <dcterms:created xsi:type="dcterms:W3CDTF">2014-11-26T05:14:11Z</dcterms:created>
  <dcterms:modified xsi:type="dcterms:W3CDTF">2025-05-05T18:37:20Z</dcterms:modified>
  <cp:category>Charts &amp; Diagrams</cp:category>
</cp:coreProperties>
</file>