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1440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6B1C2-53F6-90B2-C39E-B2347DF89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A35FD4-920B-C3AC-8E8D-DA96C90944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BD6605-8DB2-1A9C-8766-A9774A1B0F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77D80-C3D8-916F-7184-F280F42F0D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02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Four-Step Tree Growth – Slide Template</a:t>
            </a:r>
          </a:p>
        </p:txBody>
      </p:sp>
      <p:sp>
        <p:nvSpPr>
          <p:cNvPr id="33" name="Freeform 29">
            <a:extLst>
              <a:ext uri="{FF2B5EF4-FFF2-40B4-BE49-F238E27FC236}">
                <a16:creationId xmlns:a16="http://schemas.microsoft.com/office/drawing/2014/main" id="{071CCF94-2571-B7A0-D10D-EB109333A988}"/>
              </a:ext>
            </a:extLst>
          </p:cNvPr>
          <p:cNvSpPr/>
          <p:nvPr/>
        </p:nvSpPr>
        <p:spPr>
          <a:xfrm>
            <a:off x="3695475" y="4067496"/>
            <a:ext cx="743300" cy="529326"/>
          </a:xfrm>
          <a:custGeom>
            <a:avLst/>
            <a:gdLst>
              <a:gd name="connsiteX0" fmla="*/ 71085 w 199683"/>
              <a:gd name="connsiteY0" fmla="*/ 0 h 142200"/>
              <a:gd name="connsiteX1" fmla="*/ 0 w 199683"/>
              <a:gd name="connsiteY1" fmla="*/ 71100 h 142200"/>
              <a:gd name="connsiteX2" fmla="*/ 0 w 199683"/>
              <a:gd name="connsiteY2" fmla="*/ 71100 h 142200"/>
              <a:gd name="connsiteX3" fmla="*/ 71085 w 199683"/>
              <a:gd name="connsiteY3" fmla="*/ 142201 h 142200"/>
              <a:gd name="connsiteX4" fmla="*/ 176204 w 199683"/>
              <a:gd name="connsiteY4" fmla="*/ 142201 h 142200"/>
              <a:gd name="connsiteX5" fmla="*/ 182451 w 199683"/>
              <a:gd name="connsiteY5" fmla="*/ 99756 h 142200"/>
              <a:gd name="connsiteX6" fmla="*/ 199684 w 199683"/>
              <a:gd name="connsiteY6" fmla="*/ 0 h 142200"/>
              <a:gd name="connsiteX7" fmla="*/ 71085 w 199683"/>
              <a:gd name="connsiteY7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683" h="142200">
                <a:moveTo>
                  <a:pt x="71085" y="0"/>
                </a:moveTo>
                <a:cubicBezTo>
                  <a:pt x="31881" y="0"/>
                  <a:pt x="0" y="31887"/>
                  <a:pt x="0" y="71100"/>
                </a:cubicBezTo>
                <a:lnTo>
                  <a:pt x="0" y="71100"/>
                </a:lnTo>
                <a:cubicBezTo>
                  <a:pt x="0" y="110313"/>
                  <a:pt x="31881" y="142201"/>
                  <a:pt x="71085" y="142201"/>
                </a:cubicBezTo>
                <a:lnTo>
                  <a:pt x="176204" y="142201"/>
                </a:lnTo>
                <a:cubicBezTo>
                  <a:pt x="178143" y="127981"/>
                  <a:pt x="180297" y="113760"/>
                  <a:pt x="182451" y="99756"/>
                </a:cubicBezTo>
                <a:cubicBezTo>
                  <a:pt x="187621" y="66576"/>
                  <a:pt x="193652" y="33396"/>
                  <a:pt x="199684" y="0"/>
                </a:cubicBezTo>
                <a:lnTo>
                  <a:pt x="7108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34" name="Freeform 30">
            <a:extLst>
              <a:ext uri="{FF2B5EF4-FFF2-40B4-BE49-F238E27FC236}">
                <a16:creationId xmlns:a16="http://schemas.microsoft.com/office/drawing/2014/main" id="{B347D46D-452C-015F-0C48-59B1BF2C4E4F}"/>
              </a:ext>
            </a:extLst>
          </p:cNvPr>
          <p:cNvSpPr/>
          <p:nvPr/>
        </p:nvSpPr>
        <p:spPr>
          <a:xfrm>
            <a:off x="4512846" y="3490047"/>
            <a:ext cx="669533" cy="529326"/>
          </a:xfrm>
          <a:custGeom>
            <a:avLst/>
            <a:gdLst>
              <a:gd name="connsiteX0" fmla="*/ 179866 w 179866"/>
              <a:gd name="connsiteY0" fmla="*/ 71100 h 142200"/>
              <a:gd name="connsiteX1" fmla="*/ 179866 w 179866"/>
              <a:gd name="connsiteY1" fmla="*/ 71100 h 142200"/>
              <a:gd name="connsiteX2" fmla="*/ 108781 w 179866"/>
              <a:gd name="connsiteY2" fmla="*/ 0 h 142200"/>
              <a:gd name="connsiteX3" fmla="*/ 21110 w 179866"/>
              <a:gd name="connsiteY3" fmla="*/ 0 h 142200"/>
              <a:gd name="connsiteX4" fmla="*/ 0 w 179866"/>
              <a:gd name="connsiteY4" fmla="*/ 142201 h 142200"/>
              <a:gd name="connsiteX5" fmla="*/ 108781 w 179866"/>
              <a:gd name="connsiteY5" fmla="*/ 142201 h 142200"/>
              <a:gd name="connsiteX6" fmla="*/ 179866 w 179866"/>
              <a:gd name="connsiteY6" fmla="*/ 7110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866" h="142200">
                <a:moveTo>
                  <a:pt x="179866" y="71100"/>
                </a:moveTo>
                <a:lnTo>
                  <a:pt x="179866" y="71100"/>
                </a:lnTo>
                <a:cubicBezTo>
                  <a:pt x="179866" y="31887"/>
                  <a:pt x="147986" y="0"/>
                  <a:pt x="108781" y="0"/>
                </a:cubicBezTo>
                <a:lnTo>
                  <a:pt x="21110" y="0"/>
                </a:lnTo>
                <a:cubicBezTo>
                  <a:pt x="14648" y="47400"/>
                  <a:pt x="7324" y="94801"/>
                  <a:pt x="0" y="142201"/>
                </a:cubicBezTo>
                <a:lnTo>
                  <a:pt x="108781" y="142201"/>
                </a:lnTo>
                <a:cubicBezTo>
                  <a:pt x="147986" y="142201"/>
                  <a:pt x="179866" y="110313"/>
                  <a:pt x="179866" y="711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35" name="Freeform 31">
            <a:extLst>
              <a:ext uri="{FF2B5EF4-FFF2-40B4-BE49-F238E27FC236}">
                <a16:creationId xmlns:a16="http://schemas.microsoft.com/office/drawing/2014/main" id="{715E12FE-2937-E059-1BA3-D963583E47C2}"/>
              </a:ext>
            </a:extLst>
          </p:cNvPr>
          <p:cNvSpPr/>
          <p:nvPr/>
        </p:nvSpPr>
        <p:spPr>
          <a:xfrm>
            <a:off x="1257825" y="3490047"/>
            <a:ext cx="3291539" cy="529326"/>
          </a:xfrm>
          <a:custGeom>
            <a:avLst/>
            <a:gdLst>
              <a:gd name="connsiteX0" fmla="*/ 71085 w 884252"/>
              <a:gd name="connsiteY0" fmla="*/ 142201 h 142200"/>
              <a:gd name="connsiteX1" fmla="*/ 858834 w 884252"/>
              <a:gd name="connsiteY1" fmla="*/ 142201 h 142200"/>
              <a:gd name="connsiteX2" fmla="*/ 884252 w 884252"/>
              <a:gd name="connsiteY2" fmla="*/ 0 h 142200"/>
              <a:gd name="connsiteX3" fmla="*/ 71085 w 884252"/>
              <a:gd name="connsiteY3" fmla="*/ 0 h 142200"/>
              <a:gd name="connsiteX4" fmla="*/ 0 w 884252"/>
              <a:gd name="connsiteY4" fmla="*/ 71100 h 142200"/>
              <a:gd name="connsiteX5" fmla="*/ 0 w 884252"/>
              <a:gd name="connsiteY5" fmla="*/ 71100 h 142200"/>
              <a:gd name="connsiteX6" fmla="*/ 71085 w 884252"/>
              <a:gd name="connsiteY6" fmla="*/ 142201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4252" h="142200">
                <a:moveTo>
                  <a:pt x="71085" y="142201"/>
                </a:moveTo>
                <a:lnTo>
                  <a:pt x="858834" y="142201"/>
                </a:lnTo>
                <a:cubicBezTo>
                  <a:pt x="867451" y="95016"/>
                  <a:pt x="876498" y="47400"/>
                  <a:pt x="884252" y="0"/>
                </a:cubicBezTo>
                <a:lnTo>
                  <a:pt x="71085" y="0"/>
                </a:lnTo>
                <a:cubicBezTo>
                  <a:pt x="31881" y="0"/>
                  <a:pt x="0" y="31887"/>
                  <a:pt x="0" y="71100"/>
                </a:cubicBezTo>
                <a:lnTo>
                  <a:pt x="0" y="71100"/>
                </a:lnTo>
                <a:cubicBezTo>
                  <a:pt x="0" y="110313"/>
                  <a:pt x="31881" y="142201"/>
                  <a:pt x="71085" y="1422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36" name="Freeform 32">
            <a:extLst>
              <a:ext uri="{FF2B5EF4-FFF2-40B4-BE49-F238E27FC236}">
                <a16:creationId xmlns:a16="http://schemas.microsoft.com/office/drawing/2014/main" id="{CD07C6B1-DC54-16E4-45B7-D7C560313869}"/>
              </a:ext>
            </a:extLst>
          </p:cNvPr>
          <p:cNvSpPr/>
          <p:nvPr/>
        </p:nvSpPr>
        <p:spPr>
          <a:xfrm>
            <a:off x="3937565" y="2912600"/>
            <a:ext cx="686371" cy="529326"/>
          </a:xfrm>
          <a:custGeom>
            <a:avLst/>
            <a:gdLst>
              <a:gd name="connsiteX0" fmla="*/ 71300 w 184389"/>
              <a:gd name="connsiteY0" fmla="*/ 142201 h 142200"/>
              <a:gd name="connsiteX1" fmla="*/ 166295 w 184389"/>
              <a:gd name="connsiteY1" fmla="*/ 142201 h 142200"/>
              <a:gd name="connsiteX2" fmla="*/ 181805 w 184389"/>
              <a:gd name="connsiteY2" fmla="*/ 28225 h 142200"/>
              <a:gd name="connsiteX3" fmla="*/ 184389 w 184389"/>
              <a:gd name="connsiteY3" fmla="*/ 0 h 142200"/>
              <a:gd name="connsiteX4" fmla="*/ 71085 w 184389"/>
              <a:gd name="connsiteY4" fmla="*/ 0 h 142200"/>
              <a:gd name="connsiteX5" fmla="*/ 0 w 184389"/>
              <a:gd name="connsiteY5" fmla="*/ 71100 h 142200"/>
              <a:gd name="connsiteX6" fmla="*/ 0 w 184389"/>
              <a:gd name="connsiteY6" fmla="*/ 71100 h 142200"/>
              <a:gd name="connsiteX7" fmla="*/ 71085 w 184389"/>
              <a:gd name="connsiteY7" fmla="*/ 142201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389" h="142200">
                <a:moveTo>
                  <a:pt x="71300" y="142201"/>
                </a:moveTo>
                <a:lnTo>
                  <a:pt x="166295" y="142201"/>
                </a:lnTo>
                <a:cubicBezTo>
                  <a:pt x="172542" y="104065"/>
                  <a:pt x="177712" y="65929"/>
                  <a:pt x="181805" y="28225"/>
                </a:cubicBezTo>
                <a:cubicBezTo>
                  <a:pt x="182882" y="18960"/>
                  <a:pt x="183743" y="9480"/>
                  <a:pt x="184389" y="0"/>
                </a:cubicBezTo>
                <a:lnTo>
                  <a:pt x="71085" y="0"/>
                </a:lnTo>
                <a:cubicBezTo>
                  <a:pt x="31880" y="0"/>
                  <a:pt x="0" y="31887"/>
                  <a:pt x="0" y="71100"/>
                </a:cubicBezTo>
                <a:lnTo>
                  <a:pt x="0" y="71100"/>
                </a:lnTo>
                <a:cubicBezTo>
                  <a:pt x="0" y="110313"/>
                  <a:pt x="31880" y="142201"/>
                  <a:pt x="71085" y="14220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37" name="Freeform 33">
            <a:extLst>
              <a:ext uri="{FF2B5EF4-FFF2-40B4-BE49-F238E27FC236}">
                <a16:creationId xmlns:a16="http://schemas.microsoft.com/office/drawing/2014/main" id="{D8A81E39-1946-A904-280B-4445D09438A7}"/>
              </a:ext>
            </a:extLst>
          </p:cNvPr>
          <p:cNvSpPr/>
          <p:nvPr/>
        </p:nvSpPr>
        <p:spPr>
          <a:xfrm>
            <a:off x="4598644" y="2912600"/>
            <a:ext cx="3487187" cy="529326"/>
          </a:xfrm>
          <a:custGeom>
            <a:avLst/>
            <a:gdLst>
              <a:gd name="connsiteX0" fmla="*/ 865512 w 936812"/>
              <a:gd name="connsiteY0" fmla="*/ 0 h 142200"/>
              <a:gd name="connsiteX1" fmla="*/ 14002 w 936812"/>
              <a:gd name="connsiteY1" fmla="*/ 0 h 142200"/>
              <a:gd name="connsiteX2" fmla="*/ 13356 w 936812"/>
              <a:gd name="connsiteY2" fmla="*/ 7326 h 142200"/>
              <a:gd name="connsiteX3" fmla="*/ 0 w 936812"/>
              <a:gd name="connsiteY3" fmla="*/ 142201 h 142200"/>
              <a:gd name="connsiteX4" fmla="*/ 865727 w 936812"/>
              <a:gd name="connsiteY4" fmla="*/ 142201 h 142200"/>
              <a:gd name="connsiteX5" fmla="*/ 936812 w 936812"/>
              <a:gd name="connsiteY5" fmla="*/ 71100 h 142200"/>
              <a:gd name="connsiteX6" fmla="*/ 936812 w 936812"/>
              <a:gd name="connsiteY6" fmla="*/ 71100 h 142200"/>
              <a:gd name="connsiteX7" fmla="*/ 865727 w 936812"/>
              <a:gd name="connsiteY7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6812" h="142200">
                <a:moveTo>
                  <a:pt x="865512" y="0"/>
                </a:moveTo>
                <a:lnTo>
                  <a:pt x="14002" y="0"/>
                </a:lnTo>
                <a:cubicBezTo>
                  <a:pt x="13786" y="2370"/>
                  <a:pt x="13571" y="4955"/>
                  <a:pt x="13356" y="7326"/>
                </a:cubicBezTo>
                <a:cubicBezTo>
                  <a:pt x="10555" y="52356"/>
                  <a:pt x="5816" y="97386"/>
                  <a:pt x="0" y="142201"/>
                </a:cubicBezTo>
                <a:lnTo>
                  <a:pt x="865727" y="142201"/>
                </a:lnTo>
                <a:cubicBezTo>
                  <a:pt x="904932" y="142201"/>
                  <a:pt x="936812" y="110313"/>
                  <a:pt x="936812" y="71100"/>
                </a:cubicBezTo>
                <a:lnTo>
                  <a:pt x="936812" y="71100"/>
                </a:lnTo>
                <a:cubicBezTo>
                  <a:pt x="936812" y="31887"/>
                  <a:pt x="904932" y="0"/>
                  <a:pt x="86572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38" name="Freeform 34">
            <a:extLst>
              <a:ext uri="{FF2B5EF4-FFF2-40B4-BE49-F238E27FC236}">
                <a16:creationId xmlns:a16="http://schemas.microsoft.com/office/drawing/2014/main" id="{00F59B3E-3447-2DDA-128B-667A14DD6E52}"/>
              </a:ext>
            </a:extLst>
          </p:cNvPr>
          <p:cNvSpPr/>
          <p:nvPr/>
        </p:nvSpPr>
        <p:spPr>
          <a:xfrm>
            <a:off x="4431861" y="4067496"/>
            <a:ext cx="3430255" cy="529326"/>
          </a:xfrm>
          <a:custGeom>
            <a:avLst/>
            <a:gdLst>
              <a:gd name="connsiteX0" fmla="*/ 850648 w 921517"/>
              <a:gd name="connsiteY0" fmla="*/ 0 h 142200"/>
              <a:gd name="connsiteX1" fmla="*/ 19602 w 921517"/>
              <a:gd name="connsiteY1" fmla="*/ 0 h 142200"/>
              <a:gd name="connsiteX2" fmla="*/ 4739 w 921517"/>
              <a:gd name="connsiteY2" fmla="*/ 103203 h 142200"/>
              <a:gd name="connsiteX3" fmla="*/ 0 w 921517"/>
              <a:gd name="connsiteY3" fmla="*/ 142201 h 142200"/>
              <a:gd name="connsiteX4" fmla="*/ 850433 w 921517"/>
              <a:gd name="connsiteY4" fmla="*/ 142201 h 142200"/>
              <a:gd name="connsiteX5" fmla="*/ 921517 w 921517"/>
              <a:gd name="connsiteY5" fmla="*/ 71100 h 142200"/>
              <a:gd name="connsiteX6" fmla="*/ 921517 w 921517"/>
              <a:gd name="connsiteY6" fmla="*/ 71100 h 142200"/>
              <a:gd name="connsiteX7" fmla="*/ 850433 w 921517"/>
              <a:gd name="connsiteY7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1517" h="142200">
                <a:moveTo>
                  <a:pt x="850648" y="0"/>
                </a:moveTo>
                <a:lnTo>
                  <a:pt x="19602" y="0"/>
                </a:lnTo>
                <a:cubicBezTo>
                  <a:pt x="14432" y="34473"/>
                  <a:pt x="9262" y="68946"/>
                  <a:pt x="4739" y="103203"/>
                </a:cubicBezTo>
                <a:cubicBezTo>
                  <a:pt x="3016" y="116131"/>
                  <a:pt x="1508" y="129058"/>
                  <a:pt x="0" y="142201"/>
                </a:cubicBezTo>
                <a:lnTo>
                  <a:pt x="850433" y="142201"/>
                </a:lnTo>
                <a:cubicBezTo>
                  <a:pt x="889637" y="142201"/>
                  <a:pt x="921517" y="110313"/>
                  <a:pt x="921517" y="71100"/>
                </a:cubicBezTo>
                <a:lnTo>
                  <a:pt x="921517" y="71100"/>
                </a:lnTo>
                <a:cubicBezTo>
                  <a:pt x="921517" y="31887"/>
                  <a:pt x="889637" y="0"/>
                  <a:pt x="850433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39" name="Freeform 35">
            <a:extLst>
              <a:ext uri="{FF2B5EF4-FFF2-40B4-BE49-F238E27FC236}">
                <a16:creationId xmlns:a16="http://schemas.microsoft.com/office/drawing/2014/main" id="{C4C54597-3AAE-EE77-4AAF-13FA6C13E5B9}"/>
              </a:ext>
            </a:extLst>
          </p:cNvPr>
          <p:cNvSpPr/>
          <p:nvPr/>
        </p:nvSpPr>
        <p:spPr>
          <a:xfrm>
            <a:off x="4395781" y="4645748"/>
            <a:ext cx="586940" cy="529326"/>
          </a:xfrm>
          <a:custGeom>
            <a:avLst/>
            <a:gdLst>
              <a:gd name="connsiteX0" fmla="*/ 86594 w 157678"/>
              <a:gd name="connsiteY0" fmla="*/ 0 h 142200"/>
              <a:gd name="connsiteX1" fmla="*/ 8401 w 157678"/>
              <a:gd name="connsiteY1" fmla="*/ 0 h 142200"/>
              <a:gd name="connsiteX2" fmla="*/ 0 w 157678"/>
              <a:gd name="connsiteY2" fmla="*/ 142201 h 142200"/>
              <a:gd name="connsiteX3" fmla="*/ 86594 w 157678"/>
              <a:gd name="connsiteY3" fmla="*/ 142201 h 142200"/>
              <a:gd name="connsiteX4" fmla="*/ 157679 w 157678"/>
              <a:gd name="connsiteY4" fmla="*/ 71100 h 142200"/>
              <a:gd name="connsiteX5" fmla="*/ 157679 w 157678"/>
              <a:gd name="connsiteY5" fmla="*/ 71100 h 142200"/>
              <a:gd name="connsiteX6" fmla="*/ 86594 w 157678"/>
              <a:gd name="connsiteY6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678" h="142200">
                <a:moveTo>
                  <a:pt x="86594" y="0"/>
                </a:moveTo>
                <a:lnTo>
                  <a:pt x="8401" y="0"/>
                </a:lnTo>
                <a:cubicBezTo>
                  <a:pt x="3446" y="47185"/>
                  <a:pt x="215" y="94801"/>
                  <a:pt x="0" y="142201"/>
                </a:cubicBezTo>
                <a:lnTo>
                  <a:pt x="86594" y="142201"/>
                </a:lnTo>
                <a:cubicBezTo>
                  <a:pt x="125798" y="142201"/>
                  <a:pt x="157679" y="110313"/>
                  <a:pt x="157679" y="71100"/>
                </a:cubicBezTo>
                <a:lnTo>
                  <a:pt x="157679" y="71100"/>
                </a:lnTo>
                <a:cubicBezTo>
                  <a:pt x="157679" y="31888"/>
                  <a:pt x="125798" y="0"/>
                  <a:pt x="86594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40" name="Freeform 36">
            <a:extLst>
              <a:ext uri="{FF2B5EF4-FFF2-40B4-BE49-F238E27FC236}">
                <a16:creationId xmlns:a16="http://schemas.microsoft.com/office/drawing/2014/main" id="{96541692-097A-D95A-B828-DC07780E6503}"/>
              </a:ext>
            </a:extLst>
          </p:cNvPr>
          <p:cNvSpPr/>
          <p:nvPr/>
        </p:nvSpPr>
        <p:spPr>
          <a:xfrm>
            <a:off x="1058170" y="4645748"/>
            <a:ext cx="3293945" cy="529326"/>
          </a:xfrm>
          <a:custGeom>
            <a:avLst/>
            <a:gdLst>
              <a:gd name="connsiteX0" fmla="*/ 884683 w 884898"/>
              <a:gd name="connsiteY0" fmla="*/ 0 h 142200"/>
              <a:gd name="connsiteX1" fmla="*/ 71085 w 884898"/>
              <a:gd name="connsiteY1" fmla="*/ 0 h 142200"/>
              <a:gd name="connsiteX2" fmla="*/ 0 w 884898"/>
              <a:gd name="connsiteY2" fmla="*/ 71100 h 142200"/>
              <a:gd name="connsiteX3" fmla="*/ 0 w 884898"/>
              <a:gd name="connsiteY3" fmla="*/ 71100 h 142200"/>
              <a:gd name="connsiteX4" fmla="*/ 71085 w 884898"/>
              <a:gd name="connsiteY4" fmla="*/ 142201 h 142200"/>
              <a:gd name="connsiteX5" fmla="*/ 872405 w 884898"/>
              <a:gd name="connsiteY5" fmla="*/ 142201 h 142200"/>
              <a:gd name="connsiteX6" fmla="*/ 884898 w 884898"/>
              <a:gd name="connsiteY6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4898" h="142200">
                <a:moveTo>
                  <a:pt x="884683" y="0"/>
                </a:moveTo>
                <a:lnTo>
                  <a:pt x="71085" y="0"/>
                </a:lnTo>
                <a:cubicBezTo>
                  <a:pt x="31881" y="0"/>
                  <a:pt x="0" y="31888"/>
                  <a:pt x="0" y="71100"/>
                </a:cubicBezTo>
                <a:lnTo>
                  <a:pt x="0" y="71100"/>
                </a:lnTo>
                <a:cubicBezTo>
                  <a:pt x="0" y="110313"/>
                  <a:pt x="31881" y="142201"/>
                  <a:pt x="71085" y="142201"/>
                </a:cubicBezTo>
                <a:lnTo>
                  <a:pt x="872405" y="142201"/>
                </a:lnTo>
                <a:cubicBezTo>
                  <a:pt x="874128" y="94585"/>
                  <a:pt x="878651" y="46969"/>
                  <a:pt x="884898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2DCF015-31BD-0987-A8C3-C22DFBC77419}"/>
              </a:ext>
            </a:extLst>
          </p:cNvPr>
          <p:cNvGrpSpPr/>
          <p:nvPr/>
        </p:nvGrpSpPr>
        <p:grpSpPr>
          <a:xfrm>
            <a:off x="4905105" y="2938736"/>
            <a:ext cx="2927375" cy="477054"/>
            <a:chOff x="-1507665" y="4492879"/>
            <a:chExt cx="3345164" cy="49850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4CB7D2A-47CF-791E-DB9A-15EE4C0D8BDF}"/>
                </a:ext>
              </a:extLst>
            </p:cNvPr>
            <p:cNvSpPr txBox="1"/>
            <p:nvPr/>
          </p:nvSpPr>
          <p:spPr>
            <a:xfrm>
              <a:off x="-1507665" y="4492879"/>
              <a:ext cx="1044494" cy="49850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BD30F47-628D-B8FB-C576-E394F58B0622}"/>
                </a:ext>
              </a:extLst>
            </p:cNvPr>
            <p:cNvSpPr/>
            <p:nvPr/>
          </p:nvSpPr>
          <p:spPr>
            <a:xfrm>
              <a:off x="-705774" y="4499445"/>
              <a:ext cx="2543273" cy="485375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maladi piscing elit.odio.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1C77882-96C5-5D7E-D5EE-2F80F2A455A4}"/>
              </a:ext>
            </a:extLst>
          </p:cNvPr>
          <p:cNvGrpSpPr/>
          <p:nvPr/>
        </p:nvGrpSpPr>
        <p:grpSpPr>
          <a:xfrm>
            <a:off x="4681388" y="4093632"/>
            <a:ext cx="2927375" cy="477054"/>
            <a:chOff x="-1507665" y="4492880"/>
            <a:chExt cx="3345163" cy="49850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9D2EAFA-A036-5E37-40AC-9FC7C65C41A4}"/>
                </a:ext>
              </a:extLst>
            </p:cNvPr>
            <p:cNvSpPr txBox="1"/>
            <p:nvPr/>
          </p:nvSpPr>
          <p:spPr>
            <a:xfrm>
              <a:off x="-1507665" y="4492880"/>
              <a:ext cx="1044495" cy="49850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7367648-782C-F0C0-F495-8CD6D70AE145}"/>
                </a:ext>
              </a:extLst>
            </p:cNvPr>
            <p:cNvSpPr/>
            <p:nvPr/>
          </p:nvSpPr>
          <p:spPr>
            <a:xfrm>
              <a:off x="-705774" y="4499448"/>
              <a:ext cx="2543272" cy="485375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maladi piscing elit.odio.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1F9771A-68A4-E3E8-3C6B-E96BB4759904}"/>
              </a:ext>
            </a:extLst>
          </p:cNvPr>
          <p:cNvGrpSpPr/>
          <p:nvPr/>
        </p:nvGrpSpPr>
        <p:grpSpPr>
          <a:xfrm>
            <a:off x="1288491" y="4671884"/>
            <a:ext cx="3347991" cy="477054"/>
            <a:chOff x="-705774" y="4492879"/>
            <a:chExt cx="3825808" cy="49850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CB5F05-574F-2AA8-7471-48A5FBD0CE7A}"/>
                </a:ext>
              </a:extLst>
            </p:cNvPr>
            <p:cNvSpPr txBox="1"/>
            <p:nvPr/>
          </p:nvSpPr>
          <p:spPr>
            <a:xfrm>
              <a:off x="2075539" y="4492879"/>
              <a:ext cx="1044495" cy="49850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E6117C9-986B-7505-78A6-F1EC812C2A18}"/>
                </a:ext>
              </a:extLst>
            </p:cNvPr>
            <p:cNvSpPr/>
            <p:nvPr/>
          </p:nvSpPr>
          <p:spPr>
            <a:xfrm>
              <a:off x="-705774" y="4499447"/>
              <a:ext cx="2543274" cy="485375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maladi piscing elit.odio.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606CC76-7F8C-AFF1-0C4B-32D7AE303FF2}"/>
              </a:ext>
            </a:extLst>
          </p:cNvPr>
          <p:cNvGrpSpPr/>
          <p:nvPr/>
        </p:nvGrpSpPr>
        <p:grpSpPr>
          <a:xfrm>
            <a:off x="1488145" y="3516183"/>
            <a:ext cx="3347991" cy="477054"/>
            <a:chOff x="-705774" y="4492880"/>
            <a:chExt cx="3825808" cy="49850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9D01A74-1B4C-F447-AE44-C9C2A685D816}"/>
                </a:ext>
              </a:extLst>
            </p:cNvPr>
            <p:cNvSpPr txBox="1"/>
            <p:nvPr/>
          </p:nvSpPr>
          <p:spPr>
            <a:xfrm>
              <a:off x="2075539" y="4492880"/>
              <a:ext cx="1044495" cy="49850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7C5DB40-71E0-3C0A-C584-20C236AB20C4}"/>
                </a:ext>
              </a:extLst>
            </p:cNvPr>
            <p:cNvSpPr/>
            <p:nvPr/>
          </p:nvSpPr>
          <p:spPr>
            <a:xfrm>
              <a:off x="-705774" y="4499448"/>
              <a:ext cx="2543274" cy="485375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maladi piscing elit.odio. </a:t>
              </a:r>
            </a:p>
          </p:txBody>
        </p:sp>
      </p:grpSp>
      <p:sp>
        <p:nvSpPr>
          <p:cNvPr id="49" name="Freeform 25">
            <a:extLst>
              <a:ext uri="{FF2B5EF4-FFF2-40B4-BE49-F238E27FC236}">
                <a16:creationId xmlns:a16="http://schemas.microsoft.com/office/drawing/2014/main" id="{6CA73640-41FA-F44C-878C-E93446D1A198}"/>
              </a:ext>
            </a:extLst>
          </p:cNvPr>
          <p:cNvSpPr/>
          <p:nvPr/>
        </p:nvSpPr>
        <p:spPr>
          <a:xfrm>
            <a:off x="4147775" y="1068838"/>
            <a:ext cx="709341" cy="943868"/>
          </a:xfrm>
          <a:custGeom>
            <a:avLst/>
            <a:gdLst>
              <a:gd name="connsiteX0" fmla="*/ 88224 w 190560"/>
              <a:gd name="connsiteY0" fmla="*/ 30361 h 253564"/>
              <a:gd name="connsiteX1" fmla="*/ 19724 w 190560"/>
              <a:gd name="connsiteY1" fmla="*/ 412 h 253564"/>
              <a:gd name="connsiteX2" fmla="*/ 9816 w 190560"/>
              <a:gd name="connsiteY2" fmla="*/ 11401 h 253564"/>
              <a:gd name="connsiteX3" fmla="*/ 13047 w 190560"/>
              <a:gd name="connsiteY3" fmla="*/ 212421 h 253564"/>
              <a:gd name="connsiteX4" fmla="*/ 169433 w 190560"/>
              <a:gd name="connsiteY4" fmla="*/ 216299 h 253564"/>
              <a:gd name="connsiteX5" fmla="*/ 157371 w 190560"/>
              <a:gd name="connsiteY5" fmla="*/ 84656 h 253564"/>
              <a:gd name="connsiteX6" fmla="*/ 151339 w 190560"/>
              <a:gd name="connsiteY6" fmla="*/ 77761 h 253564"/>
              <a:gd name="connsiteX7" fmla="*/ 88224 w 190560"/>
              <a:gd name="connsiteY7" fmla="*/ 30361 h 253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560" h="253564">
                <a:moveTo>
                  <a:pt x="88224" y="30361"/>
                </a:moveTo>
                <a:cubicBezTo>
                  <a:pt x="69699" y="21742"/>
                  <a:pt x="50097" y="10108"/>
                  <a:pt x="19724" y="412"/>
                </a:cubicBezTo>
                <a:cubicBezTo>
                  <a:pt x="13047" y="-1742"/>
                  <a:pt x="7015" y="4937"/>
                  <a:pt x="9816" y="11401"/>
                </a:cubicBezTo>
                <a:cubicBezTo>
                  <a:pt x="45789" y="95429"/>
                  <a:pt x="-28527" y="143475"/>
                  <a:pt x="13047" y="212421"/>
                </a:cubicBezTo>
                <a:cubicBezTo>
                  <a:pt x="48374" y="270809"/>
                  <a:pt x="127428" y="262407"/>
                  <a:pt x="169433" y="216299"/>
                </a:cubicBezTo>
                <a:cubicBezTo>
                  <a:pt x="206915" y="175147"/>
                  <a:pt x="189251" y="122576"/>
                  <a:pt x="157371" y="84656"/>
                </a:cubicBezTo>
                <a:cubicBezTo>
                  <a:pt x="155432" y="82285"/>
                  <a:pt x="153277" y="79916"/>
                  <a:pt x="151339" y="77761"/>
                </a:cubicBezTo>
                <a:cubicBezTo>
                  <a:pt x="133676" y="58585"/>
                  <a:pt x="111919" y="41565"/>
                  <a:pt x="88224" y="30361"/>
                </a:cubicBezTo>
                <a:close/>
              </a:path>
            </a:pathLst>
          </a:custGeom>
          <a:solidFill>
            <a:schemeClr val="accent4"/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50" name="Freeform 26">
            <a:extLst>
              <a:ext uri="{FF2B5EF4-FFF2-40B4-BE49-F238E27FC236}">
                <a16:creationId xmlns:a16="http://schemas.microsoft.com/office/drawing/2014/main" id="{14F3115A-932C-F53B-43CF-020C14EEAF82}"/>
              </a:ext>
            </a:extLst>
          </p:cNvPr>
          <p:cNvSpPr/>
          <p:nvPr/>
        </p:nvSpPr>
        <p:spPr>
          <a:xfrm>
            <a:off x="4841293" y="2125022"/>
            <a:ext cx="811409" cy="590477"/>
          </a:xfrm>
          <a:custGeom>
            <a:avLst/>
            <a:gdLst>
              <a:gd name="connsiteX0" fmla="*/ 160190 w 217980"/>
              <a:gd name="connsiteY0" fmla="*/ 14651 h 158628"/>
              <a:gd name="connsiteX1" fmla="*/ 214904 w 217980"/>
              <a:gd name="connsiteY1" fmla="*/ 41798 h 158628"/>
              <a:gd name="connsiteX2" fmla="*/ 213181 w 217980"/>
              <a:gd name="connsiteY2" fmla="*/ 53864 h 158628"/>
              <a:gd name="connsiteX3" fmla="*/ 85659 w 217980"/>
              <a:gd name="connsiteY3" fmla="*/ 157714 h 158628"/>
              <a:gd name="connsiteX4" fmla="*/ 788 w 217980"/>
              <a:gd name="connsiteY4" fmla="*/ 61836 h 158628"/>
              <a:gd name="connsiteX5" fmla="*/ 89536 w 217980"/>
              <a:gd name="connsiteY5" fmla="*/ 0 h 158628"/>
              <a:gd name="connsiteX6" fmla="*/ 97076 w 217980"/>
              <a:gd name="connsiteY6" fmla="*/ 0 h 158628"/>
              <a:gd name="connsiteX7" fmla="*/ 159975 w 217980"/>
              <a:gd name="connsiteY7" fmla="*/ 14651 h 15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7980" h="158628">
                <a:moveTo>
                  <a:pt x="160190" y="14651"/>
                </a:moveTo>
                <a:cubicBezTo>
                  <a:pt x="175484" y="21761"/>
                  <a:pt x="192932" y="27794"/>
                  <a:pt x="214904" y="41798"/>
                </a:cubicBezTo>
                <a:cubicBezTo>
                  <a:pt x="219643" y="44815"/>
                  <a:pt x="218781" y="52140"/>
                  <a:pt x="213181" y="53864"/>
                </a:cubicBezTo>
                <a:cubicBezTo>
                  <a:pt x="141665" y="75625"/>
                  <a:pt x="150712" y="147372"/>
                  <a:pt x="85659" y="157714"/>
                </a:cubicBezTo>
                <a:cubicBezTo>
                  <a:pt x="30514" y="166332"/>
                  <a:pt x="-5890" y="112468"/>
                  <a:pt x="788" y="61836"/>
                </a:cubicBezTo>
                <a:cubicBezTo>
                  <a:pt x="6819" y="16590"/>
                  <a:pt x="49039" y="0"/>
                  <a:pt x="89536" y="0"/>
                </a:cubicBezTo>
                <a:cubicBezTo>
                  <a:pt x="92121" y="0"/>
                  <a:pt x="94491" y="0"/>
                  <a:pt x="97076" y="0"/>
                </a:cubicBezTo>
                <a:cubicBezTo>
                  <a:pt x="118401" y="1077"/>
                  <a:pt x="140588" y="5602"/>
                  <a:pt x="159975" y="14651"/>
                </a:cubicBezTo>
                <a:close/>
              </a:path>
            </a:pathLst>
          </a:custGeom>
          <a:solidFill>
            <a:schemeClr val="accent4"/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51" name="Freeform 27">
            <a:extLst>
              <a:ext uri="{FF2B5EF4-FFF2-40B4-BE49-F238E27FC236}">
                <a16:creationId xmlns:a16="http://schemas.microsoft.com/office/drawing/2014/main" id="{A89A0AF8-263A-D71F-FF19-694459AEC874}"/>
              </a:ext>
            </a:extLst>
          </p:cNvPr>
          <p:cNvSpPr/>
          <p:nvPr/>
        </p:nvSpPr>
        <p:spPr>
          <a:xfrm>
            <a:off x="3590898" y="5383628"/>
            <a:ext cx="634799" cy="451504"/>
          </a:xfrm>
          <a:custGeom>
            <a:avLst/>
            <a:gdLst>
              <a:gd name="connsiteX0" fmla="*/ 40296 w 170535"/>
              <a:gd name="connsiteY0" fmla="*/ 20891 h 121294"/>
              <a:gd name="connsiteX1" fmla="*/ 1739 w 170535"/>
              <a:gd name="connsiteY1" fmla="*/ 48254 h 121294"/>
              <a:gd name="connsiteX2" fmla="*/ 4323 w 170535"/>
              <a:gd name="connsiteY2" fmla="*/ 57304 h 121294"/>
              <a:gd name="connsiteX3" fmla="*/ 114182 w 170535"/>
              <a:gd name="connsiteY3" fmla="*/ 121294 h 121294"/>
              <a:gd name="connsiteX4" fmla="*/ 167603 w 170535"/>
              <a:gd name="connsiteY4" fmla="*/ 37913 h 121294"/>
              <a:gd name="connsiteX5" fmla="*/ 92425 w 170535"/>
              <a:gd name="connsiteY5" fmla="*/ 1285 h 121294"/>
              <a:gd name="connsiteX6" fmla="*/ 86609 w 170535"/>
              <a:gd name="connsiteY6" fmla="*/ 2363 h 121294"/>
              <a:gd name="connsiteX7" fmla="*/ 40296 w 170535"/>
              <a:gd name="connsiteY7" fmla="*/ 21107 h 121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535" h="121294">
                <a:moveTo>
                  <a:pt x="40296" y="20891"/>
                </a:moveTo>
                <a:cubicBezTo>
                  <a:pt x="29526" y="28002"/>
                  <a:pt x="16817" y="34896"/>
                  <a:pt x="1739" y="48254"/>
                </a:cubicBezTo>
                <a:cubicBezTo>
                  <a:pt x="-1493" y="51055"/>
                  <a:pt x="15" y="56657"/>
                  <a:pt x="4323" y="57304"/>
                </a:cubicBezTo>
                <a:cubicBezTo>
                  <a:pt x="61622" y="65276"/>
                  <a:pt x="63345" y="121294"/>
                  <a:pt x="114182" y="121294"/>
                </a:cubicBezTo>
                <a:cubicBezTo>
                  <a:pt x="157263" y="121294"/>
                  <a:pt x="178804" y="75833"/>
                  <a:pt x="167603" y="37913"/>
                </a:cubicBezTo>
                <a:cubicBezTo>
                  <a:pt x="157478" y="4086"/>
                  <a:pt x="123229" y="-3455"/>
                  <a:pt x="92425" y="1285"/>
                </a:cubicBezTo>
                <a:cubicBezTo>
                  <a:pt x="90487" y="1500"/>
                  <a:pt x="88548" y="1931"/>
                  <a:pt x="86609" y="2363"/>
                </a:cubicBezTo>
                <a:cubicBezTo>
                  <a:pt x="70454" y="5810"/>
                  <a:pt x="54082" y="11842"/>
                  <a:pt x="40296" y="21107"/>
                </a:cubicBezTo>
                <a:close/>
              </a:path>
            </a:pathLst>
          </a:custGeom>
          <a:solidFill>
            <a:schemeClr val="accent4"/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52" name="Freeform 28">
            <a:extLst>
              <a:ext uri="{FF2B5EF4-FFF2-40B4-BE49-F238E27FC236}">
                <a16:creationId xmlns:a16="http://schemas.microsoft.com/office/drawing/2014/main" id="{1E965A4F-3C50-5FF7-0128-DED4A631595D}"/>
              </a:ext>
            </a:extLst>
          </p:cNvPr>
          <p:cNvSpPr/>
          <p:nvPr/>
        </p:nvSpPr>
        <p:spPr>
          <a:xfrm>
            <a:off x="3926922" y="1303760"/>
            <a:ext cx="1320622" cy="5002149"/>
          </a:xfrm>
          <a:custGeom>
            <a:avLst/>
            <a:gdLst>
              <a:gd name="connsiteX0" fmla="*/ 199038 w 354777"/>
              <a:gd name="connsiteY0" fmla="*/ 368860 h 1343797"/>
              <a:gd name="connsiteX1" fmla="*/ 198607 w 354777"/>
              <a:gd name="connsiteY1" fmla="*/ 332017 h 1343797"/>
              <a:gd name="connsiteX2" fmla="*/ 116321 w 354777"/>
              <a:gd name="connsiteY2" fmla="*/ 0 h 1343797"/>
              <a:gd name="connsiteX3" fmla="*/ 181590 w 354777"/>
              <a:gd name="connsiteY3" fmla="*/ 460644 h 1343797"/>
              <a:gd name="connsiteX4" fmla="*/ 119121 w 354777"/>
              <a:gd name="connsiteY4" fmla="*/ 842648 h 1343797"/>
              <a:gd name="connsiteX5" fmla="*/ 102965 w 354777"/>
              <a:gd name="connsiteY5" fmla="*/ 1179620 h 1343797"/>
              <a:gd name="connsiteX6" fmla="*/ 0 w 354777"/>
              <a:gd name="connsiteY6" fmla="*/ 1153550 h 1343797"/>
              <a:gd name="connsiteX7" fmla="*/ 68069 w 354777"/>
              <a:gd name="connsiteY7" fmla="*/ 1183930 h 1343797"/>
              <a:gd name="connsiteX8" fmla="*/ 70654 w 354777"/>
              <a:gd name="connsiteY8" fmla="*/ 1185868 h 1343797"/>
              <a:gd name="connsiteX9" fmla="*/ 115674 w 354777"/>
              <a:gd name="connsiteY9" fmla="*/ 1260416 h 1343797"/>
              <a:gd name="connsiteX10" fmla="*/ 138939 w 354777"/>
              <a:gd name="connsiteY10" fmla="*/ 1343798 h 1343797"/>
              <a:gd name="connsiteX11" fmla="*/ 181374 w 354777"/>
              <a:gd name="connsiteY11" fmla="*/ 1343798 h 1343797"/>
              <a:gd name="connsiteX12" fmla="*/ 138508 w 354777"/>
              <a:gd name="connsiteY12" fmla="*/ 1185222 h 1343797"/>
              <a:gd name="connsiteX13" fmla="*/ 143677 w 354777"/>
              <a:gd name="connsiteY13" fmla="*/ 846095 h 1343797"/>
              <a:gd name="connsiteX14" fmla="*/ 196668 w 354777"/>
              <a:gd name="connsiteY14" fmla="*/ 439745 h 1343797"/>
              <a:gd name="connsiteX15" fmla="*/ 261937 w 354777"/>
              <a:gd name="connsiteY15" fmla="*/ 323614 h 1343797"/>
              <a:gd name="connsiteX16" fmla="*/ 262798 w 354777"/>
              <a:gd name="connsiteY16" fmla="*/ 322968 h 1343797"/>
              <a:gd name="connsiteX17" fmla="*/ 354778 w 354777"/>
              <a:gd name="connsiteY17" fmla="*/ 288495 h 1343797"/>
              <a:gd name="connsiteX18" fmla="*/ 199253 w 354777"/>
              <a:gd name="connsiteY18" fmla="*/ 368860 h 1343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54777" h="1343797">
                <a:moveTo>
                  <a:pt x="199038" y="368860"/>
                </a:moveTo>
                <a:cubicBezTo>
                  <a:pt x="199038" y="356579"/>
                  <a:pt x="199038" y="344298"/>
                  <a:pt x="198607" y="332017"/>
                </a:cubicBezTo>
                <a:cubicBezTo>
                  <a:pt x="195375" y="217395"/>
                  <a:pt x="172758" y="100618"/>
                  <a:pt x="116321" y="0"/>
                </a:cubicBezTo>
                <a:cubicBezTo>
                  <a:pt x="189775" y="140908"/>
                  <a:pt x="197961" y="305301"/>
                  <a:pt x="181590" y="460644"/>
                </a:cubicBezTo>
                <a:cubicBezTo>
                  <a:pt x="168449" y="587548"/>
                  <a:pt x="138939" y="716606"/>
                  <a:pt x="119121" y="842648"/>
                </a:cubicBezTo>
                <a:cubicBezTo>
                  <a:pt x="101458" y="953176"/>
                  <a:pt x="91118" y="1067799"/>
                  <a:pt x="102965" y="1179620"/>
                </a:cubicBezTo>
                <a:cubicBezTo>
                  <a:pt x="72377" y="1160229"/>
                  <a:pt x="35112" y="1150318"/>
                  <a:pt x="0" y="1153550"/>
                </a:cubicBezTo>
                <a:cubicBezTo>
                  <a:pt x="25418" y="1158075"/>
                  <a:pt x="48898" y="1168848"/>
                  <a:pt x="68069" y="1183930"/>
                </a:cubicBezTo>
                <a:cubicBezTo>
                  <a:pt x="68931" y="1184576"/>
                  <a:pt x="69793" y="1185222"/>
                  <a:pt x="70654" y="1185868"/>
                </a:cubicBezTo>
                <a:cubicBezTo>
                  <a:pt x="93918" y="1204613"/>
                  <a:pt x="109428" y="1231114"/>
                  <a:pt x="115674" y="1260416"/>
                </a:cubicBezTo>
                <a:cubicBezTo>
                  <a:pt x="121706" y="1288641"/>
                  <a:pt x="129461" y="1316435"/>
                  <a:pt x="138939" y="1343798"/>
                </a:cubicBezTo>
                <a:lnTo>
                  <a:pt x="181374" y="1343798"/>
                </a:lnTo>
                <a:cubicBezTo>
                  <a:pt x="160479" y="1292950"/>
                  <a:pt x="146693" y="1239517"/>
                  <a:pt x="138508" y="1185222"/>
                </a:cubicBezTo>
                <a:cubicBezTo>
                  <a:pt x="122137" y="1072754"/>
                  <a:pt x="129245" y="958347"/>
                  <a:pt x="143677" y="846095"/>
                </a:cubicBezTo>
                <a:cubicBezTo>
                  <a:pt x="160910" y="711435"/>
                  <a:pt x="188482" y="575913"/>
                  <a:pt x="196668" y="439745"/>
                </a:cubicBezTo>
                <a:cubicBezTo>
                  <a:pt x="199469" y="392991"/>
                  <a:pt x="223163" y="349900"/>
                  <a:pt x="261937" y="323614"/>
                </a:cubicBezTo>
                <a:cubicBezTo>
                  <a:pt x="262152" y="323614"/>
                  <a:pt x="262368" y="323184"/>
                  <a:pt x="262798" y="322968"/>
                </a:cubicBezTo>
                <a:cubicBezTo>
                  <a:pt x="289940" y="304654"/>
                  <a:pt x="321605" y="292373"/>
                  <a:pt x="354778" y="288495"/>
                </a:cubicBezTo>
                <a:cubicBezTo>
                  <a:pt x="293602" y="291512"/>
                  <a:pt x="236303" y="320383"/>
                  <a:pt x="199253" y="36886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1F04B40-C264-7727-856D-B7FA515FA4B7}"/>
              </a:ext>
            </a:extLst>
          </p:cNvPr>
          <p:cNvSpPr txBox="1"/>
          <p:nvPr/>
        </p:nvSpPr>
        <p:spPr>
          <a:xfrm>
            <a:off x="4058574" y="2977208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EFA49A5-C149-91A4-74B5-165D74FFE235}"/>
              </a:ext>
            </a:extLst>
          </p:cNvPr>
          <p:cNvSpPr txBox="1"/>
          <p:nvPr/>
        </p:nvSpPr>
        <p:spPr>
          <a:xfrm>
            <a:off x="4634940" y="355465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18AE910-B4B9-203F-1CFC-56FF05EE387D}"/>
              </a:ext>
            </a:extLst>
          </p:cNvPr>
          <p:cNvSpPr txBox="1"/>
          <p:nvPr/>
        </p:nvSpPr>
        <p:spPr>
          <a:xfrm>
            <a:off x="3861796" y="413210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562E0CD-75C6-5EF2-D76F-A28004575872}"/>
              </a:ext>
            </a:extLst>
          </p:cNvPr>
          <p:cNvSpPr txBox="1"/>
          <p:nvPr/>
        </p:nvSpPr>
        <p:spPr>
          <a:xfrm>
            <a:off x="4457972" y="4710356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98206-34F1-B49F-66CF-630DD2B5F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FB35A-128B-6DC8-8346-F0A3C04D5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Four-Step Tree Growth – Slide Template</a:t>
            </a:r>
          </a:p>
        </p:txBody>
      </p:sp>
      <p:sp>
        <p:nvSpPr>
          <p:cNvPr id="33" name="Freeform 29">
            <a:extLst>
              <a:ext uri="{FF2B5EF4-FFF2-40B4-BE49-F238E27FC236}">
                <a16:creationId xmlns:a16="http://schemas.microsoft.com/office/drawing/2014/main" id="{3136C12D-F2CB-3559-93EE-38620C2F5AC5}"/>
              </a:ext>
            </a:extLst>
          </p:cNvPr>
          <p:cNvSpPr/>
          <p:nvPr/>
        </p:nvSpPr>
        <p:spPr>
          <a:xfrm>
            <a:off x="3695475" y="4067496"/>
            <a:ext cx="743300" cy="529326"/>
          </a:xfrm>
          <a:custGeom>
            <a:avLst/>
            <a:gdLst>
              <a:gd name="connsiteX0" fmla="*/ 71085 w 199683"/>
              <a:gd name="connsiteY0" fmla="*/ 0 h 142200"/>
              <a:gd name="connsiteX1" fmla="*/ 0 w 199683"/>
              <a:gd name="connsiteY1" fmla="*/ 71100 h 142200"/>
              <a:gd name="connsiteX2" fmla="*/ 0 w 199683"/>
              <a:gd name="connsiteY2" fmla="*/ 71100 h 142200"/>
              <a:gd name="connsiteX3" fmla="*/ 71085 w 199683"/>
              <a:gd name="connsiteY3" fmla="*/ 142201 h 142200"/>
              <a:gd name="connsiteX4" fmla="*/ 176204 w 199683"/>
              <a:gd name="connsiteY4" fmla="*/ 142201 h 142200"/>
              <a:gd name="connsiteX5" fmla="*/ 182451 w 199683"/>
              <a:gd name="connsiteY5" fmla="*/ 99756 h 142200"/>
              <a:gd name="connsiteX6" fmla="*/ 199684 w 199683"/>
              <a:gd name="connsiteY6" fmla="*/ 0 h 142200"/>
              <a:gd name="connsiteX7" fmla="*/ 71085 w 199683"/>
              <a:gd name="connsiteY7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683" h="142200">
                <a:moveTo>
                  <a:pt x="71085" y="0"/>
                </a:moveTo>
                <a:cubicBezTo>
                  <a:pt x="31881" y="0"/>
                  <a:pt x="0" y="31887"/>
                  <a:pt x="0" y="71100"/>
                </a:cubicBezTo>
                <a:lnTo>
                  <a:pt x="0" y="71100"/>
                </a:lnTo>
                <a:cubicBezTo>
                  <a:pt x="0" y="110313"/>
                  <a:pt x="31881" y="142201"/>
                  <a:pt x="71085" y="142201"/>
                </a:cubicBezTo>
                <a:lnTo>
                  <a:pt x="176204" y="142201"/>
                </a:lnTo>
                <a:cubicBezTo>
                  <a:pt x="178143" y="127981"/>
                  <a:pt x="180297" y="113760"/>
                  <a:pt x="182451" y="99756"/>
                </a:cubicBezTo>
                <a:cubicBezTo>
                  <a:pt x="187621" y="66576"/>
                  <a:pt x="193652" y="33396"/>
                  <a:pt x="199684" y="0"/>
                </a:cubicBezTo>
                <a:lnTo>
                  <a:pt x="7108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34" name="Freeform 30">
            <a:extLst>
              <a:ext uri="{FF2B5EF4-FFF2-40B4-BE49-F238E27FC236}">
                <a16:creationId xmlns:a16="http://schemas.microsoft.com/office/drawing/2014/main" id="{A6C39E14-33F3-7797-6879-D422E01E77A3}"/>
              </a:ext>
            </a:extLst>
          </p:cNvPr>
          <p:cNvSpPr/>
          <p:nvPr/>
        </p:nvSpPr>
        <p:spPr>
          <a:xfrm>
            <a:off x="4512846" y="3490047"/>
            <a:ext cx="669533" cy="529326"/>
          </a:xfrm>
          <a:custGeom>
            <a:avLst/>
            <a:gdLst>
              <a:gd name="connsiteX0" fmla="*/ 179866 w 179866"/>
              <a:gd name="connsiteY0" fmla="*/ 71100 h 142200"/>
              <a:gd name="connsiteX1" fmla="*/ 179866 w 179866"/>
              <a:gd name="connsiteY1" fmla="*/ 71100 h 142200"/>
              <a:gd name="connsiteX2" fmla="*/ 108781 w 179866"/>
              <a:gd name="connsiteY2" fmla="*/ 0 h 142200"/>
              <a:gd name="connsiteX3" fmla="*/ 21110 w 179866"/>
              <a:gd name="connsiteY3" fmla="*/ 0 h 142200"/>
              <a:gd name="connsiteX4" fmla="*/ 0 w 179866"/>
              <a:gd name="connsiteY4" fmla="*/ 142201 h 142200"/>
              <a:gd name="connsiteX5" fmla="*/ 108781 w 179866"/>
              <a:gd name="connsiteY5" fmla="*/ 142201 h 142200"/>
              <a:gd name="connsiteX6" fmla="*/ 179866 w 179866"/>
              <a:gd name="connsiteY6" fmla="*/ 7110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866" h="142200">
                <a:moveTo>
                  <a:pt x="179866" y="71100"/>
                </a:moveTo>
                <a:lnTo>
                  <a:pt x="179866" y="71100"/>
                </a:lnTo>
                <a:cubicBezTo>
                  <a:pt x="179866" y="31887"/>
                  <a:pt x="147986" y="0"/>
                  <a:pt x="108781" y="0"/>
                </a:cubicBezTo>
                <a:lnTo>
                  <a:pt x="21110" y="0"/>
                </a:lnTo>
                <a:cubicBezTo>
                  <a:pt x="14648" y="47400"/>
                  <a:pt x="7324" y="94801"/>
                  <a:pt x="0" y="142201"/>
                </a:cubicBezTo>
                <a:lnTo>
                  <a:pt x="108781" y="142201"/>
                </a:lnTo>
                <a:cubicBezTo>
                  <a:pt x="147986" y="142201"/>
                  <a:pt x="179866" y="110313"/>
                  <a:pt x="179866" y="711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35" name="Freeform 31">
            <a:extLst>
              <a:ext uri="{FF2B5EF4-FFF2-40B4-BE49-F238E27FC236}">
                <a16:creationId xmlns:a16="http://schemas.microsoft.com/office/drawing/2014/main" id="{811B88AC-0D55-877D-3896-213D7099B2FD}"/>
              </a:ext>
            </a:extLst>
          </p:cNvPr>
          <p:cNvSpPr/>
          <p:nvPr/>
        </p:nvSpPr>
        <p:spPr>
          <a:xfrm>
            <a:off x="1257825" y="3490047"/>
            <a:ext cx="3291539" cy="529326"/>
          </a:xfrm>
          <a:custGeom>
            <a:avLst/>
            <a:gdLst>
              <a:gd name="connsiteX0" fmla="*/ 71085 w 884252"/>
              <a:gd name="connsiteY0" fmla="*/ 142201 h 142200"/>
              <a:gd name="connsiteX1" fmla="*/ 858834 w 884252"/>
              <a:gd name="connsiteY1" fmla="*/ 142201 h 142200"/>
              <a:gd name="connsiteX2" fmla="*/ 884252 w 884252"/>
              <a:gd name="connsiteY2" fmla="*/ 0 h 142200"/>
              <a:gd name="connsiteX3" fmla="*/ 71085 w 884252"/>
              <a:gd name="connsiteY3" fmla="*/ 0 h 142200"/>
              <a:gd name="connsiteX4" fmla="*/ 0 w 884252"/>
              <a:gd name="connsiteY4" fmla="*/ 71100 h 142200"/>
              <a:gd name="connsiteX5" fmla="*/ 0 w 884252"/>
              <a:gd name="connsiteY5" fmla="*/ 71100 h 142200"/>
              <a:gd name="connsiteX6" fmla="*/ 71085 w 884252"/>
              <a:gd name="connsiteY6" fmla="*/ 142201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4252" h="142200">
                <a:moveTo>
                  <a:pt x="71085" y="142201"/>
                </a:moveTo>
                <a:lnTo>
                  <a:pt x="858834" y="142201"/>
                </a:lnTo>
                <a:cubicBezTo>
                  <a:pt x="867451" y="95016"/>
                  <a:pt x="876498" y="47400"/>
                  <a:pt x="884252" y="0"/>
                </a:cubicBezTo>
                <a:lnTo>
                  <a:pt x="71085" y="0"/>
                </a:lnTo>
                <a:cubicBezTo>
                  <a:pt x="31881" y="0"/>
                  <a:pt x="0" y="31887"/>
                  <a:pt x="0" y="71100"/>
                </a:cubicBezTo>
                <a:lnTo>
                  <a:pt x="0" y="71100"/>
                </a:lnTo>
                <a:cubicBezTo>
                  <a:pt x="0" y="110313"/>
                  <a:pt x="31881" y="142201"/>
                  <a:pt x="71085" y="1422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36" name="Freeform 32">
            <a:extLst>
              <a:ext uri="{FF2B5EF4-FFF2-40B4-BE49-F238E27FC236}">
                <a16:creationId xmlns:a16="http://schemas.microsoft.com/office/drawing/2014/main" id="{1B642F61-031D-AD89-70A2-7E989C7170EF}"/>
              </a:ext>
            </a:extLst>
          </p:cNvPr>
          <p:cNvSpPr/>
          <p:nvPr/>
        </p:nvSpPr>
        <p:spPr>
          <a:xfrm>
            <a:off x="3937565" y="2912600"/>
            <a:ext cx="686371" cy="529326"/>
          </a:xfrm>
          <a:custGeom>
            <a:avLst/>
            <a:gdLst>
              <a:gd name="connsiteX0" fmla="*/ 71300 w 184389"/>
              <a:gd name="connsiteY0" fmla="*/ 142201 h 142200"/>
              <a:gd name="connsiteX1" fmla="*/ 166295 w 184389"/>
              <a:gd name="connsiteY1" fmla="*/ 142201 h 142200"/>
              <a:gd name="connsiteX2" fmla="*/ 181805 w 184389"/>
              <a:gd name="connsiteY2" fmla="*/ 28225 h 142200"/>
              <a:gd name="connsiteX3" fmla="*/ 184389 w 184389"/>
              <a:gd name="connsiteY3" fmla="*/ 0 h 142200"/>
              <a:gd name="connsiteX4" fmla="*/ 71085 w 184389"/>
              <a:gd name="connsiteY4" fmla="*/ 0 h 142200"/>
              <a:gd name="connsiteX5" fmla="*/ 0 w 184389"/>
              <a:gd name="connsiteY5" fmla="*/ 71100 h 142200"/>
              <a:gd name="connsiteX6" fmla="*/ 0 w 184389"/>
              <a:gd name="connsiteY6" fmla="*/ 71100 h 142200"/>
              <a:gd name="connsiteX7" fmla="*/ 71085 w 184389"/>
              <a:gd name="connsiteY7" fmla="*/ 142201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389" h="142200">
                <a:moveTo>
                  <a:pt x="71300" y="142201"/>
                </a:moveTo>
                <a:lnTo>
                  <a:pt x="166295" y="142201"/>
                </a:lnTo>
                <a:cubicBezTo>
                  <a:pt x="172542" y="104065"/>
                  <a:pt x="177712" y="65929"/>
                  <a:pt x="181805" y="28225"/>
                </a:cubicBezTo>
                <a:cubicBezTo>
                  <a:pt x="182882" y="18960"/>
                  <a:pt x="183743" y="9480"/>
                  <a:pt x="184389" y="0"/>
                </a:cubicBezTo>
                <a:lnTo>
                  <a:pt x="71085" y="0"/>
                </a:lnTo>
                <a:cubicBezTo>
                  <a:pt x="31880" y="0"/>
                  <a:pt x="0" y="31887"/>
                  <a:pt x="0" y="71100"/>
                </a:cubicBezTo>
                <a:lnTo>
                  <a:pt x="0" y="71100"/>
                </a:lnTo>
                <a:cubicBezTo>
                  <a:pt x="0" y="110313"/>
                  <a:pt x="31880" y="142201"/>
                  <a:pt x="71085" y="14220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37" name="Freeform 33">
            <a:extLst>
              <a:ext uri="{FF2B5EF4-FFF2-40B4-BE49-F238E27FC236}">
                <a16:creationId xmlns:a16="http://schemas.microsoft.com/office/drawing/2014/main" id="{D3FF0A59-21F8-72B5-464E-6209BC8B891C}"/>
              </a:ext>
            </a:extLst>
          </p:cNvPr>
          <p:cNvSpPr/>
          <p:nvPr/>
        </p:nvSpPr>
        <p:spPr>
          <a:xfrm>
            <a:off x="4598644" y="2912600"/>
            <a:ext cx="3487187" cy="529326"/>
          </a:xfrm>
          <a:custGeom>
            <a:avLst/>
            <a:gdLst>
              <a:gd name="connsiteX0" fmla="*/ 865512 w 936812"/>
              <a:gd name="connsiteY0" fmla="*/ 0 h 142200"/>
              <a:gd name="connsiteX1" fmla="*/ 14002 w 936812"/>
              <a:gd name="connsiteY1" fmla="*/ 0 h 142200"/>
              <a:gd name="connsiteX2" fmla="*/ 13356 w 936812"/>
              <a:gd name="connsiteY2" fmla="*/ 7326 h 142200"/>
              <a:gd name="connsiteX3" fmla="*/ 0 w 936812"/>
              <a:gd name="connsiteY3" fmla="*/ 142201 h 142200"/>
              <a:gd name="connsiteX4" fmla="*/ 865727 w 936812"/>
              <a:gd name="connsiteY4" fmla="*/ 142201 h 142200"/>
              <a:gd name="connsiteX5" fmla="*/ 936812 w 936812"/>
              <a:gd name="connsiteY5" fmla="*/ 71100 h 142200"/>
              <a:gd name="connsiteX6" fmla="*/ 936812 w 936812"/>
              <a:gd name="connsiteY6" fmla="*/ 71100 h 142200"/>
              <a:gd name="connsiteX7" fmla="*/ 865727 w 936812"/>
              <a:gd name="connsiteY7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6812" h="142200">
                <a:moveTo>
                  <a:pt x="865512" y="0"/>
                </a:moveTo>
                <a:lnTo>
                  <a:pt x="14002" y="0"/>
                </a:lnTo>
                <a:cubicBezTo>
                  <a:pt x="13786" y="2370"/>
                  <a:pt x="13571" y="4955"/>
                  <a:pt x="13356" y="7326"/>
                </a:cubicBezTo>
                <a:cubicBezTo>
                  <a:pt x="10555" y="52356"/>
                  <a:pt x="5816" y="97386"/>
                  <a:pt x="0" y="142201"/>
                </a:cubicBezTo>
                <a:lnTo>
                  <a:pt x="865727" y="142201"/>
                </a:lnTo>
                <a:cubicBezTo>
                  <a:pt x="904932" y="142201"/>
                  <a:pt x="936812" y="110313"/>
                  <a:pt x="936812" y="71100"/>
                </a:cubicBezTo>
                <a:lnTo>
                  <a:pt x="936812" y="71100"/>
                </a:lnTo>
                <a:cubicBezTo>
                  <a:pt x="936812" y="31887"/>
                  <a:pt x="904932" y="0"/>
                  <a:pt x="86572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38" name="Freeform 34">
            <a:extLst>
              <a:ext uri="{FF2B5EF4-FFF2-40B4-BE49-F238E27FC236}">
                <a16:creationId xmlns:a16="http://schemas.microsoft.com/office/drawing/2014/main" id="{0A4A4B1D-FCE9-F6A5-DF90-BDA2258FA3BC}"/>
              </a:ext>
            </a:extLst>
          </p:cNvPr>
          <p:cNvSpPr/>
          <p:nvPr/>
        </p:nvSpPr>
        <p:spPr>
          <a:xfrm>
            <a:off x="4431861" y="4067496"/>
            <a:ext cx="3430255" cy="529326"/>
          </a:xfrm>
          <a:custGeom>
            <a:avLst/>
            <a:gdLst>
              <a:gd name="connsiteX0" fmla="*/ 850648 w 921517"/>
              <a:gd name="connsiteY0" fmla="*/ 0 h 142200"/>
              <a:gd name="connsiteX1" fmla="*/ 19602 w 921517"/>
              <a:gd name="connsiteY1" fmla="*/ 0 h 142200"/>
              <a:gd name="connsiteX2" fmla="*/ 4739 w 921517"/>
              <a:gd name="connsiteY2" fmla="*/ 103203 h 142200"/>
              <a:gd name="connsiteX3" fmla="*/ 0 w 921517"/>
              <a:gd name="connsiteY3" fmla="*/ 142201 h 142200"/>
              <a:gd name="connsiteX4" fmla="*/ 850433 w 921517"/>
              <a:gd name="connsiteY4" fmla="*/ 142201 h 142200"/>
              <a:gd name="connsiteX5" fmla="*/ 921517 w 921517"/>
              <a:gd name="connsiteY5" fmla="*/ 71100 h 142200"/>
              <a:gd name="connsiteX6" fmla="*/ 921517 w 921517"/>
              <a:gd name="connsiteY6" fmla="*/ 71100 h 142200"/>
              <a:gd name="connsiteX7" fmla="*/ 850433 w 921517"/>
              <a:gd name="connsiteY7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1517" h="142200">
                <a:moveTo>
                  <a:pt x="850648" y="0"/>
                </a:moveTo>
                <a:lnTo>
                  <a:pt x="19602" y="0"/>
                </a:lnTo>
                <a:cubicBezTo>
                  <a:pt x="14432" y="34473"/>
                  <a:pt x="9262" y="68946"/>
                  <a:pt x="4739" y="103203"/>
                </a:cubicBezTo>
                <a:cubicBezTo>
                  <a:pt x="3016" y="116131"/>
                  <a:pt x="1508" y="129058"/>
                  <a:pt x="0" y="142201"/>
                </a:cubicBezTo>
                <a:lnTo>
                  <a:pt x="850433" y="142201"/>
                </a:lnTo>
                <a:cubicBezTo>
                  <a:pt x="889637" y="142201"/>
                  <a:pt x="921517" y="110313"/>
                  <a:pt x="921517" y="71100"/>
                </a:cubicBezTo>
                <a:lnTo>
                  <a:pt x="921517" y="71100"/>
                </a:lnTo>
                <a:cubicBezTo>
                  <a:pt x="921517" y="31887"/>
                  <a:pt x="889637" y="0"/>
                  <a:pt x="850433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39" name="Freeform 35">
            <a:extLst>
              <a:ext uri="{FF2B5EF4-FFF2-40B4-BE49-F238E27FC236}">
                <a16:creationId xmlns:a16="http://schemas.microsoft.com/office/drawing/2014/main" id="{D016B749-CA43-AA8D-07E4-0AEA7BE1C3A7}"/>
              </a:ext>
            </a:extLst>
          </p:cNvPr>
          <p:cNvSpPr/>
          <p:nvPr/>
        </p:nvSpPr>
        <p:spPr>
          <a:xfrm>
            <a:off x="4395781" y="4645748"/>
            <a:ext cx="586940" cy="529326"/>
          </a:xfrm>
          <a:custGeom>
            <a:avLst/>
            <a:gdLst>
              <a:gd name="connsiteX0" fmla="*/ 86594 w 157678"/>
              <a:gd name="connsiteY0" fmla="*/ 0 h 142200"/>
              <a:gd name="connsiteX1" fmla="*/ 8401 w 157678"/>
              <a:gd name="connsiteY1" fmla="*/ 0 h 142200"/>
              <a:gd name="connsiteX2" fmla="*/ 0 w 157678"/>
              <a:gd name="connsiteY2" fmla="*/ 142201 h 142200"/>
              <a:gd name="connsiteX3" fmla="*/ 86594 w 157678"/>
              <a:gd name="connsiteY3" fmla="*/ 142201 h 142200"/>
              <a:gd name="connsiteX4" fmla="*/ 157679 w 157678"/>
              <a:gd name="connsiteY4" fmla="*/ 71100 h 142200"/>
              <a:gd name="connsiteX5" fmla="*/ 157679 w 157678"/>
              <a:gd name="connsiteY5" fmla="*/ 71100 h 142200"/>
              <a:gd name="connsiteX6" fmla="*/ 86594 w 157678"/>
              <a:gd name="connsiteY6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678" h="142200">
                <a:moveTo>
                  <a:pt x="86594" y="0"/>
                </a:moveTo>
                <a:lnTo>
                  <a:pt x="8401" y="0"/>
                </a:lnTo>
                <a:cubicBezTo>
                  <a:pt x="3446" y="47185"/>
                  <a:pt x="215" y="94801"/>
                  <a:pt x="0" y="142201"/>
                </a:cubicBezTo>
                <a:lnTo>
                  <a:pt x="86594" y="142201"/>
                </a:lnTo>
                <a:cubicBezTo>
                  <a:pt x="125798" y="142201"/>
                  <a:pt x="157679" y="110313"/>
                  <a:pt x="157679" y="71100"/>
                </a:cubicBezTo>
                <a:lnTo>
                  <a:pt x="157679" y="71100"/>
                </a:lnTo>
                <a:cubicBezTo>
                  <a:pt x="157679" y="31888"/>
                  <a:pt x="125798" y="0"/>
                  <a:pt x="86594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40" name="Freeform 36">
            <a:extLst>
              <a:ext uri="{FF2B5EF4-FFF2-40B4-BE49-F238E27FC236}">
                <a16:creationId xmlns:a16="http://schemas.microsoft.com/office/drawing/2014/main" id="{ECD601E2-9682-19B2-1071-86AB8343628F}"/>
              </a:ext>
            </a:extLst>
          </p:cNvPr>
          <p:cNvSpPr/>
          <p:nvPr/>
        </p:nvSpPr>
        <p:spPr>
          <a:xfrm>
            <a:off x="1058170" y="4645748"/>
            <a:ext cx="3293945" cy="529326"/>
          </a:xfrm>
          <a:custGeom>
            <a:avLst/>
            <a:gdLst>
              <a:gd name="connsiteX0" fmla="*/ 884683 w 884898"/>
              <a:gd name="connsiteY0" fmla="*/ 0 h 142200"/>
              <a:gd name="connsiteX1" fmla="*/ 71085 w 884898"/>
              <a:gd name="connsiteY1" fmla="*/ 0 h 142200"/>
              <a:gd name="connsiteX2" fmla="*/ 0 w 884898"/>
              <a:gd name="connsiteY2" fmla="*/ 71100 h 142200"/>
              <a:gd name="connsiteX3" fmla="*/ 0 w 884898"/>
              <a:gd name="connsiteY3" fmla="*/ 71100 h 142200"/>
              <a:gd name="connsiteX4" fmla="*/ 71085 w 884898"/>
              <a:gd name="connsiteY4" fmla="*/ 142201 h 142200"/>
              <a:gd name="connsiteX5" fmla="*/ 872405 w 884898"/>
              <a:gd name="connsiteY5" fmla="*/ 142201 h 142200"/>
              <a:gd name="connsiteX6" fmla="*/ 884898 w 884898"/>
              <a:gd name="connsiteY6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4898" h="142200">
                <a:moveTo>
                  <a:pt x="884683" y="0"/>
                </a:moveTo>
                <a:lnTo>
                  <a:pt x="71085" y="0"/>
                </a:lnTo>
                <a:cubicBezTo>
                  <a:pt x="31881" y="0"/>
                  <a:pt x="0" y="31888"/>
                  <a:pt x="0" y="71100"/>
                </a:cubicBezTo>
                <a:lnTo>
                  <a:pt x="0" y="71100"/>
                </a:lnTo>
                <a:cubicBezTo>
                  <a:pt x="0" y="110313"/>
                  <a:pt x="31881" y="142201"/>
                  <a:pt x="71085" y="142201"/>
                </a:cubicBezTo>
                <a:lnTo>
                  <a:pt x="872405" y="142201"/>
                </a:lnTo>
                <a:cubicBezTo>
                  <a:pt x="874128" y="94585"/>
                  <a:pt x="878651" y="46969"/>
                  <a:pt x="884898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E2EAFDB-7EE0-43D7-9D1D-97808EEBB1B0}"/>
              </a:ext>
            </a:extLst>
          </p:cNvPr>
          <p:cNvGrpSpPr/>
          <p:nvPr/>
        </p:nvGrpSpPr>
        <p:grpSpPr>
          <a:xfrm>
            <a:off x="4905105" y="2938736"/>
            <a:ext cx="2927375" cy="477054"/>
            <a:chOff x="-1507665" y="4492879"/>
            <a:chExt cx="3345164" cy="49850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D1617ED-E80C-33AB-0AF9-4AECA7DC8F09}"/>
                </a:ext>
              </a:extLst>
            </p:cNvPr>
            <p:cNvSpPr txBox="1"/>
            <p:nvPr/>
          </p:nvSpPr>
          <p:spPr>
            <a:xfrm>
              <a:off x="-1507665" y="4492879"/>
              <a:ext cx="1044494" cy="49850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BF75CAB-FBBA-236E-4594-235E444A4E46}"/>
                </a:ext>
              </a:extLst>
            </p:cNvPr>
            <p:cNvSpPr/>
            <p:nvPr/>
          </p:nvSpPr>
          <p:spPr>
            <a:xfrm>
              <a:off x="-705774" y="4499445"/>
              <a:ext cx="2543273" cy="485375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maladi piscing elit.odio.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3EE7BBD-A664-8D2E-645D-1CB3B356A81C}"/>
              </a:ext>
            </a:extLst>
          </p:cNvPr>
          <p:cNvGrpSpPr/>
          <p:nvPr/>
        </p:nvGrpSpPr>
        <p:grpSpPr>
          <a:xfrm>
            <a:off x="4681388" y="4093632"/>
            <a:ext cx="2927375" cy="477054"/>
            <a:chOff x="-1507665" y="4492880"/>
            <a:chExt cx="3345163" cy="49850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596F03B-F1E8-7095-38A9-D06B2AE76051}"/>
                </a:ext>
              </a:extLst>
            </p:cNvPr>
            <p:cNvSpPr txBox="1"/>
            <p:nvPr/>
          </p:nvSpPr>
          <p:spPr>
            <a:xfrm>
              <a:off x="-1507665" y="4492880"/>
              <a:ext cx="1044495" cy="49850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F6651B1-C8E6-CF33-0CF1-2E099C93CBA4}"/>
                </a:ext>
              </a:extLst>
            </p:cNvPr>
            <p:cNvSpPr/>
            <p:nvPr/>
          </p:nvSpPr>
          <p:spPr>
            <a:xfrm>
              <a:off x="-705774" y="4499448"/>
              <a:ext cx="2543272" cy="485375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maladi piscing elit.odio.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8EED712-087A-713E-C07E-E7990A6772DC}"/>
              </a:ext>
            </a:extLst>
          </p:cNvPr>
          <p:cNvGrpSpPr/>
          <p:nvPr/>
        </p:nvGrpSpPr>
        <p:grpSpPr>
          <a:xfrm>
            <a:off x="1288491" y="4671884"/>
            <a:ext cx="3347991" cy="477054"/>
            <a:chOff x="-705774" y="4492879"/>
            <a:chExt cx="3825808" cy="49850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D3D877D-45D5-48BC-6EB4-CFEED01FC4BB}"/>
                </a:ext>
              </a:extLst>
            </p:cNvPr>
            <p:cNvSpPr txBox="1"/>
            <p:nvPr/>
          </p:nvSpPr>
          <p:spPr>
            <a:xfrm>
              <a:off x="2075539" y="4492879"/>
              <a:ext cx="1044495" cy="49850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79930F5-5D71-2A03-0D49-95EB4700FA46}"/>
                </a:ext>
              </a:extLst>
            </p:cNvPr>
            <p:cNvSpPr/>
            <p:nvPr/>
          </p:nvSpPr>
          <p:spPr>
            <a:xfrm>
              <a:off x="-705774" y="4499447"/>
              <a:ext cx="2543274" cy="485375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maladi piscing elit.odio.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499EA1F-BAB4-02EC-55DD-4874EEAF4C4D}"/>
              </a:ext>
            </a:extLst>
          </p:cNvPr>
          <p:cNvGrpSpPr/>
          <p:nvPr/>
        </p:nvGrpSpPr>
        <p:grpSpPr>
          <a:xfrm>
            <a:off x="1488145" y="3516183"/>
            <a:ext cx="3347991" cy="477054"/>
            <a:chOff x="-705774" y="4492880"/>
            <a:chExt cx="3825808" cy="49850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CE2236C-DE94-7315-9409-41EF5A39557F}"/>
                </a:ext>
              </a:extLst>
            </p:cNvPr>
            <p:cNvSpPr txBox="1"/>
            <p:nvPr/>
          </p:nvSpPr>
          <p:spPr>
            <a:xfrm>
              <a:off x="2075539" y="4492880"/>
              <a:ext cx="1044495" cy="49850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A6CB8E7-5407-D3D5-0689-20E362BBABEE}"/>
                </a:ext>
              </a:extLst>
            </p:cNvPr>
            <p:cNvSpPr/>
            <p:nvPr/>
          </p:nvSpPr>
          <p:spPr>
            <a:xfrm>
              <a:off x="-705774" y="4499448"/>
              <a:ext cx="2543274" cy="485375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maladi piscing elit.odio. </a:t>
              </a:r>
            </a:p>
          </p:txBody>
        </p:sp>
      </p:grpSp>
      <p:sp>
        <p:nvSpPr>
          <p:cNvPr id="49" name="Freeform 25">
            <a:extLst>
              <a:ext uri="{FF2B5EF4-FFF2-40B4-BE49-F238E27FC236}">
                <a16:creationId xmlns:a16="http://schemas.microsoft.com/office/drawing/2014/main" id="{11247E7E-1529-1D2E-4B1D-3E7363FF5407}"/>
              </a:ext>
            </a:extLst>
          </p:cNvPr>
          <p:cNvSpPr/>
          <p:nvPr/>
        </p:nvSpPr>
        <p:spPr>
          <a:xfrm>
            <a:off x="4147775" y="1068838"/>
            <a:ext cx="709341" cy="943868"/>
          </a:xfrm>
          <a:custGeom>
            <a:avLst/>
            <a:gdLst>
              <a:gd name="connsiteX0" fmla="*/ 88224 w 190560"/>
              <a:gd name="connsiteY0" fmla="*/ 30361 h 253564"/>
              <a:gd name="connsiteX1" fmla="*/ 19724 w 190560"/>
              <a:gd name="connsiteY1" fmla="*/ 412 h 253564"/>
              <a:gd name="connsiteX2" fmla="*/ 9816 w 190560"/>
              <a:gd name="connsiteY2" fmla="*/ 11401 h 253564"/>
              <a:gd name="connsiteX3" fmla="*/ 13047 w 190560"/>
              <a:gd name="connsiteY3" fmla="*/ 212421 h 253564"/>
              <a:gd name="connsiteX4" fmla="*/ 169433 w 190560"/>
              <a:gd name="connsiteY4" fmla="*/ 216299 h 253564"/>
              <a:gd name="connsiteX5" fmla="*/ 157371 w 190560"/>
              <a:gd name="connsiteY5" fmla="*/ 84656 h 253564"/>
              <a:gd name="connsiteX6" fmla="*/ 151339 w 190560"/>
              <a:gd name="connsiteY6" fmla="*/ 77761 h 253564"/>
              <a:gd name="connsiteX7" fmla="*/ 88224 w 190560"/>
              <a:gd name="connsiteY7" fmla="*/ 30361 h 253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560" h="253564">
                <a:moveTo>
                  <a:pt x="88224" y="30361"/>
                </a:moveTo>
                <a:cubicBezTo>
                  <a:pt x="69699" y="21742"/>
                  <a:pt x="50097" y="10108"/>
                  <a:pt x="19724" y="412"/>
                </a:cubicBezTo>
                <a:cubicBezTo>
                  <a:pt x="13047" y="-1742"/>
                  <a:pt x="7015" y="4937"/>
                  <a:pt x="9816" y="11401"/>
                </a:cubicBezTo>
                <a:cubicBezTo>
                  <a:pt x="45789" y="95429"/>
                  <a:pt x="-28527" y="143475"/>
                  <a:pt x="13047" y="212421"/>
                </a:cubicBezTo>
                <a:cubicBezTo>
                  <a:pt x="48374" y="270809"/>
                  <a:pt x="127428" y="262407"/>
                  <a:pt x="169433" y="216299"/>
                </a:cubicBezTo>
                <a:cubicBezTo>
                  <a:pt x="206915" y="175147"/>
                  <a:pt x="189251" y="122576"/>
                  <a:pt x="157371" y="84656"/>
                </a:cubicBezTo>
                <a:cubicBezTo>
                  <a:pt x="155432" y="82285"/>
                  <a:pt x="153277" y="79916"/>
                  <a:pt x="151339" y="77761"/>
                </a:cubicBezTo>
                <a:cubicBezTo>
                  <a:pt x="133676" y="58585"/>
                  <a:pt x="111919" y="41565"/>
                  <a:pt x="88224" y="30361"/>
                </a:cubicBezTo>
                <a:close/>
              </a:path>
            </a:pathLst>
          </a:custGeom>
          <a:solidFill>
            <a:schemeClr val="accent4"/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50" name="Freeform 26">
            <a:extLst>
              <a:ext uri="{FF2B5EF4-FFF2-40B4-BE49-F238E27FC236}">
                <a16:creationId xmlns:a16="http://schemas.microsoft.com/office/drawing/2014/main" id="{4F72906C-AC71-36E7-4436-A5FD2B404C82}"/>
              </a:ext>
            </a:extLst>
          </p:cNvPr>
          <p:cNvSpPr/>
          <p:nvPr/>
        </p:nvSpPr>
        <p:spPr>
          <a:xfrm>
            <a:off x="4841293" y="2125022"/>
            <a:ext cx="811409" cy="590477"/>
          </a:xfrm>
          <a:custGeom>
            <a:avLst/>
            <a:gdLst>
              <a:gd name="connsiteX0" fmla="*/ 160190 w 217980"/>
              <a:gd name="connsiteY0" fmla="*/ 14651 h 158628"/>
              <a:gd name="connsiteX1" fmla="*/ 214904 w 217980"/>
              <a:gd name="connsiteY1" fmla="*/ 41798 h 158628"/>
              <a:gd name="connsiteX2" fmla="*/ 213181 w 217980"/>
              <a:gd name="connsiteY2" fmla="*/ 53864 h 158628"/>
              <a:gd name="connsiteX3" fmla="*/ 85659 w 217980"/>
              <a:gd name="connsiteY3" fmla="*/ 157714 h 158628"/>
              <a:gd name="connsiteX4" fmla="*/ 788 w 217980"/>
              <a:gd name="connsiteY4" fmla="*/ 61836 h 158628"/>
              <a:gd name="connsiteX5" fmla="*/ 89536 w 217980"/>
              <a:gd name="connsiteY5" fmla="*/ 0 h 158628"/>
              <a:gd name="connsiteX6" fmla="*/ 97076 w 217980"/>
              <a:gd name="connsiteY6" fmla="*/ 0 h 158628"/>
              <a:gd name="connsiteX7" fmla="*/ 159975 w 217980"/>
              <a:gd name="connsiteY7" fmla="*/ 14651 h 15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7980" h="158628">
                <a:moveTo>
                  <a:pt x="160190" y="14651"/>
                </a:moveTo>
                <a:cubicBezTo>
                  <a:pt x="175484" y="21761"/>
                  <a:pt x="192932" y="27794"/>
                  <a:pt x="214904" y="41798"/>
                </a:cubicBezTo>
                <a:cubicBezTo>
                  <a:pt x="219643" y="44815"/>
                  <a:pt x="218781" y="52140"/>
                  <a:pt x="213181" y="53864"/>
                </a:cubicBezTo>
                <a:cubicBezTo>
                  <a:pt x="141665" y="75625"/>
                  <a:pt x="150712" y="147372"/>
                  <a:pt x="85659" y="157714"/>
                </a:cubicBezTo>
                <a:cubicBezTo>
                  <a:pt x="30514" y="166332"/>
                  <a:pt x="-5890" y="112468"/>
                  <a:pt x="788" y="61836"/>
                </a:cubicBezTo>
                <a:cubicBezTo>
                  <a:pt x="6819" y="16590"/>
                  <a:pt x="49039" y="0"/>
                  <a:pt x="89536" y="0"/>
                </a:cubicBezTo>
                <a:cubicBezTo>
                  <a:pt x="92121" y="0"/>
                  <a:pt x="94491" y="0"/>
                  <a:pt x="97076" y="0"/>
                </a:cubicBezTo>
                <a:cubicBezTo>
                  <a:pt x="118401" y="1077"/>
                  <a:pt x="140588" y="5602"/>
                  <a:pt x="159975" y="14651"/>
                </a:cubicBezTo>
                <a:close/>
              </a:path>
            </a:pathLst>
          </a:custGeom>
          <a:solidFill>
            <a:schemeClr val="accent4"/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51" name="Freeform 27">
            <a:extLst>
              <a:ext uri="{FF2B5EF4-FFF2-40B4-BE49-F238E27FC236}">
                <a16:creationId xmlns:a16="http://schemas.microsoft.com/office/drawing/2014/main" id="{1F162694-1500-49DF-4F80-4249C2D810B7}"/>
              </a:ext>
            </a:extLst>
          </p:cNvPr>
          <p:cNvSpPr/>
          <p:nvPr/>
        </p:nvSpPr>
        <p:spPr>
          <a:xfrm>
            <a:off x="3590898" y="5383628"/>
            <a:ext cx="634799" cy="451504"/>
          </a:xfrm>
          <a:custGeom>
            <a:avLst/>
            <a:gdLst>
              <a:gd name="connsiteX0" fmla="*/ 40296 w 170535"/>
              <a:gd name="connsiteY0" fmla="*/ 20891 h 121294"/>
              <a:gd name="connsiteX1" fmla="*/ 1739 w 170535"/>
              <a:gd name="connsiteY1" fmla="*/ 48254 h 121294"/>
              <a:gd name="connsiteX2" fmla="*/ 4323 w 170535"/>
              <a:gd name="connsiteY2" fmla="*/ 57304 h 121294"/>
              <a:gd name="connsiteX3" fmla="*/ 114182 w 170535"/>
              <a:gd name="connsiteY3" fmla="*/ 121294 h 121294"/>
              <a:gd name="connsiteX4" fmla="*/ 167603 w 170535"/>
              <a:gd name="connsiteY4" fmla="*/ 37913 h 121294"/>
              <a:gd name="connsiteX5" fmla="*/ 92425 w 170535"/>
              <a:gd name="connsiteY5" fmla="*/ 1285 h 121294"/>
              <a:gd name="connsiteX6" fmla="*/ 86609 w 170535"/>
              <a:gd name="connsiteY6" fmla="*/ 2363 h 121294"/>
              <a:gd name="connsiteX7" fmla="*/ 40296 w 170535"/>
              <a:gd name="connsiteY7" fmla="*/ 21107 h 121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535" h="121294">
                <a:moveTo>
                  <a:pt x="40296" y="20891"/>
                </a:moveTo>
                <a:cubicBezTo>
                  <a:pt x="29526" y="28002"/>
                  <a:pt x="16817" y="34896"/>
                  <a:pt x="1739" y="48254"/>
                </a:cubicBezTo>
                <a:cubicBezTo>
                  <a:pt x="-1493" y="51055"/>
                  <a:pt x="15" y="56657"/>
                  <a:pt x="4323" y="57304"/>
                </a:cubicBezTo>
                <a:cubicBezTo>
                  <a:pt x="61622" y="65276"/>
                  <a:pt x="63345" y="121294"/>
                  <a:pt x="114182" y="121294"/>
                </a:cubicBezTo>
                <a:cubicBezTo>
                  <a:pt x="157263" y="121294"/>
                  <a:pt x="178804" y="75833"/>
                  <a:pt x="167603" y="37913"/>
                </a:cubicBezTo>
                <a:cubicBezTo>
                  <a:pt x="157478" y="4086"/>
                  <a:pt x="123229" y="-3455"/>
                  <a:pt x="92425" y="1285"/>
                </a:cubicBezTo>
                <a:cubicBezTo>
                  <a:pt x="90487" y="1500"/>
                  <a:pt x="88548" y="1931"/>
                  <a:pt x="86609" y="2363"/>
                </a:cubicBezTo>
                <a:cubicBezTo>
                  <a:pt x="70454" y="5810"/>
                  <a:pt x="54082" y="11842"/>
                  <a:pt x="40296" y="21107"/>
                </a:cubicBezTo>
                <a:close/>
              </a:path>
            </a:pathLst>
          </a:custGeom>
          <a:solidFill>
            <a:schemeClr val="accent4"/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52" name="Freeform 28">
            <a:extLst>
              <a:ext uri="{FF2B5EF4-FFF2-40B4-BE49-F238E27FC236}">
                <a16:creationId xmlns:a16="http://schemas.microsoft.com/office/drawing/2014/main" id="{2EE16C82-77CA-1C2F-4A4C-7C4E1E7AD4BF}"/>
              </a:ext>
            </a:extLst>
          </p:cNvPr>
          <p:cNvSpPr/>
          <p:nvPr/>
        </p:nvSpPr>
        <p:spPr>
          <a:xfrm>
            <a:off x="3926922" y="1303760"/>
            <a:ext cx="1320622" cy="5002149"/>
          </a:xfrm>
          <a:custGeom>
            <a:avLst/>
            <a:gdLst>
              <a:gd name="connsiteX0" fmla="*/ 199038 w 354777"/>
              <a:gd name="connsiteY0" fmla="*/ 368860 h 1343797"/>
              <a:gd name="connsiteX1" fmla="*/ 198607 w 354777"/>
              <a:gd name="connsiteY1" fmla="*/ 332017 h 1343797"/>
              <a:gd name="connsiteX2" fmla="*/ 116321 w 354777"/>
              <a:gd name="connsiteY2" fmla="*/ 0 h 1343797"/>
              <a:gd name="connsiteX3" fmla="*/ 181590 w 354777"/>
              <a:gd name="connsiteY3" fmla="*/ 460644 h 1343797"/>
              <a:gd name="connsiteX4" fmla="*/ 119121 w 354777"/>
              <a:gd name="connsiteY4" fmla="*/ 842648 h 1343797"/>
              <a:gd name="connsiteX5" fmla="*/ 102965 w 354777"/>
              <a:gd name="connsiteY5" fmla="*/ 1179620 h 1343797"/>
              <a:gd name="connsiteX6" fmla="*/ 0 w 354777"/>
              <a:gd name="connsiteY6" fmla="*/ 1153550 h 1343797"/>
              <a:gd name="connsiteX7" fmla="*/ 68069 w 354777"/>
              <a:gd name="connsiteY7" fmla="*/ 1183930 h 1343797"/>
              <a:gd name="connsiteX8" fmla="*/ 70654 w 354777"/>
              <a:gd name="connsiteY8" fmla="*/ 1185868 h 1343797"/>
              <a:gd name="connsiteX9" fmla="*/ 115674 w 354777"/>
              <a:gd name="connsiteY9" fmla="*/ 1260416 h 1343797"/>
              <a:gd name="connsiteX10" fmla="*/ 138939 w 354777"/>
              <a:gd name="connsiteY10" fmla="*/ 1343798 h 1343797"/>
              <a:gd name="connsiteX11" fmla="*/ 181374 w 354777"/>
              <a:gd name="connsiteY11" fmla="*/ 1343798 h 1343797"/>
              <a:gd name="connsiteX12" fmla="*/ 138508 w 354777"/>
              <a:gd name="connsiteY12" fmla="*/ 1185222 h 1343797"/>
              <a:gd name="connsiteX13" fmla="*/ 143677 w 354777"/>
              <a:gd name="connsiteY13" fmla="*/ 846095 h 1343797"/>
              <a:gd name="connsiteX14" fmla="*/ 196668 w 354777"/>
              <a:gd name="connsiteY14" fmla="*/ 439745 h 1343797"/>
              <a:gd name="connsiteX15" fmla="*/ 261937 w 354777"/>
              <a:gd name="connsiteY15" fmla="*/ 323614 h 1343797"/>
              <a:gd name="connsiteX16" fmla="*/ 262798 w 354777"/>
              <a:gd name="connsiteY16" fmla="*/ 322968 h 1343797"/>
              <a:gd name="connsiteX17" fmla="*/ 354778 w 354777"/>
              <a:gd name="connsiteY17" fmla="*/ 288495 h 1343797"/>
              <a:gd name="connsiteX18" fmla="*/ 199253 w 354777"/>
              <a:gd name="connsiteY18" fmla="*/ 368860 h 1343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54777" h="1343797">
                <a:moveTo>
                  <a:pt x="199038" y="368860"/>
                </a:moveTo>
                <a:cubicBezTo>
                  <a:pt x="199038" y="356579"/>
                  <a:pt x="199038" y="344298"/>
                  <a:pt x="198607" y="332017"/>
                </a:cubicBezTo>
                <a:cubicBezTo>
                  <a:pt x="195375" y="217395"/>
                  <a:pt x="172758" y="100618"/>
                  <a:pt x="116321" y="0"/>
                </a:cubicBezTo>
                <a:cubicBezTo>
                  <a:pt x="189775" y="140908"/>
                  <a:pt x="197961" y="305301"/>
                  <a:pt x="181590" y="460644"/>
                </a:cubicBezTo>
                <a:cubicBezTo>
                  <a:pt x="168449" y="587548"/>
                  <a:pt x="138939" y="716606"/>
                  <a:pt x="119121" y="842648"/>
                </a:cubicBezTo>
                <a:cubicBezTo>
                  <a:pt x="101458" y="953176"/>
                  <a:pt x="91118" y="1067799"/>
                  <a:pt x="102965" y="1179620"/>
                </a:cubicBezTo>
                <a:cubicBezTo>
                  <a:pt x="72377" y="1160229"/>
                  <a:pt x="35112" y="1150318"/>
                  <a:pt x="0" y="1153550"/>
                </a:cubicBezTo>
                <a:cubicBezTo>
                  <a:pt x="25418" y="1158075"/>
                  <a:pt x="48898" y="1168848"/>
                  <a:pt x="68069" y="1183930"/>
                </a:cubicBezTo>
                <a:cubicBezTo>
                  <a:pt x="68931" y="1184576"/>
                  <a:pt x="69793" y="1185222"/>
                  <a:pt x="70654" y="1185868"/>
                </a:cubicBezTo>
                <a:cubicBezTo>
                  <a:pt x="93918" y="1204613"/>
                  <a:pt x="109428" y="1231114"/>
                  <a:pt x="115674" y="1260416"/>
                </a:cubicBezTo>
                <a:cubicBezTo>
                  <a:pt x="121706" y="1288641"/>
                  <a:pt x="129461" y="1316435"/>
                  <a:pt x="138939" y="1343798"/>
                </a:cubicBezTo>
                <a:lnTo>
                  <a:pt x="181374" y="1343798"/>
                </a:lnTo>
                <a:cubicBezTo>
                  <a:pt x="160479" y="1292950"/>
                  <a:pt x="146693" y="1239517"/>
                  <a:pt x="138508" y="1185222"/>
                </a:cubicBezTo>
                <a:cubicBezTo>
                  <a:pt x="122137" y="1072754"/>
                  <a:pt x="129245" y="958347"/>
                  <a:pt x="143677" y="846095"/>
                </a:cubicBezTo>
                <a:cubicBezTo>
                  <a:pt x="160910" y="711435"/>
                  <a:pt x="188482" y="575913"/>
                  <a:pt x="196668" y="439745"/>
                </a:cubicBezTo>
                <a:cubicBezTo>
                  <a:pt x="199469" y="392991"/>
                  <a:pt x="223163" y="349900"/>
                  <a:pt x="261937" y="323614"/>
                </a:cubicBezTo>
                <a:cubicBezTo>
                  <a:pt x="262152" y="323614"/>
                  <a:pt x="262368" y="323184"/>
                  <a:pt x="262798" y="322968"/>
                </a:cubicBezTo>
                <a:cubicBezTo>
                  <a:pt x="289940" y="304654"/>
                  <a:pt x="321605" y="292373"/>
                  <a:pt x="354778" y="288495"/>
                </a:cubicBezTo>
                <a:cubicBezTo>
                  <a:pt x="293602" y="291512"/>
                  <a:pt x="236303" y="320383"/>
                  <a:pt x="199253" y="36886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pPr>
              <a:lnSpc>
                <a:spcPts val="1500"/>
              </a:lnSpc>
            </a:pPr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75F616A-9C0E-9BFC-29D5-C04D246AF945}"/>
              </a:ext>
            </a:extLst>
          </p:cNvPr>
          <p:cNvSpPr txBox="1"/>
          <p:nvPr/>
        </p:nvSpPr>
        <p:spPr>
          <a:xfrm>
            <a:off x="4058574" y="2977208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F128DB6-9057-E7F2-E8A5-A70097FB1B29}"/>
              </a:ext>
            </a:extLst>
          </p:cNvPr>
          <p:cNvSpPr txBox="1"/>
          <p:nvPr/>
        </p:nvSpPr>
        <p:spPr>
          <a:xfrm>
            <a:off x="4634940" y="355465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3964330-B8A5-BC12-6D72-0D8127EFAF23}"/>
              </a:ext>
            </a:extLst>
          </p:cNvPr>
          <p:cNvSpPr txBox="1"/>
          <p:nvPr/>
        </p:nvSpPr>
        <p:spPr>
          <a:xfrm>
            <a:off x="3861796" y="413210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01385AD-E961-9DCD-78F8-67E63B48DC8A}"/>
              </a:ext>
            </a:extLst>
          </p:cNvPr>
          <p:cNvSpPr txBox="1"/>
          <p:nvPr/>
        </p:nvSpPr>
        <p:spPr>
          <a:xfrm>
            <a:off x="4457972" y="4710356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736626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10447</TotalTime>
  <Words>200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Four-Step Tree Growth – Slide Template</vt:lpstr>
      <vt:lpstr>Four-Step Tree Growth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Tree Growth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2025-05-05T16:42:00Z</dcterms:modified>
  <cp:category>Graphics &amp; Metaphors</cp:category>
</cp:coreProperties>
</file>