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827FF-89E9-8E39-6B0F-593C6DB78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0D747-E0C4-D922-7000-1F49ADBD1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AF66B-B692-C737-8AFF-05B4802C0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BFE1B-C377-8377-F7E7-D83959CEF0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7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Tree Growth – Slide Template</a:t>
            </a:r>
          </a:p>
        </p:txBody>
      </p:sp>
      <p:sp>
        <p:nvSpPr>
          <p:cNvPr id="3" name="Freeform 29">
            <a:extLst>
              <a:ext uri="{FF2B5EF4-FFF2-40B4-BE49-F238E27FC236}">
                <a16:creationId xmlns:a16="http://schemas.microsoft.com/office/drawing/2014/main" id="{C86201A7-7170-05D2-DA87-F69BC0551299}"/>
              </a:ext>
            </a:extLst>
          </p:cNvPr>
          <p:cNvSpPr/>
          <p:nvPr/>
        </p:nvSpPr>
        <p:spPr>
          <a:xfrm>
            <a:off x="5074493" y="4056032"/>
            <a:ext cx="747108" cy="532037"/>
          </a:xfrm>
          <a:custGeom>
            <a:avLst/>
            <a:gdLst>
              <a:gd name="connsiteX0" fmla="*/ 71085 w 199683"/>
              <a:gd name="connsiteY0" fmla="*/ 0 h 142200"/>
              <a:gd name="connsiteX1" fmla="*/ 0 w 199683"/>
              <a:gd name="connsiteY1" fmla="*/ 71100 h 142200"/>
              <a:gd name="connsiteX2" fmla="*/ 0 w 199683"/>
              <a:gd name="connsiteY2" fmla="*/ 71100 h 142200"/>
              <a:gd name="connsiteX3" fmla="*/ 71085 w 199683"/>
              <a:gd name="connsiteY3" fmla="*/ 142201 h 142200"/>
              <a:gd name="connsiteX4" fmla="*/ 176204 w 199683"/>
              <a:gd name="connsiteY4" fmla="*/ 142201 h 142200"/>
              <a:gd name="connsiteX5" fmla="*/ 182451 w 199683"/>
              <a:gd name="connsiteY5" fmla="*/ 99756 h 142200"/>
              <a:gd name="connsiteX6" fmla="*/ 199684 w 199683"/>
              <a:gd name="connsiteY6" fmla="*/ 0 h 142200"/>
              <a:gd name="connsiteX7" fmla="*/ 71085 w 199683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683" h="142200">
                <a:moveTo>
                  <a:pt x="71085" y="0"/>
                </a:move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176204" y="142201"/>
                </a:lnTo>
                <a:cubicBezTo>
                  <a:pt x="178143" y="127981"/>
                  <a:pt x="180297" y="113760"/>
                  <a:pt x="182451" y="99756"/>
                </a:cubicBezTo>
                <a:cubicBezTo>
                  <a:pt x="187621" y="66576"/>
                  <a:pt x="193652" y="33396"/>
                  <a:pt x="199684" y="0"/>
                </a:cubicBezTo>
                <a:lnTo>
                  <a:pt x="7108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0">
            <a:extLst>
              <a:ext uri="{FF2B5EF4-FFF2-40B4-BE49-F238E27FC236}">
                <a16:creationId xmlns:a16="http://schemas.microsoft.com/office/drawing/2014/main" id="{33F5B9AD-739D-492E-8B68-8BE0EFB6143C}"/>
              </a:ext>
            </a:extLst>
          </p:cNvPr>
          <p:cNvSpPr/>
          <p:nvPr/>
        </p:nvSpPr>
        <p:spPr>
          <a:xfrm>
            <a:off x="5896051" y="3475625"/>
            <a:ext cx="672963" cy="532037"/>
          </a:xfrm>
          <a:custGeom>
            <a:avLst/>
            <a:gdLst>
              <a:gd name="connsiteX0" fmla="*/ 179866 w 179866"/>
              <a:gd name="connsiteY0" fmla="*/ 71100 h 142200"/>
              <a:gd name="connsiteX1" fmla="*/ 179866 w 179866"/>
              <a:gd name="connsiteY1" fmla="*/ 71100 h 142200"/>
              <a:gd name="connsiteX2" fmla="*/ 108781 w 179866"/>
              <a:gd name="connsiteY2" fmla="*/ 0 h 142200"/>
              <a:gd name="connsiteX3" fmla="*/ 21110 w 179866"/>
              <a:gd name="connsiteY3" fmla="*/ 0 h 142200"/>
              <a:gd name="connsiteX4" fmla="*/ 0 w 179866"/>
              <a:gd name="connsiteY4" fmla="*/ 142201 h 142200"/>
              <a:gd name="connsiteX5" fmla="*/ 108781 w 179866"/>
              <a:gd name="connsiteY5" fmla="*/ 142201 h 142200"/>
              <a:gd name="connsiteX6" fmla="*/ 179866 w 179866"/>
              <a:gd name="connsiteY6" fmla="*/ 7110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866" h="142200">
                <a:moveTo>
                  <a:pt x="179866" y="71100"/>
                </a:moveTo>
                <a:lnTo>
                  <a:pt x="179866" y="71100"/>
                </a:lnTo>
                <a:cubicBezTo>
                  <a:pt x="179866" y="31887"/>
                  <a:pt x="147986" y="0"/>
                  <a:pt x="108781" y="0"/>
                </a:cubicBezTo>
                <a:lnTo>
                  <a:pt x="21110" y="0"/>
                </a:lnTo>
                <a:cubicBezTo>
                  <a:pt x="14648" y="47400"/>
                  <a:pt x="7324" y="94801"/>
                  <a:pt x="0" y="142201"/>
                </a:cubicBezTo>
                <a:lnTo>
                  <a:pt x="108781" y="142201"/>
                </a:lnTo>
                <a:cubicBezTo>
                  <a:pt x="147986" y="142201"/>
                  <a:pt x="179866" y="110313"/>
                  <a:pt x="179866" y="711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769BEB8E-92ED-2824-2182-32F5315B167F}"/>
              </a:ext>
            </a:extLst>
          </p:cNvPr>
          <p:cNvSpPr/>
          <p:nvPr/>
        </p:nvSpPr>
        <p:spPr>
          <a:xfrm>
            <a:off x="2624356" y="3475625"/>
            <a:ext cx="3308400" cy="532037"/>
          </a:xfrm>
          <a:custGeom>
            <a:avLst/>
            <a:gdLst>
              <a:gd name="connsiteX0" fmla="*/ 71085 w 884252"/>
              <a:gd name="connsiteY0" fmla="*/ 142201 h 142200"/>
              <a:gd name="connsiteX1" fmla="*/ 858834 w 884252"/>
              <a:gd name="connsiteY1" fmla="*/ 142201 h 142200"/>
              <a:gd name="connsiteX2" fmla="*/ 884252 w 884252"/>
              <a:gd name="connsiteY2" fmla="*/ 0 h 142200"/>
              <a:gd name="connsiteX3" fmla="*/ 71085 w 884252"/>
              <a:gd name="connsiteY3" fmla="*/ 0 h 142200"/>
              <a:gd name="connsiteX4" fmla="*/ 0 w 884252"/>
              <a:gd name="connsiteY4" fmla="*/ 71100 h 142200"/>
              <a:gd name="connsiteX5" fmla="*/ 0 w 884252"/>
              <a:gd name="connsiteY5" fmla="*/ 71100 h 142200"/>
              <a:gd name="connsiteX6" fmla="*/ 71085 w 884252"/>
              <a:gd name="connsiteY6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252" h="142200">
                <a:moveTo>
                  <a:pt x="71085" y="142201"/>
                </a:moveTo>
                <a:lnTo>
                  <a:pt x="858834" y="142201"/>
                </a:lnTo>
                <a:cubicBezTo>
                  <a:pt x="867451" y="95016"/>
                  <a:pt x="876498" y="47400"/>
                  <a:pt x="884252" y="0"/>
                </a:cubicBezTo>
                <a:lnTo>
                  <a:pt x="71085" y="0"/>
                </a:ln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D7BA177D-66CE-8657-2B85-D6E469A33174}"/>
              </a:ext>
            </a:extLst>
          </p:cNvPr>
          <p:cNvSpPr/>
          <p:nvPr/>
        </p:nvSpPr>
        <p:spPr>
          <a:xfrm>
            <a:off x="5317824" y="2895219"/>
            <a:ext cx="689886" cy="532037"/>
          </a:xfrm>
          <a:custGeom>
            <a:avLst/>
            <a:gdLst>
              <a:gd name="connsiteX0" fmla="*/ 71300 w 184389"/>
              <a:gd name="connsiteY0" fmla="*/ 142201 h 142200"/>
              <a:gd name="connsiteX1" fmla="*/ 166295 w 184389"/>
              <a:gd name="connsiteY1" fmla="*/ 142201 h 142200"/>
              <a:gd name="connsiteX2" fmla="*/ 181805 w 184389"/>
              <a:gd name="connsiteY2" fmla="*/ 28225 h 142200"/>
              <a:gd name="connsiteX3" fmla="*/ 184389 w 184389"/>
              <a:gd name="connsiteY3" fmla="*/ 0 h 142200"/>
              <a:gd name="connsiteX4" fmla="*/ 71085 w 184389"/>
              <a:gd name="connsiteY4" fmla="*/ 0 h 142200"/>
              <a:gd name="connsiteX5" fmla="*/ 0 w 184389"/>
              <a:gd name="connsiteY5" fmla="*/ 71100 h 142200"/>
              <a:gd name="connsiteX6" fmla="*/ 0 w 184389"/>
              <a:gd name="connsiteY6" fmla="*/ 71100 h 142200"/>
              <a:gd name="connsiteX7" fmla="*/ 71085 w 184389"/>
              <a:gd name="connsiteY7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389" h="142200">
                <a:moveTo>
                  <a:pt x="71300" y="142201"/>
                </a:moveTo>
                <a:lnTo>
                  <a:pt x="166295" y="142201"/>
                </a:lnTo>
                <a:cubicBezTo>
                  <a:pt x="172542" y="104065"/>
                  <a:pt x="177712" y="65929"/>
                  <a:pt x="181805" y="28225"/>
                </a:cubicBezTo>
                <a:cubicBezTo>
                  <a:pt x="182882" y="18960"/>
                  <a:pt x="183743" y="9480"/>
                  <a:pt x="184389" y="0"/>
                </a:cubicBezTo>
                <a:lnTo>
                  <a:pt x="71085" y="0"/>
                </a:lnTo>
                <a:cubicBezTo>
                  <a:pt x="31880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0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33">
            <a:extLst>
              <a:ext uri="{FF2B5EF4-FFF2-40B4-BE49-F238E27FC236}">
                <a16:creationId xmlns:a16="http://schemas.microsoft.com/office/drawing/2014/main" id="{B824FB3A-0452-AE63-DB33-1036F758A1B8}"/>
              </a:ext>
            </a:extLst>
          </p:cNvPr>
          <p:cNvSpPr/>
          <p:nvPr/>
        </p:nvSpPr>
        <p:spPr>
          <a:xfrm>
            <a:off x="5982289" y="2895219"/>
            <a:ext cx="3505051" cy="532037"/>
          </a:xfrm>
          <a:custGeom>
            <a:avLst/>
            <a:gdLst>
              <a:gd name="connsiteX0" fmla="*/ 865512 w 936812"/>
              <a:gd name="connsiteY0" fmla="*/ 0 h 142200"/>
              <a:gd name="connsiteX1" fmla="*/ 14002 w 936812"/>
              <a:gd name="connsiteY1" fmla="*/ 0 h 142200"/>
              <a:gd name="connsiteX2" fmla="*/ 13356 w 936812"/>
              <a:gd name="connsiteY2" fmla="*/ 7326 h 142200"/>
              <a:gd name="connsiteX3" fmla="*/ 0 w 936812"/>
              <a:gd name="connsiteY3" fmla="*/ 142201 h 142200"/>
              <a:gd name="connsiteX4" fmla="*/ 865727 w 936812"/>
              <a:gd name="connsiteY4" fmla="*/ 142201 h 142200"/>
              <a:gd name="connsiteX5" fmla="*/ 936812 w 936812"/>
              <a:gd name="connsiteY5" fmla="*/ 71100 h 142200"/>
              <a:gd name="connsiteX6" fmla="*/ 936812 w 936812"/>
              <a:gd name="connsiteY6" fmla="*/ 71100 h 142200"/>
              <a:gd name="connsiteX7" fmla="*/ 865727 w 936812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812" h="142200">
                <a:moveTo>
                  <a:pt x="865512" y="0"/>
                </a:moveTo>
                <a:lnTo>
                  <a:pt x="14002" y="0"/>
                </a:lnTo>
                <a:cubicBezTo>
                  <a:pt x="13786" y="2370"/>
                  <a:pt x="13571" y="4955"/>
                  <a:pt x="13356" y="7326"/>
                </a:cubicBezTo>
                <a:cubicBezTo>
                  <a:pt x="10555" y="52356"/>
                  <a:pt x="5816" y="97386"/>
                  <a:pt x="0" y="142201"/>
                </a:cubicBezTo>
                <a:lnTo>
                  <a:pt x="865727" y="142201"/>
                </a:lnTo>
                <a:cubicBezTo>
                  <a:pt x="904932" y="142201"/>
                  <a:pt x="936812" y="110313"/>
                  <a:pt x="936812" y="71100"/>
                </a:cubicBezTo>
                <a:lnTo>
                  <a:pt x="936812" y="71100"/>
                </a:lnTo>
                <a:cubicBezTo>
                  <a:pt x="936812" y="31887"/>
                  <a:pt x="904932" y="0"/>
                  <a:pt x="86572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34">
            <a:extLst>
              <a:ext uri="{FF2B5EF4-FFF2-40B4-BE49-F238E27FC236}">
                <a16:creationId xmlns:a16="http://schemas.microsoft.com/office/drawing/2014/main" id="{99684F14-6905-A9BD-5FAA-33DC680767B1}"/>
              </a:ext>
            </a:extLst>
          </p:cNvPr>
          <p:cNvSpPr/>
          <p:nvPr/>
        </p:nvSpPr>
        <p:spPr>
          <a:xfrm>
            <a:off x="5814652" y="4056032"/>
            <a:ext cx="3447826" cy="532037"/>
          </a:xfrm>
          <a:custGeom>
            <a:avLst/>
            <a:gdLst>
              <a:gd name="connsiteX0" fmla="*/ 850648 w 921517"/>
              <a:gd name="connsiteY0" fmla="*/ 0 h 142200"/>
              <a:gd name="connsiteX1" fmla="*/ 19602 w 921517"/>
              <a:gd name="connsiteY1" fmla="*/ 0 h 142200"/>
              <a:gd name="connsiteX2" fmla="*/ 4739 w 921517"/>
              <a:gd name="connsiteY2" fmla="*/ 103203 h 142200"/>
              <a:gd name="connsiteX3" fmla="*/ 0 w 921517"/>
              <a:gd name="connsiteY3" fmla="*/ 142201 h 142200"/>
              <a:gd name="connsiteX4" fmla="*/ 850433 w 921517"/>
              <a:gd name="connsiteY4" fmla="*/ 142201 h 142200"/>
              <a:gd name="connsiteX5" fmla="*/ 921517 w 921517"/>
              <a:gd name="connsiteY5" fmla="*/ 71100 h 142200"/>
              <a:gd name="connsiteX6" fmla="*/ 921517 w 921517"/>
              <a:gd name="connsiteY6" fmla="*/ 71100 h 142200"/>
              <a:gd name="connsiteX7" fmla="*/ 850433 w 921517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1517" h="142200">
                <a:moveTo>
                  <a:pt x="850648" y="0"/>
                </a:moveTo>
                <a:lnTo>
                  <a:pt x="19602" y="0"/>
                </a:lnTo>
                <a:cubicBezTo>
                  <a:pt x="14432" y="34473"/>
                  <a:pt x="9262" y="68946"/>
                  <a:pt x="4739" y="103203"/>
                </a:cubicBezTo>
                <a:cubicBezTo>
                  <a:pt x="3016" y="116131"/>
                  <a:pt x="1508" y="129058"/>
                  <a:pt x="0" y="142201"/>
                </a:cubicBezTo>
                <a:lnTo>
                  <a:pt x="850433" y="142201"/>
                </a:lnTo>
                <a:cubicBezTo>
                  <a:pt x="889637" y="142201"/>
                  <a:pt x="921517" y="110313"/>
                  <a:pt x="921517" y="71100"/>
                </a:cubicBezTo>
                <a:lnTo>
                  <a:pt x="921517" y="71100"/>
                </a:lnTo>
                <a:cubicBezTo>
                  <a:pt x="921517" y="31887"/>
                  <a:pt x="889637" y="0"/>
                  <a:pt x="85043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35">
            <a:extLst>
              <a:ext uri="{FF2B5EF4-FFF2-40B4-BE49-F238E27FC236}">
                <a16:creationId xmlns:a16="http://schemas.microsoft.com/office/drawing/2014/main" id="{0B9E9D07-FB4D-9085-75E5-1EED296BC171}"/>
              </a:ext>
            </a:extLst>
          </p:cNvPr>
          <p:cNvSpPr/>
          <p:nvPr/>
        </p:nvSpPr>
        <p:spPr>
          <a:xfrm>
            <a:off x="5778386" y="4637246"/>
            <a:ext cx="589947" cy="532037"/>
          </a:xfrm>
          <a:custGeom>
            <a:avLst/>
            <a:gdLst>
              <a:gd name="connsiteX0" fmla="*/ 86594 w 157678"/>
              <a:gd name="connsiteY0" fmla="*/ 0 h 142200"/>
              <a:gd name="connsiteX1" fmla="*/ 8401 w 157678"/>
              <a:gd name="connsiteY1" fmla="*/ 0 h 142200"/>
              <a:gd name="connsiteX2" fmla="*/ 0 w 157678"/>
              <a:gd name="connsiteY2" fmla="*/ 142201 h 142200"/>
              <a:gd name="connsiteX3" fmla="*/ 86594 w 157678"/>
              <a:gd name="connsiteY3" fmla="*/ 142201 h 142200"/>
              <a:gd name="connsiteX4" fmla="*/ 157679 w 157678"/>
              <a:gd name="connsiteY4" fmla="*/ 71100 h 142200"/>
              <a:gd name="connsiteX5" fmla="*/ 157679 w 157678"/>
              <a:gd name="connsiteY5" fmla="*/ 71100 h 142200"/>
              <a:gd name="connsiteX6" fmla="*/ 86594 w 15767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678" h="142200">
                <a:moveTo>
                  <a:pt x="86594" y="0"/>
                </a:moveTo>
                <a:lnTo>
                  <a:pt x="8401" y="0"/>
                </a:lnTo>
                <a:cubicBezTo>
                  <a:pt x="3446" y="47185"/>
                  <a:pt x="215" y="94801"/>
                  <a:pt x="0" y="142201"/>
                </a:cubicBezTo>
                <a:lnTo>
                  <a:pt x="86594" y="142201"/>
                </a:lnTo>
                <a:cubicBezTo>
                  <a:pt x="125798" y="142201"/>
                  <a:pt x="157679" y="110313"/>
                  <a:pt x="157679" y="71100"/>
                </a:cubicBezTo>
                <a:lnTo>
                  <a:pt x="157679" y="71100"/>
                </a:lnTo>
                <a:cubicBezTo>
                  <a:pt x="157679" y="31888"/>
                  <a:pt x="125798" y="0"/>
                  <a:pt x="86594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A989CC7B-75E7-89FA-B956-8AB4DC2E35FC}"/>
              </a:ext>
            </a:extLst>
          </p:cNvPr>
          <p:cNvSpPr/>
          <p:nvPr/>
        </p:nvSpPr>
        <p:spPr>
          <a:xfrm>
            <a:off x="2423679" y="4637246"/>
            <a:ext cx="3310818" cy="532037"/>
          </a:xfrm>
          <a:custGeom>
            <a:avLst/>
            <a:gdLst>
              <a:gd name="connsiteX0" fmla="*/ 884683 w 884898"/>
              <a:gd name="connsiteY0" fmla="*/ 0 h 142200"/>
              <a:gd name="connsiteX1" fmla="*/ 71085 w 884898"/>
              <a:gd name="connsiteY1" fmla="*/ 0 h 142200"/>
              <a:gd name="connsiteX2" fmla="*/ 0 w 884898"/>
              <a:gd name="connsiteY2" fmla="*/ 71100 h 142200"/>
              <a:gd name="connsiteX3" fmla="*/ 0 w 884898"/>
              <a:gd name="connsiteY3" fmla="*/ 71100 h 142200"/>
              <a:gd name="connsiteX4" fmla="*/ 71085 w 884898"/>
              <a:gd name="connsiteY4" fmla="*/ 142201 h 142200"/>
              <a:gd name="connsiteX5" fmla="*/ 872405 w 884898"/>
              <a:gd name="connsiteY5" fmla="*/ 142201 h 142200"/>
              <a:gd name="connsiteX6" fmla="*/ 884898 w 88489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898" h="142200">
                <a:moveTo>
                  <a:pt x="884683" y="0"/>
                </a:moveTo>
                <a:lnTo>
                  <a:pt x="71085" y="0"/>
                </a:lnTo>
                <a:cubicBezTo>
                  <a:pt x="31881" y="0"/>
                  <a:pt x="0" y="31888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872405" y="142201"/>
                </a:lnTo>
                <a:cubicBezTo>
                  <a:pt x="874128" y="94585"/>
                  <a:pt x="878651" y="46969"/>
                  <a:pt x="88489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76D9BF-6363-0026-98E1-F0002A4B50F3}"/>
              </a:ext>
            </a:extLst>
          </p:cNvPr>
          <p:cNvGrpSpPr/>
          <p:nvPr/>
        </p:nvGrpSpPr>
        <p:grpSpPr>
          <a:xfrm>
            <a:off x="6290319" y="2919697"/>
            <a:ext cx="2942371" cy="483081"/>
            <a:chOff x="-1507665" y="4491015"/>
            <a:chExt cx="3345164" cy="50223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B5EEAD-2359-3B66-B81D-C58ED801346C}"/>
                </a:ext>
              </a:extLst>
            </p:cNvPr>
            <p:cNvSpPr txBox="1"/>
            <p:nvPr/>
          </p:nvSpPr>
          <p:spPr>
            <a:xfrm>
              <a:off x="-1507665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A0F819C-4D87-AB5F-F628-3C6C22938D38}"/>
                </a:ext>
              </a:extLst>
            </p:cNvPr>
            <p:cNvSpPr/>
            <p:nvPr/>
          </p:nvSpPr>
          <p:spPr>
            <a:xfrm>
              <a:off x="-705774" y="4499780"/>
              <a:ext cx="2543273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206E46-6DF0-1BED-5ABB-7F81959638D7}"/>
              </a:ext>
            </a:extLst>
          </p:cNvPr>
          <p:cNvGrpSpPr/>
          <p:nvPr/>
        </p:nvGrpSpPr>
        <p:grpSpPr>
          <a:xfrm>
            <a:off x="6065457" y="4080510"/>
            <a:ext cx="2942371" cy="483081"/>
            <a:chOff x="-1507665" y="4491015"/>
            <a:chExt cx="3345163" cy="5022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773BCCD-C4F0-C71B-3CF7-506526C66356}"/>
                </a:ext>
              </a:extLst>
            </p:cNvPr>
            <p:cNvSpPr txBox="1"/>
            <p:nvPr/>
          </p:nvSpPr>
          <p:spPr>
            <a:xfrm>
              <a:off x="-1507665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7DD0DDD-F58D-2224-9837-523275811A6C}"/>
                </a:ext>
              </a:extLst>
            </p:cNvPr>
            <p:cNvSpPr/>
            <p:nvPr/>
          </p:nvSpPr>
          <p:spPr>
            <a:xfrm>
              <a:off x="-705774" y="4499780"/>
              <a:ext cx="2543272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33C5CEF-21FC-F013-7ADF-F4C228206E30}"/>
              </a:ext>
            </a:extLst>
          </p:cNvPr>
          <p:cNvGrpSpPr/>
          <p:nvPr/>
        </p:nvGrpSpPr>
        <p:grpSpPr>
          <a:xfrm>
            <a:off x="2655179" y="4661724"/>
            <a:ext cx="3365141" cy="483081"/>
            <a:chOff x="-705774" y="4491015"/>
            <a:chExt cx="3825808" cy="50223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5003981-2EA2-DAB6-D05B-17DF350575B3}"/>
                </a:ext>
              </a:extLst>
            </p:cNvPr>
            <p:cNvSpPr txBox="1"/>
            <p:nvPr/>
          </p:nvSpPr>
          <p:spPr>
            <a:xfrm>
              <a:off x="2075539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B896F39-827F-DD01-A24A-A1E920462BD7}"/>
                </a:ext>
              </a:extLst>
            </p:cNvPr>
            <p:cNvSpPr/>
            <p:nvPr/>
          </p:nvSpPr>
          <p:spPr>
            <a:xfrm>
              <a:off x="-705774" y="4499780"/>
              <a:ext cx="2543274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7639B65-C07F-EFD3-4209-94F73709AE85}"/>
              </a:ext>
            </a:extLst>
          </p:cNvPr>
          <p:cNvGrpSpPr/>
          <p:nvPr/>
        </p:nvGrpSpPr>
        <p:grpSpPr>
          <a:xfrm>
            <a:off x="2855856" y="3500103"/>
            <a:ext cx="3365141" cy="483081"/>
            <a:chOff x="-705774" y="4491015"/>
            <a:chExt cx="3825808" cy="5022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08D5D8-E378-2353-1C6B-D08612C36B98}"/>
                </a:ext>
              </a:extLst>
            </p:cNvPr>
            <p:cNvSpPr txBox="1"/>
            <p:nvPr/>
          </p:nvSpPr>
          <p:spPr>
            <a:xfrm>
              <a:off x="2075539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0D43A3B-A78B-3314-7AF7-B17FAEEC0781}"/>
                </a:ext>
              </a:extLst>
            </p:cNvPr>
            <p:cNvSpPr/>
            <p:nvPr/>
          </p:nvSpPr>
          <p:spPr>
            <a:xfrm>
              <a:off x="-705774" y="4499780"/>
              <a:ext cx="2543274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1726B37-EF2A-216E-4852-E2B5F535E677}"/>
              </a:ext>
            </a:extLst>
          </p:cNvPr>
          <p:cNvSpPr txBox="1"/>
          <p:nvPr/>
        </p:nvSpPr>
        <p:spPr>
          <a:xfrm>
            <a:off x="5432576" y="296118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995479-E997-0FB8-6911-3F9383B962EF}"/>
              </a:ext>
            </a:extLst>
          </p:cNvPr>
          <p:cNvSpPr txBox="1"/>
          <p:nvPr/>
        </p:nvSpPr>
        <p:spPr>
          <a:xfrm>
            <a:off x="5973540" y="354158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282D09-3E6A-60D9-E265-CC74BB0B59D1}"/>
              </a:ext>
            </a:extLst>
          </p:cNvPr>
          <p:cNvSpPr txBox="1"/>
          <p:nvPr/>
        </p:nvSpPr>
        <p:spPr>
          <a:xfrm>
            <a:off x="5232579" y="412199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AB8AB2-B9D6-4184-6598-CCD92C914008}"/>
              </a:ext>
            </a:extLst>
          </p:cNvPr>
          <p:cNvSpPr txBox="1"/>
          <p:nvPr/>
        </p:nvSpPr>
        <p:spPr>
          <a:xfrm>
            <a:off x="5820608" y="470321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7" name="Freeform 25">
            <a:extLst>
              <a:ext uri="{FF2B5EF4-FFF2-40B4-BE49-F238E27FC236}">
                <a16:creationId xmlns:a16="http://schemas.microsoft.com/office/drawing/2014/main" id="{DE6D7A2F-AAFA-B938-60B0-AB409698F0FA}"/>
              </a:ext>
            </a:extLst>
          </p:cNvPr>
          <p:cNvSpPr/>
          <p:nvPr/>
        </p:nvSpPr>
        <p:spPr>
          <a:xfrm>
            <a:off x="5529111" y="1042014"/>
            <a:ext cx="712974" cy="948702"/>
          </a:xfrm>
          <a:custGeom>
            <a:avLst/>
            <a:gdLst>
              <a:gd name="connsiteX0" fmla="*/ 88224 w 190560"/>
              <a:gd name="connsiteY0" fmla="*/ 30361 h 253564"/>
              <a:gd name="connsiteX1" fmla="*/ 19724 w 190560"/>
              <a:gd name="connsiteY1" fmla="*/ 412 h 253564"/>
              <a:gd name="connsiteX2" fmla="*/ 9816 w 190560"/>
              <a:gd name="connsiteY2" fmla="*/ 11401 h 253564"/>
              <a:gd name="connsiteX3" fmla="*/ 13047 w 190560"/>
              <a:gd name="connsiteY3" fmla="*/ 212421 h 253564"/>
              <a:gd name="connsiteX4" fmla="*/ 169433 w 190560"/>
              <a:gd name="connsiteY4" fmla="*/ 216299 h 253564"/>
              <a:gd name="connsiteX5" fmla="*/ 157371 w 190560"/>
              <a:gd name="connsiteY5" fmla="*/ 84656 h 253564"/>
              <a:gd name="connsiteX6" fmla="*/ 151339 w 190560"/>
              <a:gd name="connsiteY6" fmla="*/ 77761 h 253564"/>
              <a:gd name="connsiteX7" fmla="*/ 88224 w 190560"/>
              <a:gd name="connsiteY7" fmla="*/ 30361 h 25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560" h="253564">
                <a:moveTo>
                  <a:pt x="88224" y="30361"/>
                </a:moveTo>
                <a:cubicBezTo>
                  <a:pt x="69699" y="21742"/>
                  <a:pt x="50097" y="10108"/>
                  <a:pt x="19724" y="412"/>
                </a:cubicBezTo>
                <a:cubicBezTo>
                  <a:pt x="13047" y="-1742"/>
                  <a:pt x="7015" y="4937"/>
                  <a:pt x="9816" y="11401"/>
                </a:cubicBezTo>
                <a:cubicBezTo>
                  <a:pt x="45789" y="95429"/>
                  <a:pt x="-28527" y="143475"/>
                  <a:pt x="13047" y="212421"/>
                </a:cubicBezTo>
                <a:cubicBezTo>
                  <a:pt x="48374" y="270809"/>
                  <a:pt x="127428" y="262407"/>
                  <a:pt x="169433" y="216299"/>
                </a:cubicBezTo>
                <a:cubicBezTo>
                  <a:pt x="206915" y="175147"/>
                  <a:pt x="189251" y="122576"/>
                  <a:pt x="157371" y="84656"/>
                </a:cubicBezTo>
                <a:cubicBezTo>
                  <a:pt x="155432" y="82285"/>
                  <a:pt x="153277" y="79916"/>
                  <a:pt x="151339" y="77761"/>
                </a:cubicBezTo>
                <a:cubicBezTo>
                  <a:pt x="133676" y="58585"/>
                  <a:pt x="111919" y="41565"/>
                  <a:pt x="88224" y="3036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6">
            <a:extLst>
              <a:ext uri="{FF2B5EF4-FFF2-40B4-BE49-F238E27FC236}">
                <a16:creationId xmlns:a16="http://schemas.microsoft.com/office/drawing/2014/main" id="{9423EF8B-FF06-B3E6-0645-25423A0001F8}"/>
              </a:ext>
            </a:extLst>
          </p:cNvPr>
          <p:cNvSpPr/>
          <p:nvPr/>
        </p:nvSpPr>
        <p:spPr>
          <a:xfrm>
            <a:off x="6226181" y="2103607"/>
            <a:ext cx="815565" cy="593501"/>
          </a:xfrm>
          <a:custGeom>
            <a:avLst/>
            <a:gdLst>
              <a:gd name="connsiteX0" fmla="*/ 160190 w 217980"/>
              <a:gd name="connsiteY0" fmla="*/ 14651 h 158628"/>
              <a:gd name="connsiteX1" fmla="*/ 214904 w 217980"/>
              <a:gd name="connsiteY1" fmla="*/ 41798 h 158628"/>
              <a:gd name="connsiteX2" fmla="*/ 213181 w 217980"/>
              <a:gd name="connsiteY2" fmla="*/ 53864 h 158628"/>
              <a:gd name="connsiteX3" fmla="*/ 85659 w 217980"/>
              <a:gd name="connsiteY3" fmla="*/ 157714 h 158628"/>
              <a:gd name="connsiteX4" fmla="*/ 788 w 217980"/>
              <a:gd name="connsiteY4" fmla="*/ 61836 h 158628"/>
              <a:gd name="connsiteX5" fmla="*/ 89536 w 217980"/>
              <a:gd name="connsiteY5" fmla="*/ 0 h 158628"/>
              <a:gd name="connsiteX6" fmla="*/ 97076 w 217980"/>
              <a:gd name="connsiteY6" fmla="*/ 0 h 158628"/>
              <a:gd name="connsiteX7" fmla="*/ 159975 w 217980"/>
              <a:gd name="connsiteY7" fmla="*/ 14651 h 15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980" h="158628">
                <a:moveTo>
                  <a:pt x="160190" y="14651"/>
                </a:moveTo>
                <a:cubicBezTo>
                  <a:pt x="175484" y="21761"/>
                  <a:pt x="192932" y="27794"/>
                  <a:pt x="214904" y="41798"/>
                </a:cubicBezTo>
                <a:cubicBezTo>
                  <a:pt x="219643" y="44815"/>
                  <a:pt x="218781" y="52140"/>
                  <a:pt x="213181" y="53864"/>
                </a:cubicBezTo>
                <a:cubicBezTo>
                  <a:pt x="141665" y="75625"/>
                  <a:pt x="150712" y="147372"/>
                  <a:pt x="85659" y="157714"/>
                </a:cubicBezTo>
                <a:cubicBezTo>
                  <a:pt x="30514" y="166332"/>
                  <a:pt x="-5890" y="112468"/>
                  <a:pt x="788" y="61836"/>
                </a:cubicBezTo>
                <a:cubicBezTo>
                  <a:pt x="6819" y="16590"/>
                  <a:pt x="49039" y="0"/>
                  <a:pt x="89536" y="0"/>
                </a:cubicBezTo>
                <a:cubicBezTo>
                  <a:pt x="92121" y="0"/>
                  <a:pt x="94491" y="0"/>
                  <a:pt x="97076" y="0"/>
                </a:cubicBezTo>
                <a:cubicBezTo>
                  <a:pt x="118401" y="1077"/>
                  <a:pt x="140588" y="5602"/>
                  <a:pt x="159975" y="1465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7">
            <a:extLst>
              <a:ext uri="{FF2B5EF4-FFF2-40B4-BE49-F238E27FC236}">
                <a16:creationId xmlns:a16="http://schemas.microsoft.com/office/drawing/2014/main" id="{013BEEB8-DE38-B249-E1FE-D7A7CA21FC1D}"/>
              </a:ext>
            </a:extLst>
          </p:cNvPr>
          <p:cNvSpPr/>
          <p:nvPr/>
        </p:nvSpPr>
        <p:spPr>
          <a:xfrm>
            <a:off x="4969380" y="5378906"/>
            <a:ext cx="638051" cy="453817"/>
          </a:xfrm>
          <a:custGeom>
            <a:avLst/>
            <a:gdLst>
              <a:gd name="connsiteX0" fmla="*/ 40296 w 170535"/>
              <a:gd name="connsiteY0" fmla="*/ 20891 h 121294"/>
              <a:gd name="connsiteX1" fmla="*/ 1739 w 170535"/>
              <a:gd name="connsiteY1" fmla="*/ 48254 h 121294"/>
              <a:gd name="connsiteX2" fmla="*/ 4323 w 170535"/>
              <a:gd name="connsiteY2" fmla="*/ 57304 h 121294"/>
              <a:gd name="connsiteX3" fmla="*/ 114182 w 170535"/>
              <a:gd name="connsiteY3" fmla="*/ 121294 h 121294"/>
              <a:gd name="connsiteX4" fmla="*/ 167603 w 170535"/>
              <a:gd name="connsiteY4" fmla="*/ 37913 h 121294"/>
              <a:gd name="connsiteX5" fmla="*/ 92425 w 170535"/>
              <a:gd name="connsiteY5" fmla="*/ 1285 h 121294"/>
              <a:gd name="connsiteX6" fmla="*/ 86609 w 170535"/>
              <a:gd name="connsiteY6" fmla="*/ 2363 h 121294"/>
              <a:gd name="connsiteX7" fmla="*/ 40296 w 170535"/>
              <a:gd name="connsiteY7" fmla="*/ 21107 h 12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535" h="121294">
                <a:moveTo>
                  <a:pt x="40296" y="20891"/>
                </a:moveTo>
                <a:cubicBezTo>
                  <a:pt x="29526" y="28002"/>
                  <a:pt x="16817" y="34896"/>
                  <a:pt x="1739" y="48254"/>
                </a:cubicBezTo>
                <a:cubicBezTo>
                  <a:pt x="-1493" y="51055"/>
                  <a:pt x="15" y="56657"/>
                  <a:pt x="4323" y="57304"/>
                </a:cubicBezTo>
                <a:cubicBezTo>
                  <a:pt x="61622" y="65276"/>
                  <a:pt x="63345" y="121294"/>
                  <a:pt x="114182" y="121294"/>
                </a:cubicBezTo>
                <a:cubicBezTo>
                  <a:pt x="157263" y="121294"/>
                  <a:pt x="178804" y="75833"/>
                  <a:pt x="167603" y="37913"/>
                </a:cubicBezTo>
                <a:cubicBezTo>
                  <a:pt x="157478" y="4086"/>
                  <a:pt x="123229" y="-3455"/>
                  <a:pt x="92425" y="1285"/>
                </a:cubicBezTo>
                <a:cubicBezTo>
                  <a:pt x="90487" y="1500"/>
                  <a:pt x="88548" y="1931"/>
                  <a:pt x="86609" y="2363"/>
                </a:cubicBezTo>
                <a:cubicBezTo>
                  <a:pt x="70454" y="5810"/>
                  <a:pt x="54082" y="11842"/>
                  <a:pt x="40296" y="21107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8">
            <a:extLst>
              <a:ext uri="{FF2B5EF4-FFF2-40B4-BE49-F238E27FC236}">
                <a16:creationId xmlns:a16="http://schemas.microsoft.com/office/drawing/2014/main" id="{B3B61B9A-42E7-3F27-5A84-7148EB1748DA}"/>
              </a:ext>
            </a:extLst>
          </p:cNvPr>
          <p:cNvSpPr/>
          <p:nvPr/>
        </p:nvSpPr>
        <p:spPr>
          <a:xfrm>
            <a:off x="5307126" y="1278138"/>
            <a:ext cx="1327387" cy="5027773"/>
          </a:xfrm>
          <a:custGeom>
            <a:avLst/>
            <a:gdLst>
              <a:gd name="connsiteX0" fmla="*/ 199038 w 354777"/>
              <a:gd name="connsiteY0" fmla="*/ 368860 h 1343797"/>
              <a:gd name="connsiteX1" fmla="*/ 198607 w 354777"/>
              <a:gd name="connsiteY1" fmla="*/ 332017 h 1343797"/>
              <a:gd name="connsiteX2" fmla="*/ 116321 w 354777"/>
              <a:gd name="connsiteY2" fmla="*/ 0 h 1343797"/>
              <a:gd name="connsiteX3" fmla="*/ 181590 w 354777"/>
              <a:gd name="connsiteY3" fmla="*/ 460644 h 1343797"/>
              <a:gd name="connsiteX4" fmla="*/ 119121 w 354777"/>
              <a:gd name="connsiteY4" fmla="*/ 842648 h 1343797"/>
              <a:gd name="connsiteX5" fmla="*/ 102965 w 354777"/>
              <a:gd name="connsiteY5" fmla="*/ 1179620 h 1343797"/>
              <a:gd name="connsiteX6" fmla="*/ 0 w 354777"/>
              <a:gd name="connsiteY6" fmla="*/ 1153550 h 1343797"/>
              <a:gd name="connsiteX7" fmla="*/ 68069 w 354777"/>
              <a:gd name="connsiteY7" fmla="*/ 1183930 h 1343797"/>
              <a:gd name="connsiteX8" fmla="*/ 70654 w 354777"/>
              <a:gd name="connsiteY8" fmla="*/ 1185868 h 1343797"/>
              <a:gd name="connsiteX9" fmla="*/ 115674 w 354777"/>
              <a:gd name="connsiteY9" fmla="*/ 1260416 h 1343797"/>
              <a:gd name="connsiteX10" fmla="*/ 138939 w 354777"/>
              <a:gd name="connsiteY10" fmla="*/ 1343798 h 1343797"/>
              <a:gd name="connsiteX11" fmla="*/ 181374 w 354777"/>
              <a:gd name="connsiteY11" fmla="*/ 1343798 h 1343797"/>
              <a:gd name="connsiteX12" fmla="*/ 138508 w 354777"/>
              <a:gd name="connsiteY12" fmla="*/ 1185222 h 1343797"/>
              <a:gd name="connsiteX13" fmla="*/ 143677 w 354777"/>
              <a:gd name="connsiteY13" fmla="*/ 846095 h 1343797"/>
              <a:gd name="connsiteX14" fmla="*/ 196668 w 354777"/>
              <a:gd name="connsiteY14" fmla="*/ 439745 h 1343797"/>
              <a:gd name="connsiteX15" fmla="*/ 261937 w 354777"/>
              <a:gd name="connsiteY15" fmla="*/ 323614 h 1343797"/>
              <a:gd name="connsiteX16" fmla="*/ 262798 w 354777"/>
              <a:gd name="connsiteY16" fmla="*/ 322968 h 1343797"/>
              <a:gd name="connsiteX17" fmla="*/ 354778 w 354777"/>
              <a:gd name="connsiteY17" fmla="*/ 288495 h 1343797"/>
              <a:gd name="connsiteX18" fmla="*/ 199253 w 354777"/>
              <a:gd name="connsiteY18" fmla="*/ 368860 h 134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4777" h="1343797">
                <a:moveTo>
                  <a:pt x="199038" y="368860"/>
                </a:moveTo>
                <a:cubicBezTo>
                  <a:pt x="199038" y="356579"/>
                  <a:pt x="199038" y="344298"/>
                  <a:pt x="198607" y="332017"/>
                </a:cubicBezTo>
                <a:cubicBezTo>
                  <a:pt x="195375" y="217395"/>
                  <a:pt x="172758" y="100618"/>
                  <a:pt x="116321" y="0"/>
                </a:cubicBezTo>
                <a:cubicBezTo>
                  <a:pt x="189775" y="140908"/>
                  <a:pt x="197961" y="305301"/>
                  <a:pt x="181590" y="460644"/>
                </a:cubicBezTo>
                <a:cubicBezTo>
                  <a:pt x="168449" y="587548"/>
                  <a:pt x="138939" y="716606"/>
                  <a:pt x="119121" y="842648"/>
                </a:cubicBezTo>
                <a:cubicBezTo>
                  <a:pt x="101458" y="953176"/>
                  <a:pt x="91118" y="1067799"/>
                  <a:pt x="102965" y="1179620"/>
                </a:cubicBezTo>
                <a:cubicBezTo>
                  <a:pt x="72377" y="1160229"/>
                  <a:pt x="35112" y="1150318"/>
                  <a:pt x="0" y="1153550"/>
                </a:cubicBezTo>
                <a:cubicBezTo>
                  <a:pt x="25418" y="1158075"/>
                  <a:pt x="48898" y="1168848"/>
                  <a:pt x="68069" y="1183930"/>
                </a:cubicBezTo>
                <a:cubicBezTo>
                  <a:pt x="68931" y="1184576"/>
                  <a:pt x="69793" y="1185222"/>
                  <a:pt x="70654" y="1185868"/>
                </a:cubicBezTo>
                <a:cubicBezTo>
                  <a:pt x="93918" y="1204613"/>
                  <a:pt x="109428" y="1231114"/>
                  <a:pt x="115674" y="1260416"/>
                </a:cubicBezTo>
                <a:cubicBezTo>
                  <a:pt x="121706" y="1288641"/>
                  <a:pt x="129461" y="1316435"/>
                  <a:pt x="138939" y="1343798"/>
                </a:cubicBezTo>
                <a:lnTo>
                  <a:pt x="181374" y="1343798"/>
                </a:lnTo>
                <a:cubicBezTo>
                  <a:pt x="160479" y="1292950"/>
                  <a:pt x="146693" y="1239517"/>
                  <a:pt x="138508" y="1185222"/>
                </a:cubicBezTo>
                <a:cubicBezTo>
                  <a:pt x="122137" y="1072754"/>
                  <a:pt x="129245" y="958347"/>
                  <a:pt x="143677" y="846095"/>
                </a:cubicBezTo>
                <a:cubicBezTo>
                  <a:pt x="160910" y="711435"/>
                  <a:pt x="188482" y="575913"/>
                  <a:pt x="196668" y="439745"/>
                </a:cubicBezTo>
                <a:cubicBezTo>
                  <a:pt x="199469" y="392991"/>
                  <a:pt x="223163" y="349900"/>
                  <a:pt x="261937" y="323614"/>
                </a:cubicBezTo>
                <a:cubicBezTo>
                  <a:pt x="262152" y="323614"/>
                  <a:pt x="262368" y="323184"/>
                  <a:pt x="262798" y="322968"/>
                </a:cubicBezTo>
                <a:cubicBezTo>
                  <a:pt x="289940" y="304654"/>
                  <a:pt x="321605" y="292373"/>
                  <a:pt x="354778" y="288495"/>
                </a:cubicBezTo>
                <a:cubicBezTo>
                  <a:pt x="293602" y="291512"/>
                  <a:pt x="236303" y="320383"/>
                  <a:pt x="199253" y="36886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3850B-1433-E965-BC38-96442C4A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FDFF1-C916-2C63-523A-D6C8E5493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Four-Step Tree Growth – Slide Template</a:t>
            </a:r>
          </a:p>
        </p:txBody>
      </p:sp>
      <p:sp>
        <p:nvSpPr>
          <p:cNvPr id="3" name="Freeform 29">
            <a:extLst>
              <a:ext uri="{FF2B5EF4-FFF2-40B4-BE49-F238E27FC236}">
                <a16:creationId xmlns:a16="http://schemas.microsoft.com/office/drawing/2014/main" id="{743BC358-EB22-1729-ACFB-1DFD87D59B85}"/>
              </a:ext>
            </a:extLst>
          </p:cNvPr>
          <p:cNvSpPr/>
          <p:nvPr/>
        </p:nvSpPr>
        <p:spPr>
          <a:xfrm>
            <a:off x="5074493" y="4056032"/>
            <a:ext cx="747108" cy="532037"/>
          </a:xfrm>
          <a:custGeom>
            <a:avLst/>
            <a:gdLst>
              <a:gd name="connsiteX0" fmla="*/ 71085 w 199683"/>
              <a:gd name="connsiteY0" fmla="*/ 0 h 142200"/>
              <a:gd name="connsiteX1" fmla="*/ 0 w 199683"/>
              <a:gd name="connsiteY1" fmla="*/ 71100 h 142200"/>
              <a:gd name="connsiteX2" fmla="*/ 0 w 199683"/>
              <a:gd name="connsiteY2" fmla="*/ 71100 h 142200"/>
              <a:gd name="connsiteX3" fmla="*/ 71085 w 199683"/>
              <a:gd name="connsiteY3" fmla="*/ 142201 h 142200"/>
              <a:gd name="connsiteX4" fmla="*/ 176204 w 199683"/>
              <a:gd name="connsiteY4" fmla="*/ 142201 h 142200"/>
              <a:gd name="connsiteX5" fmla="*/ 182451 w 199683"/>
              <a:gd name="connsiteY5" fmla="*/ 99756 h 142200"/>
              <a:gd name="connsiteX6" fmla="*/ 199684 w 199683"/>
              <a:gd name="connsiteY6" fmla="*/ 0 h 142200"/>
              <a:gd name="connsiteX7" fmla="*/ 71085 w 199683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9683" h="142200">
                <a:moveTo>
                  <a:pt x="71085" y="0"/>
                </a:move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176204" y="142201"/>
                </a:lnTo>
                <a:cubicBezTo>
                  <a:pt x="178143" y="127981"/>
                  <a:pt x="180297" y="113760"/>
                  <a:pt x="182451" y="99756"/>
                </a:cubicBezTo>
                <a:cubicBezTo>
                  <a:pt x="187621" y="66576"/>
                  <a:pt x="193652" y="33396"/>
                  <a:pt x="199684" y="0"/>
                </a:cubicBezTo>
                <a:lnTo>
                  <a:pt x="7108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0">
            <a:extLst>
              <a:ext uri="{FF2B5EF4-FFF2-40B4-BE49-F238E27FC236}">
                <a16:creationId xmlns:a16="http://schemas.microsoft.com/office/drawing/2014/main" id="{FEEBCE03-AB71-2C60-8C13-0B29AEF0DE41}"/>
              </a:ext>
            </a:extLst>
          </p:cNvPr>
          <p:cNvSpPr/>
          <p:nvPr/>
        </p:nvSpPr>
        <p:spPr>
          <a:xfrm>
            <a:off x="5896051" y="3475625"/>
            <a:ext cx="672963" cy="532037"/>
          </a:xfrm>
          <a:custGeom>
            <a:avLst/>
            <a:gdLst>
              <a:gd name="connsiteX0" fmla="*/ 179866 w 179866"/>
              <a:gd name="connsiteY0" fmla="*/ 71100 h 142200"/>
              <a:gd name="connsiteX1" fmla="*/ 179866 w 179866"/>
              <a:gd name="connsiteY1" fmla="*/ 71100 h 142200"/>
              <a:gd name="connsiteX2" fmla="*/ 108781 w 179866"/>
              <a:gd name="connsiteY2" fmla="*/ 0 h 142200"/>
              <a:gd name="connsiteX3" fmla="*/ 21110 w 179866"/>
              <a:gd name="connsiteY3" fmla="*/ 0 h 142200"/>
              <a:gd name="connsiteX4" fmla="*/ 0 w 179866"/>
              <a:gd name="connsiteY4" fmla="*/ 142201 h 142200"/>
              <a:gd name="connsiteX5" fmla="*/ 108781 w 179866"/>
              <a:gd name="connsiteY5" fmla="*/ 142201 h 142200"/>
              <a:gd name="connsiteX6" fmla="*/ 179866 w 179866"/>
              <a:gd name="connsiteY6" fmla="*/ 7110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9866" h="142200">
                <a:moveTo>
                  <a:pt x="179866" y="71100"/>
                </a:moveTo>
                <a:lnTo>
                  <a:pt x="179866" y="71100"/>
                </a:lnTo>
                <a:cubicBezTo>
                  <a:pt x="179866" y="31887"/>
                  <a:pt x="147986" y="0"/>
                  <a:pt x="108781" y="0"/>
                </a:cubicBezTo>
                <a:lnTo>
                  <a:pt x="21110" y="0"/>
                </a:lnTo>
                <a:cubicBezTo>
                  <a:pt x="14648" y="47400"/>
                  <a:pt x="7324" y="94801"/>
                  <a:pt x="0" y="142201"/>
                </a:cubicBezTo>
                <a:lnTo>
                  <a:pt x="108781" y="142201"/>
                </a:lnTo>
                <a:cubicBezTo>
                  <a:pt x="147986" y="142201"/>
                  <a:pt x="179866" y="110313"/>
                  <a:pt x="179866" y="711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42EFF783-5E44-319B-898A-B0528A70CFC8}"/>
              </a:ext>
            </a:extLst>
          </p:cNvPr>
          <p:cNvSpPr/>
          <p:nvPr/>
        </p:nvSpPr>
        <p:spPr>
          <a:xfrm>
            <a:off x="2624356" y="3475625"/>
            <a:ext cx="3308400" cy="532037"/>
          </a:xfrm>
          <a:custGeom>
            <a:avLst/>
            <a:gdLst>
              <a:gd name="connsiteX0" fmla="*/ 71085 w 884252"/>
              <a:gd name="connsiteY0" fmla="*/ 142201 h 142200"/>
              <a:gd name="connsiteX1" fmla="*/ 858834 w 884252"/>
              <a:gd name="connsiteY1" fmla="*/ 142201 h 142200"/>
              <a:gd name="connsiteX2" fmla="*/ 884252 w 884252"/>
              <a:gd name="connsiteY2" fmla="*/ 0 h 142200"/>
              <a:gd name="connsiteX3" fmla="*/ 71085 w 884252"/>
              <a:gd name="connsiteY3" fmla="*/ 0 h 142200"/>
              <a:gd name="connsiteX4" fmla="*/ 0 w 884252"/>
              <a:gd name="connsiteY4" fmla="*/ 71100 h 142200"/>
              <a:gd name="connsiteX5" fmla="*/ 0 w 884252"/>
              <a:gd name="connsiteY5" fmla="*/ 71100 h 142200"/>
              <a:gd name="connsiteX6" fmla="*/ 71085 w 884252"/>
              <a:gd name="connsiteY6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252" h="142200">
                <a:moveTo>
                  <a:pt x="71085" y="142201"/>
                </a:moveTo>
                <a:lnTo>
                  <a:pt x="858834" y="142201"/>
                </a:lnTo>
                <a:cubicBezTo>
                  <a:pt x="867451" y="95016"/>
                  <a:pt x="876498" y="47400"/>
                  <a:pt x="884252" y="0"/>
                </a:cubicBezTo>
                <a:lnTo>
                  <a:pt x="71085" y="0"/>
                </a:lnTo>
                <a:cubicBezTo>
                  <a:pt x="31881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3F402C1D-1952-0C6A-33F9-AC07EF16EB56}"/>
              </a:ext>
            </a:extLst>
          </p:cNvPr>
          <p:cNvSpPr/>
          <p:nvPr/>
        </p:nvSpPr>
        <p:spPr>
          <a:xfrm>
            <a:off x="5317824" y="2895219"/>
            <a:ext cx="689886" cy="532037"/>
          </a:xfrm>
          <a:custGeom>
            <a:avLst/>
            <a:gdLst>
              <a:gd name="connsiteX0" fmla="*/ 71300 w 184389"/>
              <a:gd name="connsiteY0" fmla="*/ 142201 h 142200"/>
              <a:gd name="connsiteX1" fmla="*/ 166295 w 184389"/>
              <a:gd name="connsiteY1" fmla="*/ 142201 h 142200"/>
              <a:gd name="connsiteX2" fmla="*/ 181805 w 184389"/>
              <a:gd name="connsiteY2" fmla="*/ 28225 h 142200"/>
              <a:gd name="connsiteX3" fmla="*/ 184389 w 184389"/>
              <a:gd name="connsiteY3" fmla="*/ 0 h 142200"/>
              <a:gd name="connsiteX4" fmla="*/ 71085 w 184389"/>
              <a:gd name="connsiteY4" fmla="*/ 0 h 142200"/>
              <a:gd name="connsiteX5" fmla="*/ 0 w 184389"/>
              <a:gd name="connsiteY5" fmla="*/ 71100 h 142200"/>
              <a:gd name="connsiteX6" fmla="*/ 0 w 184389"/>
              <a:gd name="connsiteY6" fmla="*/ 71100 h 142200"/>
              <a:gd name="connsiteX7" fmla="*/ 71085 w 184389"/>
              <a:gd name="connsiteY7" fmla="*/ 142201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389" h="142200">
                <a:moveTo>
                  <a:pt x="71300" y="142201"/>
                </a:moveTo>
                <a:lnTo>
                  <a:pt x="166295" y="142201"/>
                </a:lnTo>
                <a:cubicBezTo>
                  <a:pt x="172542" y="104065"/>
                  <a:pt x="177712" y="65929"/>
                  <a:pt x="181805" y="28225"/>
                </a:cubicBezTo>
                <a:cubicBezTo>
                  <a:pt x="182882" y="18960"/>
                  <a:pt x="183743" y="9480"/>
                  <a:pt x="184389" y="0"/>
                </a:cubicBezTo>
                <a:lnTo>
                  <a:pt x="71085" y="0"/>
                </a:lnTo>
                <a:cubicBezTo>
                  <a:pt x="31880" y="0"/>
                  <a:pt x="0" y="31887"/>
                  <a:pt x="0" y="71100"/>
                </a:cubicBezTo>
                <a:lnTo>
                  <a:pt x="0" y="71100"/>
                </a:lnTo>
                <a:cubicBezTo>
                  <a:pt x="0" y="110313"/>
                  <a:pt x="31880" y="142201"/>
                  <a:pt x="71085" y="14220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33">
            <a:extLst>
              <a:ext uri="{FF2B5EF4-FFF2-40B4-BE49-F238E27FC236}">
                <a16:creationId xmlns:a16="http://schemas.microsoft.com/office/drawing/2014/main" id="{79A9C811-16D1-FDDA-B947-0CE74A634F69}"/>
              </a:ext>
            </a:extLst>
          </p:cNvPr>
          <p:cNvSpPr/>
          <p:nvPr/>
        </p:nvSpPr>
        <p:spPr>
          <a:xfrm>
            <a:off x="5982289" y="2895219"/>
            <a:ext cx="3505051" cy="532037"/>
          </a:xfrm>
          <a:custGeom>
            <a:avLst/>
            <a:gdLst>
              <a:gd name="connsiteX0" fmla="*/ 865512 w 936812"/>
              <a:gd name="connsiteY0" fmla="*/ 0 h 142200"/>
              <a:gd name="connsiteX1" fmla="*/ 14002 w 936812"/>
              <a:gd name="connsiteY1" fmla="*/ 0 h 142200"/>
              <a:gd name="connsiteX2" fmla="*/ 13356 w 936812"/>
              <a:gd name="connsiteY2" fmla="*/ 7326 h 142200"/>
              <a:gd name="connsiteX3" fmla="*/ 0 w 936812"/>
              <a:gd name="connsiteY3" fmla="*/ 142201 h 142200"/>
              <a:gd name="connsiteX4" fmla="*/ 865727 w 936812"/>
              <a:gd name="connsiteY4" fmla="*/ 142201 h 142200"/>
              <a:gd name="connsiteX5" fmla="*/ 936812 w 936812"/>
              <a:gd name="connsiteY5" fmla="*/ 71100 h 142200"/>
              <a:gd name="connsiteX6" fmla="*/ 936812 w 936812"/>
              <a:gd name="connsiteY6" fmla="*/ 71100 h 142200"/>
              <a:gd name="connsiteX7" fmla="*/ 865727 w 936812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6812" h="142200">
                <a:moveTo>
                  <a:pt x="865512" y="0"/>
                </a:moveTo>
                <a:lnTo>
                  <a:pt x="14002" y="0"/>
                </a:lnTo>
                <a:cubicBezTo>
                  <a:pt x="13786" y="2370"/>
                  <a:pt x="13571" y="4955"/>
                  <a:pt x="13356" y="7326"/>
                </a:cubicBezTo>
                <a:cubicBezTo>
                  <a:pt x="10555" y="52356"/>
                  <a:pt x="5816" y="97386"/>
                  <a:pt x="0" y="142201"/>
                </a:cubicBezTo>
                <a:lnTo>
                  <a:pt x="865727" y="142201"/>
                </a:lnTo>
                <a:cubicBezTo>
                  <a:pt x="904932" y="142201"/>
                  <a:pt x="936812" y="110313"/>
                  <a:pt x="936812" y="71100"/>
                </a:cubicBezTo>
                <a:lnTo>
                  <a:pt x="936812" y="71100"/>
                </a:lnTo>
                <a:cubicBezTo>
                  <a:pt x="936812" y="31887"/>
                  <a:pt x="904932" y="0"/>
                  <a:pt x="865727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34">
            <a:extLst>
              <a:ext uri="{FF2B5EF4-FFF2-40B4-BE49-F238E27FC236}">
                <a16:creationId xmlns:a16="http://schemas.microsoft.com/office/drawing/2014/main" id="{C0132F0F-1451-A9DE-263A-BC0A86A6D116}"/>
              </a:ext>
            </a:extLst>
          </p:cNvPr>
          <p:cNvSpPr/>
          <p:nvPr/>
        </p:nvSpPr>
        <p:spPr>
          <a:xfrm>
            <a:off x="5814652" y="4056032"/>
            <a:ext cx="3447826" cy="532037"/>
          </a:xfrm>
          <a:custGeom>
            <a:avLst/>
            <a:gdLst>
              <a:gd name="connsiteX0" fmla="*/ 850648 w 921517"/>
              <a:gd name="connsiteY0" fmla="*/ 0 h 142200"/>
              <a:gd name="connsiteX1" fmla="*/ 19602 w 921517"/>
              <a:gd name="connsiteY1" fmla="*/ 0 h 142200"/>
              <a:gd name="connsiteX2" fmla="*/ 4739 w 921517"/>
              <a:gd name="connsiteY2" fmla="*/ 103203 h 142200"/>
              <a:gd name="connsiteX3" fmla="*/ 0 w 921517"/>
              <a:gd name="connsiteY3" fmla="*/ 142201 h 142200"/>
              <a:gd name="connsiteX4" fmla="*/ 850433 w 921517"/>
              <a:gd name="connsiteY4" fmla="*/ 142201 h 142200"/>
              <a:gd name="connsiteX5" fmla="*/ 921517 w 921517"/>
              <a:gd name="connsiteY5" fmla="*/ 71100 h 142200"/>
              <a:gd name="connsiteX6" fmla="*/ 921517 w 921517"/>
              <a:gd name="connsiteY6" fmla="*/ 71100 h 142200"/>
              <a:gd name="connsiteX7" fmla="*/ 850433 w 921517"/>
              <a:gd name="connsiteY7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1517" h="142200">
                <a:moveTo>
                  <a:pt x="850648" y="0"/>
                </a:moveTo>
                <a:lnTo>
                  <a:pt x="19602" y="0"/>
                </a:lnTo>
                <a:cubicBezTo>
                  <a:pt x="14432" y="34473"/>
                  <a:pt x="9262" y="68946"/>
                  <a:pt x="4739" y="103203"/>
                </a:cubicBezTo>
                <a:cubicBezTo>
                  <a:pt x="3016" y="116131"/>
                  <a:pt x="1508" y="129058"/>
                  <a:pt x="0" y="142201"/>
                </a:cubicBezTo>
                <a:lnTo>
                  <a:pt x="850433" y="142201"/>
                </a:lnTo>
                <a:cubicBezTo>
                  <a:pt x="889637" y="142201"/>
                  <a:pt x="921517" y="110313"/>
                  <a:pt x="921517" y="71100"/>
                </a:cubicBezTo>
                <a:lnTo>
                  <a:pt x="921517" y="71100"/>
                </a:lnTo>
                <a:cubicBezTo>
                  <a:pt x="921517" y="31887"/>
                  <a:pt x="889637" y="0"/>
                  <a:pt x="850433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35">
            <a:extLst>
              <a:ext uri="{FF2B5EF4-FFF2-40B4-BE49-F238E27FC236}">
                <a16:creationId xmlns:a16="http://schemas.microsoft.com/office/drawing/2014/main" id="{C815FBF1-0704-0D37-4397-492156E314A3}"/>
              </a:ext>
            </a:extLst>
          </p:cNvPr>
          <p:cNvSpPr/>
          <p:nvPr/>
        </p:nvSpPr>
        <p:spPr>
          <a:xfrm>
            <a:off x="5778386" y="4637246"/>
            <a:ext cx="589947" cy="532037"/>
          </a:xfrm>
          <a:custGeom>
            <a:avLst/>
            <a:gdLst>
              <a:gd name="connsiteX0" fmla="*/ 86594 w 157678"/>
              <a:gd name="connsiteY0" fmla="*/ 0 h 142200"/>
              <a:gd name="connsiteX1" fmla="*/ 8401 w 157678"/>
              <a:gd name="connsiteY1" fmla="*/ 0 h 142200"/>
              <a:gd name="connsiteX2" fmla="*/ 0 w 157678"/>
              <a:gd name="connsiteY2" fmla="*/ 142201 h 142200"/>
              <a:gd name="connsiteX3" fmla="*/ 86594 w 157678"/>
              <a:gd name="connsiteY3" fmla="*/ 142201 h 142200"/>
              <a:gd name="connsiteX4" fmla="*/ 157679 w 157678"/>
              <a:gd name="connsiteY4" fmla="*/ 71100 h 142200"/>
              <a:gd name="connsiteX5" fmla="*/ 157679 w 157678"/>
              <a:gd name="connsiteY5" fmla="*/ 71100 h 142200"/>
              <a:gd name="connsiteX6" fmla="*/ 86594 w 15767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7678" h="142200">
                <a:moveTo>
                  <a:pt x="86594" y="0"/>
                </a:moveTo>
                <a:lnTo>
                  <a:pt x="8401" y="0"/>
                </a:lnTo>
                <a:cubicBezTo>
                  <a:pt x="3446" y="47185"/>
                  <a:pt x="215" y="94801"/>
                  <a:pt x="0" y="142201"/>
                </a:cubicBezTo>
                <a:lnTo>
                  <a:pt x="86594" y="142201"/>
                </a:lnTo>
                <a:cubicBezTo>
                  <a:pt x="125798" y="142201"/>
                  <a:pt x="157679" y="110313"/>
                  <a:pt x="157679" y="71100"/>
                </a:cubicBezTo>
                <a:lnTo>
                  <a:pt x="157679" y="71100"/>
                </a:lnTo>
                <a:cubicBezTo>
                  <a:pt x="157679" y="31888"/>
                  <a:pt x="125798" y="0"/>
                  <a:pt x="86594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EFBAF622-C709-8BB3-8301-0DE76E91EA74}"/>
              </a:ext>
            </a:extLst>
          </p:cNvPr>
          <p:cNvSpPr/>
          <p:nvPr/>
        </p:nvSpPr>
        <p:spPr>
          <a:xfrm>
            <a:off x="2423679" y="4637246"/>
            <a:ext cx="3310818" cy="532037"/>
          </a:xfrm>
          <a:custGeom>
            <a:avLst/>
            <a:gdLst>
              <a:gd name="connsiteX0" fmla="*/ 884683 w 884898"/>
              <a:gd name="connsiteY0" fmla="*/ 0 h 142200"/>
              <a:gd name="connsiteX1" fmla="*/ 71085 w 884898"/>
              <a:gd name="connsiteY1" fmla="*/ 0 h 142200"/>
              <a:gd name="connsiteX2" fmla="*/ 0 w 884898"/>
              <a:gd name="connsiteY2" fmla="*/ 71100 h 142200"/>
              <a:gd name="connsiteX3" fmla="*/ 0 w 884898"/>
              <a:gd name="connsiteY3" fmla="*/ 71100 h 142200"/>
              <a:gd name="connsiteX4" fmla="*/ 71085 w 884898"/>
              <a:gd name="connsiteY4" fmla="*/ 142201 h 142200"/>
              <a:gd name="connsiteX5" fmla="*/ 872405 w 884898"/>
              <a:gd name="connsiteY5" fmla="*/ 142201 h 142200"/>
              <a:gd name="connsiteX6" fmla="*/ 884898 w 884898"/>
              <a:gd name="connsiteY6" fmla="*/ 0 h 14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4898" h="142200">
                <a:moveTo>
                  <a:pt x="884683" y="0"/>
                </a:moveTo>
                <a:lnTo>
                  <a:pt x="71085" y="0"/>
                </a:lnTo>
                <a:cubicBezTo>
                  <a:pt x="31881" y="0"/>
                  <a:pt x="0" y="31888"/>
                  <a:pt x="0" y="71100"/>
                </a:cubicBezTo>
                <a:lnTo>
                  <a:pt x="0" y="71100"/>
                </a:lnTo>
                <a:cubicBezTo>
                  <a:pt x="0" y="110313"/>
                  <a:pt x="31881" y="142201"/>
                  <a:pt x="71085" y="142201"/>
                </a:cubicBezTo>
                <a:lnTo>
                  <a:pt x="872405" y="142201"/>
                </a:lnTo>
                <a:cubicBezTo>
                  <a:pt x="874128" y="94585"/>
                  <a:pt x="878651" y="46969"/>
                  <a:pt x="88489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4AF4FA0-31A8-08B0-3351-D36798066800}"/>
              </a:ext>
            </a:extLst>
          </p:cNvPr>
          <p:cNvGrpSpPr/>
          <p:nvPr/>
        </p:nvGrpSpPr>
        <p:grpSpPr>
          <a:xfrm>
            <a:off x="6290319" y="2919697"/>
            <a:ext cx="2942371" cy="483081"/>
            <a:chOff x="-1507665" y="4491015"/>
            <a:chExt cx="3345164" cy="50223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1390FF-CF14-82EE-B7C4-603459BBB4F1}"/>
                </a:ext>
              </a:extLst>
            </p:cNvPr>
            <p:cNvSpPr txBox="1"/>
            <p:nvPr/>
          </p:nvSpPr>
          <p:spPr>
            <a:xfrm>
              <a:off x="-1507665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0F0E951-C33B-4A62-A3EB-A8B574685E12}"/>
                </a:ext>
              </a:extLst>
            </p:cNvPr>
            <p:cNvSpPr/>
            <p:nvPr/>
          </p:nvSpPr>
          <p:spPr>
            <a:xfrm>
              <a:off x="-705774" y="4499780"/>
              <a:ext cx="2543273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1C4A5F1-5A46-FF59-21AD-6596CBC3EA41}"/>
              </a:ext>
            </a:extLst>
          </p:cNvPr>
          <p:cNvGrpSpPr/>
          <p:nvPr/>
        </p:nvGrpSpPr>
        <p:grpSpPr>
          <a:xfrm>
            <a:off x="6065457" y="4080510"/>
            <a:ext cx="2942371" cy="483081"/>
            <a:chOff x="-1507665" y="4491015"/>
            <a:chExt cx="3345163" cy="5022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DC6BBC3-F0C7-3ED9-7367-D1CF90C47049}"/>
                </a:ext>
              </a:extLst>
            </p:cNvPr>
            <p:cNvSpPr txBox="1"/>
            <p:nvPr/>
          </p:nvSpPr>
          <p:spPr>
            <a:xfrm>
              <a:off x="-1507665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654B44-DBD0-5A2D-4911-B0F07B894813}"/>
                </a:ext>
              </a:extLst>
            </p:cNvPr>
            <p:cNvSpPr/>
            <p:nvPr/>
          </p:nvSpPr>
          <p:spPr>
            <a:xfrm>
              <a:off x="-705774" y="4499780"/>
              <a:ext cx="2543272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5F301DE-FB9F-DF02-65DC-AE3ACC433354}"/>
              </a:ext>
            </a:extLst>
          </p:cNvPr>
          <p:cNvGrpSpPr/>
          <p:nvPr/>
        </p:nvGrpSpPr>
        <p:grpSpPr>
          <a:xfrm>
            <a:off x="2655179" y="4661724"/>
            <a:ext cx="3365141" cy="483081"/>
            <a:chOff x="-705774" y="4491015"/>
            <a:chExt cx="3825808" cy="50223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5CAA62-A8B0-6141-1774-5C8025EFD735}"/>
                </a:ext>
              </a:extLst>
            </p:cNvPr>
            <p:cNvSpPr txBox="1"/>
            <p:nvPr/>
          </p:nvSpPr>
          <p:spPr>
            <a:xfrm>
              <a:off x="2075539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57B761F-01BB-634A-B34B-6FF95F792910}"/>
                </a:ext>
              </a:extLst>
            </p:cNvPr>
            <p:cNvSpPr/>
            <p:nvPr/>
          </p:nvSpPr>
          <p:spPr>
            <a:xfrm>
              <a:off x="-705774" y="4499780"/>
              <a:ext cx="2543274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A64CA5C-D945-D975-8AC3-787CD07EC1DF}"/>
              </a:ext>
            </a:extLst>
          </p:cNvPr>
          <p:cNvGrpSpPr/>
          <p:nvPr/>
        </p:nvGrpSpPr>
        <p:grpSpPr>
          <a:xfrm>
            <a:off x="2855856" y="3500103"/>
            <a:ext cx="3365141" cy="483081"/>
            <a:chOff x="-705774" y="4491015"/>
            <a:chExt cx="3825808" cy="50223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915FA0E-475B-1B6C-4525-89B89D28D100}"/>
                </a:ext>
              </a:extLst>
            </p:cNvPr>
            <p:cNvSpPr txBox="1"/>
            <p:nvPr/>
          </p:nvSpPr>
          <p:spPr>
            <a:xfrm>
              <a:off x="2075539" y="4491015"/>
              <a:ext cx="1044495" cy="50223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E5474B-D71F-0FF5-9F11-42B5246F81BD}"/>
                </a:ext>
              </a:extLst>
            </p:cNvPr>
            <p:cNvSpPr/>
            <p:nvPr/>
          </p:nvSpPr>
          <p:spPr>
            <a:xfrm>
              <a:off x="-705774" y="4499780"/>
              <a:ext cx="2543274" cy="484703"/>
            </a:xfrm>
            <a:prstGeom prst="rect">
              <a:avLst/>
            </a:prstGeom>
          </p:spPr>
          <p:txBody>
            <a:bodyPr wrap="square" lIns="0" anchor="ctr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consectetur maladi piscing elit.odio.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3FFE8AF-1710-06CC-FA33-3412FE6300BA}"/>
              </a:ext>
            </a:extLst>
          </p:cNvPr>
          <p:cNvSpPr txBox="1"/>
          <p:nvPr/>
        </p:nvSpPr>
        <p:spPr>
          <a:xfrm>
            <a:off x="5432576" y="296118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5AE7D2-EA05-3935-B4A6-193E7289B05F}"/>
              </a:ext>
            </a:extLst>
          </p:cNvPr>
          <p:cNvSpPr txBox="1"/>
          <p:nvPr/>
        </p:nvSpPr>
        <p:spPr>
          <a:xfrm>
            <a:off x="5973540" y="354158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CF12FF-5E87-65AE-DEC1-E2B0D85E5D4D}"/>
              </a:ext>
            </a:extLst>
          </p:cNvPr>
          <p:cNvSpPr txBox="1"/>
          <p:nvPr/>
        </p:nvSpPr>
        <p:spPr>
          <a:xfrm>
            <a:off x="5232579" y="4121996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24DBE0-086B-69D9-98B1-A0C1A9AAD0AA}"/>
              </a:ext>
            </a:extLst>
          </p:cNvPr>
          <p:cNvSpPr txBox="1"/>
          <p:nvPr/>
        </p:nvSpPr>
        <p:spPr>
          <a:xfrm>
            <a:off x="5820608" y="470321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7" name="Freeform 25">
            <a:extLst>
              <a:ext uri="{FF2B5EF4-FFF2-40B4-BE49-F238E27FC236}">
                <a16:creationId xmlns:a16="http://schemas.microsoft.com/office/drawing/2014/main" id="{D568E83D-6CDA-B556-DE9C-2DDBF8F40594}"/>
              </a:ext>
            </a:extLst>
          </p:cNvPr>
          <p:cNvSpPr/>
          <p:nvPr/>
        </p:nvSpPr>
        <p:spPr>
          <a:xfrm>
            <a:off x="5529111" y="1042014"/>
            <a:ext cx="712974" cy="948702"/>
          </a:xfrm>
          <a:custGeom>
            <a:avLst/>
            <a:gdLst>
              <a:gd name="connsiteX0" fmla="*/ 88224 w 190560"/>
              <a:gd name="connsiteY0" fmla="*/ 30361 h 253564"/>
              <a:gd name="connsiteX1" fmla="*/ 19724 w 190560"/>
              <a:gd name="connsiteY1" fmla="*/ 412 h 253564"/>
              <a:gd name="connsiteX2" fmla="*/ 9816 w 190560"/>
              <a:gd name="connsiteY2" fmla="*/ 11401 h 253564"/>
              <a:gd name="connsiteX3" fmla="*/ 13047 w 190560"/>
              <a:gd name="connsiteY3" fmla="*/ 212421 h 253564"/>
              <a:gd name="connsiteX4" fmla="*/ 169433 w 190560"/>
              <a:gd name="connsiteY4" fmla="*/ 216299 h 253564"/>
              <a:gd name="connsiteX5" fmla="*/ 157371 w 190560"/>
              <a:gd name="connsiteY5" fmla="*/ 84656 h 253564"/>
              <a:gd name="connsiteX6" fmla="*/ 151339 w 190560"/>
              <a:gd name="connsiteY6" fmla="*/ 77761 h 253564"/>
              <a:gd name="connsiteX7" fmla="*/ 88224 w 190560"/>
              <a:gd name="connsiteY7" fmla="*/ 30361 h 25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560" h="253564">
                <a:moveTo>
                  <a:pt x="88224" y="30361"/>
                </a:moveTo>
                <a:cubicBezTo>
                  <a:pt x="69699" y="21742"/>
                  <a:pt x="50097" y="10108"/>
                  <a:pt x="19724" y="412"/>
                </a:cubicBezTo>
                <a:cubicBezTo>
                  <a:pt x="13047" y="-1742"/>
                  <a:pt x="7015" y="4937"/>
                  <a:pt x="9816" y="11401"/>
                </a:cubicBezTo>
                <a:cubicBezTo>
                  <a:pt x="45789" y="95429"/>
                  <a:pt x="-28527" y="143475"/>
                  <a:pt x="13047" y="212421"/>
                </a:cubicBezTo>
                <a:cubicBezTo>
                  <a:pt x="48374" y="270809"/>
                  <a:pt x="127428" y="262407"/>
                  <a:pt x="169433" y="216299"/>
                </a:cubicBezTo>
                <a:cubicBezTo>
                  <a:pt x="206915" y="175147"/>
                  <a:pt x="189251" y="122576"/>
                  <a:pt x="157371" y="84656"/>
                </a:cubicBezTo>
                <a:cubicBezTo>
                  <a:pt x="155432" y="82285"/>
                  <a:pt x="153277" y="79916"/>
                  <a:pt x="151339" y="77761"/>
                </a:cubicBezTo>
                <a:cubicBezTo>
                  <a:pt x="133676" y="58585"/>
                  <a:pt x="111919" y="41565"/>
                  <a:pt x="88224" y="3036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6">
            <a:extLst>
              <a:ext uri="{FF2B5EF4-FFF2-40B4-BE49-F238E27FC236}">
                <a16:creationId xmlns:a16="http://schemas.microsoft.com/office/drawing/2014/main" id="{500C97A2-0E27-DB80-1BD5-3BF2E3BC5C9F}"/>
              </a:ext>
            </a:extLst>
          </p:cNvPr>
          <p:cNvSpPr/>
          <p:nvPr/>
        </p:nvSpPr>
        <p:spPr>
          <a:xfrm>
            <a:off x="6226181" y="2103607"/>
            <a:ext cx="815565" cy="593501"/>
          </a:xfrm>
          <a:custGeom>
            <a:avLst/>
            <a:gdLst>
              <a:gd name="connsiteX0" fmla="*/ 160190 w 217980"/>
              <a:gd name="connsiteY0" fmla="*/ 14651 h 158628"/>
              <a:gd name="connsiteX1" fmla="*/ 214904 w 217980"/>
              <a:gd name="connsiteY1" fmla="*/ 41798 h 158628"/>
              <a:gd name="connsiteX2" fmla="*/ 213181 w 217980"/>
              <a:gd name="connsiteY2" fmla="*/ 53864 h 158628"/>
              <a:gd name="connsiteX3" fmla="*/ 85659 w 217980"/>
              <a:gd name="connsiteY3" fmla="*/ 157714 h 158628"/>
              <a:gd name="connsiteX4" fmla="*/ 788 w 217980"/>
              <a:gd name="connsiteY4" fmla="*/ 61836 h 158628"/>
              <a:gd name="connsiteX5" fmla="*/ 89536 w 217980"/>
              <a:gd name="connsiteY5" fmla="*/ 0 h 158628"/>
              <a:gd name="connsiteX6" fmla="*/ 97076 w 217980"/>
              <a:gd name="connsiteY6" fmla="*/ 0 h 158628"/>
              <a:gd name="connsiteX7" fmla="*/ 159975 w 217980"/>
              <a:gd name="connsiteY7" fmla="*/ 14651 h 158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7980" h="158628">
                <a:moveTo>
                  <a:pt x="160190" y="14651"/>
                </a:moveTo>
                <a:cubicBezTo>
                  <a:pt x="175484" y="21761"/>
                  <a:pt x="192932" y="27794"/>
                  <a:pt x="214904" y="41798"/>
                </a:cubicBezTo>
                <a:cubicBezTo>
                  <a:pt x="219643" y="44815"/>
                  <a:pt x="218781" y="52140"/>
                  <a:pt x="213181" y="53864"/>
                </a:cubicBezTo>
                <a:cubicBezTo>
                  <a:pt x="141665" y="75625"/>
                  <a:pt x="150712" y="147372"/>
                  <a:pt x="85659" y="157714"/>
                </a:cubicBezTo>
                <a:cubicBezTo>
                  <a:pt x="30514" y="166332"/>
                  <a:pt x="-5890" y="112468"/>
                  <a:pt x="788" y="61836"/>
                </a:cubicBezTo>
                <a:cubicBezTo>
                  <a:pt x="6819" y="16590"/>
                  <a:pt x="49039" y="0"/>
                  <a:pt x="89536" y="0"/>
                </a:cubicBezTo>
                <a:cubicBezTo>
                  <a:pt x="92121" y="0"/>
                  <a:pt x="94491" y="0"/>
                  <a:pt x="97076" y="0"/>
                </a:cubicBezTo>
                <a:cubicBezTo>
                  <a:pt x="118401" y="1077"/>
                  <a:pt x="140588" y="5602"/>
                  <a:pt x="159975" y="14651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7">
            <a:extLst>
              <a:ext uri="{FF2B5EF4-FFF2-40B4-BE49-F238E27FC236}">
                <a16:creationId xmlns:a16="http://schemas.microsoft.com/office/drawing/2014/main" id="{D7DA2B00-C5AE-5282-1FDB-0C5B66612790}"/>
              </a:ext>
            </a:extLst>
          </p:cNvPr>
          <p:cNvSpPr/>
          <p:nvPr/>
        </p:nvSpPr>
        <p:spPr>
          <a:xfrm>
            <a:off x="4969380" y="5378906"/>
            <a:ext cx="638051" cy="453817"/>
          </a:xfrm>
          <a:custGeom>
            <a:avLst/>
            <a:gdLst>
              <a:gd name="connsiteX0" fmla="*/ 40296 w 170535"/>
              <a:gd name="connsiteY0" fmla="*/ 20891 h 121294"/>
              <a:gd name="connsiteX1" fmla="*/ 1739 w 170535"/>
              <a:gd name="connsiteY1" fmla="*/ 48254 h 121294"/>
              <a:gd name="connsiteX2" fmla="*/ 4323 w 170535"/>
              <a:gd name="connsiteY2" fmla="*/ 57304 h 121294"/>
              <a:gd name="connsiteX3" fmla="*/ 114182 w 170535"/>
              <a:gd name="connsiteY3" fmla="*/ 121294 h 121294"/>
              <a:gd name="connsiteX4" fmla="*/ 167603 w 170535"/>
              <a:gd name="connsiteY4" fmla="*/ 37913 h 121294"/>
              <a:gd name="connsiteX5" fmla="*/ 92425 w 170535"/>
              <a:gd name="connsiteY5" fmla="*/ 1285 h 121294"/>
              <a:gd name="connsiteX6" fmla="*/ 86609 w 170535"/>
              <a:gd name="connsiteY6" fmla="*/ 2363 h 121294"/>
              <a:gd name="connsiteX7" fmla="*/ 40296 w 170535"/>
              <a:gd name="connsiteY7" fmla="*/ 21107 h 12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535" h="121294">
                <a:moveTo>
                  <a:pt x="40296" y="20891"/>
                </a:moveTo>
                <a:cubicBezTo>
                  <a:pt x="29526" y="28002"/>
                  <a:pt x="16817" y="34896"/>
                  <a:pt x="1739" y="48254"/>
                </a:cubicBezTo>
                <a:cubicBezTo>
                  <a:pt x="-1493" y="51055"/>
                  <a:pt x="15" y="56657"/>
                  <a:pt x="4323" y="57304"/>
                </a:cubicBezTo>
                <a:cubicBezTo>
                  <a:pt x="61622" y="65276"/>
                  <a:pt x="63345" y="121294"/>
                  <a:pt x="114182" y="121294"/>
                </a:cubicBezTo>
                <a:cubicBezTo>
                  <a:pt x="157263" y="121294"/>
                  <a:pt x="178804" y="75833"/>
                  <a:pt x="167603" y="37913"/>
                </a:cubicBezTo>
                <a:cubicBezTo>
                  <a:pt x="157478" y="4086"/>
                  <a:pt x="123229" y="-3455"/>
                  <a:pt x="92425" y="1285"/>
                </a:cubicBezTo>
                <a:cubicBezTo>
                  <a:pt x="90487" y="1500"/>
                  <a:pt x="88548" y="1931"/>
                  <a:pt x="86609" y="2363"/>
                </a:cubicBezTo>
                <a:cubicBezTo>
                  <a:pt x="70454" y="5810"/>
                  <a:pt x="54082" y="11842"/>
                  <a:pt x="40296" y="21107"/>
                </a:cubicBezTo>
                <a:close/>
              </a:path>
            </a:pathLst>
          </a:custGeom>
          <a:solidFill>
            <a:schemeClr val="accent4"/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8">
            <a:extLst>
              <a:ext uri="{FF2B5EF4-FFF2-40B4-BE49-F238E27FC236}">
                <a16:creationId xmlns:a16="http://schemas.microsoft.com/office/drawing/2014/main" id="{E5DDB687-4577-633E-EB29-C8D37931CDC5}"/>
              </a:ext>
            </a:extLst>
          </p:cNvPr>
          <p:cNvSpPr/>
          <p:nvPr/>
        </p:nvSpPr>
        <p:spPr>
          <a:xfrm>
            <a:off x="5307126" y="1278138"/>
            <a:ext cx="1327387" cy="5027773"/>
          </a:xfrm>
          <a:custGeom>
            <a:avLst/>
            <a:gdLst>
              <a:gd name="connsiteX0" fmla="*/ 199038 w 354777"/>
              <a:gd name="connsiteY0" fmla="*/ 368860 h 1343797"/>
              <a:gd name="connsiteX1" fmla="*/ 198607 w 354777"/>
              <a:gd name="connsiteY1" fmla="*/ 332017 h 1343797"/>
              <a:gd name="connsiteX2" fmla="*/ 116321 w 354777"/>
              <a:gd name="connsiteY2" fmla="*/ 0 h 1343797"/>
              <a:gd name="connsiteX3" fmla="*/ 181590 w 354777"/>
              <a:gd name="connsiteY3" fmla="*/ 460644 h 1343797"/>
              <a:gd name="connsiteX4" fmla="*/ 119121 w 354777"/>
              <a:gd name="connsiteY4" fmla="*/ 842648 h 1343797"/>
              <a:gd name="connsiteX5" fmla="*/ 102965 w 354777"/>
              <a:gd name="connsiteY5" fmla="*/ 1179620 h 1343797"/>
              <a:gd name="connsiteX6" fmla="*/ 0 w 354777"/>
              <a:gd name="connsiteY6" fmla="*/ 1153550 h 1343797"/>
              <a:gd name="connsiteX7" fmla="*/ 68069 w 354777"/>
              <a:gd name="connsiteY7" fmla="*/ 1183930 h 1343797"/>
              <a:gd name="connsiteX8" fmla="*/ 70654 w 354777"/>
              <a:gd name="connsiteY8" fmla="*/ 1185868 h 1343797"/>
              <a:gd name="connsiteX9" fmla="*/ 115674 w 354777"/>
              <a:gd name="connsiteY9" fmla="*/ 1260416 h 1343797"/>
              <a:gd name="connsiteX10" fmla="*/ 138939 w 354777"/>
              <a:gd name="connsiteY10" fmla="*/ 1343798 h 1343797"/>
              <a:gd name="connsiteX11" fmla="*/ 181374 w 354777"/>
              <a:gd name="connsiteY11" fmla="*/ 1343798 h 1343797"/>
              <a:gd name="connsiteX12" fmla="*/ 138508 w 354777"/>
              <a:gd name="connsiteY12" fmla="*/ 1185222 h 1343797"/>
              <a:gd name="connsiteX13" fmla="*/ 143677 w 354777"/>
              <a:gd name="connsiteY13" fmla="*/ 846095 h 1343797"/>
              <a:gd name="connsiteX14" fmla="*/ 196668 w 354777"/>
              <a:gd name="connsiteY14" fmla="*/ 439745 h 1343797"/>
              <a:gd name="connsiteX15" fmla="*/ 261937 w 354777"/>
              <a:gd name="connsiteY15" fmla="*/ 323614 h 1343797"/>
              <a:gd name="connsiteX16" fmla="*/ 262798 w 354777"/>
              <a:gd name="connsiteY16" fmla="*/ 322968 h 1343797"/>
              <a:gd name="connsiteX17" fmla="*/ 354778 w 354777"/>
              <a:gd name="connsiteY17" fmla="*/ 288495 h 1343797"/>
              <a:gd name="connsiteX18" fmla="*/ 199253 w 354777"/>
              <a:gd name="connsiteY18" fmla="*/ 368860 h 134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54777" h="1343797">
                <a:moveTo>
                  <a:pt x="199038" y="368860"/>
                </a:moveTo>
                <a:cubicBezTo>
                  <a:pt x="199038" y="356579"/>
                  <a:pt x="199038" y="344298"/>
                  <a:pt x="198607" y="332017"/>
                </a:cubicBezTo>
                <a:cubicBezTo>
                  <a:pt x="195375" y="217395"/>
                  <a:pt x="172758" y="100618"/>
                  <a:pt x="116321" y="0"/>
                </a:cubicBezTo>
                <a:cubicBezTo>
                  <a:pt x="189775" y="140908"/>
                  <a:pt x="197961" y="305301"/>
                  <a:pt x="181590" y="460644"/>
                </a:cubicBezTo>
                <a:cubicBezTo>
                  <a:pt x="168449" y="587548"/>
                  <a:pt x="138939" y="716606"/>
                  <a:pt x="119121" y="842648"/>
                </a:cubicBezTo>
                <a:cubicBezTo>
                  <a:pt x="101458" y="953176"/>
                  <a:pt x="91118" y="1067799"/>
                  <a:pt x="102965" y="1179620"/>
                </a:cubicBezTo>
                <a:cubicBezTo>
                  <a:pt x="72377" y="1160229"/>
                  <a:pt x="35112" y="1150318"/>
                  <a:pt x="0" y="1153550"/>
                </a:cubicBezTo>
                <a:cubicBezTo>
                  <a:pt x="25418" y="1158075"/>
                  <a:pt x="48898" y="1168848"/>
                  <a:pt x="68069" y="1183930"/>
                </a:cubicBezTo>
                <a:cubicBezTo>
                  <a:pt x="68931" y="1184576"/>
                  <a:pt x="69793" y="1185222"/>
                  <a:pt x="70654" y="1185868"/>
                </a:cubicBezTo>
                <a:cubicBezTo>
                  <a:pt x="93918" y="1204613"/>
                  <a:pt x="109428" y="1231114"/>
                  <a:pt x="115674" y="1260416"/>
                </a:cubicBezTo>
                <a:cubicBezTo>
                  <a:pt x="121706" y="1288641"/>
                  <a:pt x="129461" y="1316435"/>
                  <a:pt x="138939" y="1343798"/>
                </a:cubicBezTo>
                <a:lnTo>
                  <a:pt x="181374" y="1343798"/>
                </a:lnTo>
                <a:cubicBezTo>
                  <a:pt x="160479" y="1292950"/>
                  <a:pt x="146693" y="1239517"/>
                  <a:pt x="138508" y="1185222"/>
                </a:cubicBezTo>
                <a:cubicBezTo>
                  <a:pt x="122137" y="1072754"/>
                  <a:pt x="129245" y="958347"/>
                  <a:pt x="143677" y="846095"/>
                </a:cubicBezTo>
                <a:cubicBezTo>
                  <a:pt x="160910" y="711435"/>
                  <a:pt x="188482" y="575913"/>
                  <a:pt x="196668" y="439745"/>
                </a:cubicBezTo>
                <a:cubicBezTo>
                  <a:pt x="199469" y="392991"/>
                  <a:pt x="223163" y="349900"/>
                  <a:pt x="261937" y="323614"/>
                </a:cubicBezTo>
                <a:cubicBezTo>
                  <a:pt x="262152" y="323614"/>
                  <a:pt x="262368" y="323184"/>
                  <a:pt x="262798" y="322968"/>
                </a:cubicBezTo>
                <a:cubicBezTo>
                  <a:pt x="289940" y="304654"/>
                  <a:pt x="321605" y="292373"/>
                  <a:pt x="354778" y="288495"/>
                </a:cubicBezTo>
                <a:cubicBezTo>
                  <a:pt x="293602" y="291512"/>
                  <a:pt x="236303" y="320383"/>
                  <a:pt x="199253" y="36886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21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7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200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Tree Growth – Slide Template</vt:lpstr>
      <vt:lpstr>Four-Step Tree Growth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Tree Growth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2025-05-05T16:38:18Z</dcterms:modified>
  <cp:category>Graphics &amp; Metaphors</cp:category>
</cp:coreProperties>
</file>