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E6FA-ED44-2E7C-0173-D6C795B6B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6052E1-98DC-1394-FA81-8B113F93E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5001F-5C9D-EDDD-D27C-22709CA55D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DC616-88AD-FA40-6F13-46E6D0E593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70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005D1-6528-B667-CEAD-CE07EA356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BD3B0E-1440-82C0-C257-5E1C46A55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9424D-E036-3A13-930E-34FE9AC55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71E85-2143-FC8B-3DAF-174172211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09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1D8EC-B889-E98C-7E1B-9E987ADCA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00C2800-7C0A-548E-168C-1DC6FC0D3530}"/>
              </a:ext>
            </a:extLst>
          </p:cNvPr>
          <p:cNvSpPr/>
          <p:nvPr/>
        </p:nvSpPr>
        <p:spPr>
          <a:xfrm>
            <a:off x="3025504" y="1946825"/>
            <a:ext cx="929050" cy="927701"/>
          </a:xfrm>
          <a:custGeom>
            <a:avLst/>
            <a:gdLst>
              <a:gd name="connsiteX0" fmla="*/ 141075 w 1238733"/>
              <a:gd name="connsiteY0" fmla="*/ 143 h 1236935"/>
              <a:gd name="connsiteX1" fmla="*/ 1039983 w 1238733"/>
              <a:gd name="connsiteY1" fmla="*/ 37228 h 1236935"/>
              <a:gd name="connsiteX2" fmla="*/ 1123967 w 1238733"/>
              <a:gd name="connsiteY2" fmla="*/ 253105 h 1236935"/>
              <a:gd name="connsiteX3" fmla="*/ 1123961 w 1238733"/>
              <a:gd name="connsiteY3" fmla="*/ 663261 h 1236935"/>
              <a:gd name="connsiteX4" fmla="*/ 1238733 w 1238733"/>
              <a:gd name="connsiteY4" fmla="*/ 732836 h 1236935"/>
              <a:gd name="connsiteX5" fmla="*/ 955975 w 1238733"/>
              <a:gd name="connsiteY5" fmla="*/ 955975 h 1236935"/>
              <a:gd name="connsiteX6" fmla="*/ 734634 w 1238733"/>
              <a:gd name="connsiteY6" fmla="*/ 1236935 h 1236935"/>
              <a:gd name="connsiteX7" fmla="*/ 718363 w 1238733"/>
              <a:gd name="connsiteY7" fmla="*/ 1198991 h 1236935"/>
              <a:gd name="connsiteX8" fmla="*/ 253105 w 1238733"/>
              <a:gd name="connsiteY8" fmla="*/ 1123967 h 1236935"/>
              <a:gd name="connsiteX9" fmla="*/ 37228 w 1238733"/>
              <a:gd name="connsiteY9" fmla="*/ 1039982 h 1236935"/>
              <a:gd name="connsiteX10" fmla="*/ 143 w 1238733"/>
              <a:gd name="connsiteY10" fmla="*/ 141075 h 1236935"/>
              <a:gd name="connsiteX11" fmla="*/ 141075 w 1238733"/>
              <a:gd name="connsiteY11" fmla="*/ 143 h 123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8733" h="1236935">
                <a:moveTo>
                  <a:pt x="141075" y="143"/>
                </a:moveTo>
                <a:lnTo>
                  <a:pt x="1039983" y="37228"/>
                </a:lnTo>
                <a:cubicBezTo>
                  <a:pt x="1150210" y="40832"/>
                  <a:pt x="1201675" y="175397"/>
                  <a:pt x="1123967" y="253105"/>
                </a:cubicBezTo>
                <a:cubicBezTo>
                  <a:pt x="1011026" y="366046"/>
                  <a:pt x="1011059" y="550359"/>
                  <a:pt x="1123961" y="663261"/>
                </a:cubicBezTo>
                <a:cubicBezTo>
                  <a:pt x="1157402" y="696702"/>
                  <a:pt x="1196308" y="719275"/>
                  <a:pt x="1238733" y="732836"/>
                </a:cubicBezTo>
                <a:cubicBezTo>
                  <a:pt x="1137542" y="794251"/>
                  <a:pt x="1042723" y="869228"/>
                  <a:pt x="955975" y="955975"/>
                </a:cubicBezTo>
                <a:cubicBezTo>
                  <a:pt x="869228" y="1042722"/>
                  <a:pt x="795176" y="1136618"/>
                  <a:pt x="734634" y="1236935"/>
                </a:cubicBezTo>
                <a:cubicBezTo>
                  <a:pt x="731003" y="1224266"/>
                  <a:pt x="725563" y="1211635"/>
                  <a:pt x="718363" y="1198991"/>
                </a:cubicBezTo>
                <a:cubicBezTo>
                  <a:pt x="620823" y="1014652"/>
                  <a:pt x="387720" y="989352"/>
                  <a:pt x="253105" y="1123967"/>
                </a:cubicBezTo>
                <a:cubicBezTo>
                  <a:pt x="175398" y="1201675"/>
                  <a:pt x="41718" y="1151096"/>
                  <a:pt x="37228" y="1039982"/>
                </a:cubicBezTo>
                <a:lnTo>
                  <a:pt x="143" y="141075"/>
                </a:lnTo>
                <a:cubicBezTo>
                  <a:pt x="-3449" y="61573"/>
                  <a:pt x="61573" y="-3449"/>
                  <a:pt x="141075" y="1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F94DBB6-1691-8D80-6043-3B001B7EC241}"/>
              </a:ext>
            </a:extLst>
          </p:cNvPr>
          <p:cNvSpPr/>
          <p:nvPr/>
        </p:nvSpPr>
        <p:spPr>
          <a:xfrm>
            <a:off x="5188094" y="1953278"/>
            <a:ext cx="927033" cy="929046"/>
          </a:xfrm>
          <a:custGeom>
            <a:avLst/>
            <a:gdLst>
              <a:gd name="connsiteX0" fmla="*/ 1094982 w 1236044"/>
              <a:gd name="connsiteY0" fmla="*/ 145 h 1238728"/>
              <a:gd name="connsiteX1" fmla="*/ 1235900 w 1236044"/>
              <a:gd name="connsiteY1" fmla="*/ 141064 h 1238728"/>
              <a:gd name="connsiteX2" fmla="*/ 1198817 w 1236044"/>
              <a:gd name="connsiteY2" fmla="*/ 1039977 h 1238728"/>
              <a:gd name="connsiteX3" fmla="*/ 982898 w 1236044"/>
              <a:gd name="connsiteY3" fmla="*/ 1124009 h 1238728"/>
              <a:gd name="connsiteX4" fmla="*/ 572757 w 1236044"/>
              <a:gd name="connsiteY4" fmla="*/ 1124019 h 1238728"/>
              <a:gd name="connsiteX5" fmla="*/ 503207 w 1236044"/>
              <a:gd name="connsiteY5" fmla="*/ 1238728 h 1238728"/>
              <a:gd name="connsiteX6" fmla="*/ 280072 w 1236044"/>
              <a:gd name="connsiteY6" fmla="*/ 955975 h 1238728"/>
              <a:gd name="connsiteX7" fmla="*/ 0 w 1236044"/>
              <a:gd name="connsiteY7" fmla="*/ 733749 h 1238728"/>
              <a:gd name="connsiteX8" fmla="*/ 37935 w 1236044"/>
              <a:gd name="connsiteY8" fmla="*/ 717470 h 1238728"/>
              <a:gd name="connsiteX9" fmla="*/ 112967 w 1236044"/>
              <a:gd name="connsiteY9" fmla="*/ 252218 h 1238728"/>
              <a:gd name="connsiteX10" fmla="*/ 196069 w 1236044"/>
              <a:gd name="connsiteY10" fmla="*/ 37229 h 1238728"/>
              <a:gd name="connsiteX11" fmla="*/ 1094982 w 1236044"/>
              <a:gd name="connsiteY11" fmla="*/ 145 h 12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4" h="1238728">
                <a:moveTo>
                  <a:pt x="1094982" y="145"/>
                </a:moveTo>
                <a:cubicBezTo>
                  <a:pt x="1174453" y="-3477"/>
                  <a:pt x="1239523" y="61593"/>
                  <a:pt x="1235900" y="141064"/>
                </a:cubicBezTo>
                <a:lnTo>
                  <a:pt x="1198817" y="1039977"/>
                </a:lnTo>
                <a:cubicBezTo>
                  <a:pt x="1195219" y="1150212"/>
                  <a:pt x="1060593" y="1201704"/>
                  <a:pt x="982898" y="1124009"/>
                </a:cubicBezTo>
                <a:cubicBezTo>
                  <a:pt x="869999" y="1011110"/>
                  <a:pt x="685703" y="1011073"/>
                  <a:pt x="572757" y="1124019"/>
                </a:cubicBezTo>
                <a:cubicBezTo>
                  <a:pt x="539360" y="1157416"/>
                  <a:pt x="516780" y="1196315"/>
                  <a:pt x="503207" y="1238728"/>
                </a:cubicBezTo>
                <a:cubicBezTo>
                  <a:pt x="441808" y="1137554"/>
                  <a:pt x="366798" y="1042701"/>
                  <a:pt x="280072" y="955975"/>
                </a:cubicBezTo>
                <a:cubicBezTo>
                  <a:pt x="194268" y="870171"/>
                  <a:pt x="99416" y="795162"/>
                  <a:pt x="0" y="733749"/>
                </a:cubicBezTo>
                <a:cubicBezTo>
                  <a:pt x="12665" y="730115"/>
                  <a:pt x="25345" y="724723"/>
                  <a:pt x="37935" y="717470"/>
                </a:cubicBezTo>
                <a:cubicBezTo>
                  <a:pt x="222289" y="619945"/>
                  <a:pt x="247573" y="386824"/>
                  <a:pt x="112967" y="252218"/>
                </a:cubicBezTo>
                <a:cubicBezTo>
                  <a:pt x="35272" y="174523"/>
                  <a:pt x="87688" y="40820"/>
                  <a:pt x="196069" y="37229"/>
                </a:cubicBezTo>
                <a:lnTo>
                  <a:pt x="1094982" y="1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951B445-2470-2DB1-A398-06A7C1A2CAAD}"/>
              </a:ext>
            </a:extLst>
          </p:cNvPr>
          <p:cNvSpPr/>
          <p:nvPr/>
        </p:nvSpPr>
        <p:spPr>
          <a:xfrm>
            <a:off x="4009963" y="2097608"/>
            <a:ext cx="1134281" cy="241278"/>
          </a:xfrm>
          <a:custGeom>
            <a:avLst/>
            <a:gdLst>
              <a:gd name="connsiteX0" fmla="*/ 722484 w 1512374"/>
              <a:gd name="connsiteY0" fmla="*/ 250 h 321704"/>
              <a:gd name="connsiteX1" fmla="*/ 734505 w 1512374"/>
              <a:gd name="connsiteY1" fmla="*/ 5846 h 321704"/>
              <a:gd name="connsiteX2" fmla="*/ 830266 w 1512374"/>
              <a:gd name="connsiteY2" fmla="*/ 94375 h 321704"/>
              <a:gd name="connsiteX3" fmla="*/ 1491556 w 1512374"/>
              <a:gd name="connsiteY3" fmla="*/ 255151 h 321704"/>
              <a:gd name="connsiteX4" fmla="*/ 1512374 w 1512374"/>
              <a:gd name="connsiteY4" fmla="*/ 286781 h 321704"/>
              <a:gd name="connsiteX5" fmla="*/ 1462648 w 1512374"/>
              <a:gd name="connsiteY5" fmla="*/ 318397 h 321704"/>
              <a:gd name="connsiteX6" fmla="*/ 836576 w 1512374"/>
              <a:gd name="connsiteY6" fmla="*/ 163912 h 321704"/>
              <a:gd name="connsiteX7" fmla="*/ 746241 w 1512374"/>
              <a:gd name="connsiteY7" fmla="*/ 247003 h 321704"/>
              <a:gd name="connsiteX8" fmla="*/ 697441 w 1512374"/>
              <a:gd name="connsiteY8" fmla="*/ 239805 h 321704"/>
              <a:gd name="connsiteX9" fmla="*/ 697458 w 1512374"/>
              <a:gd name="connsiteY9" fmla="*/ 162131 h 321704"/>
              <a:gd name="connsiteX10" fmla="*/ 49733 w 1512374"/>
              <a:gd name="connsiteY10" fmla="*/ 309358 h 321704"/>
              <a:gd name="connsiteX11" fmla="*/ 0 w 1512374"/>
              <a:gd name="connsiteY11" fmla="*/ 277740 h 321704"/>
              <a:gd name="connsiteX12" fmla="*/ 20810 w 1512374"/>
              <a:gd name="connsiteY12" fmla="*/ 246136 h 321704"/>
              <a:gd name="connsiteX13" fmla="*/ 696550 w 1512374"/>
              <a:gd name="connsiteY13" fmla="*/ 92554 h 321704"/>
              <a:gd name="connsiteX14" fmla="*/ 696536 w 1512374"/>
              <a:gd name="connsiteY14" fmla="*/ 22082 h 321704"/>
              <a:gd name="connsiteX15" fmla="*/ 722484 w 1512374"/>
              <a:gd name="connsiteY15" fmla="*/ 250 h 32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2374" h="321704">
                <a:moveTo>
                  <a:pt x="722484" y="250"/>
                </a:moveTo>
                <a:cubicBezTo>
                  <a:pt x="726718" y="874"/>
                  <a:pt x="730895" y="2683"/>
                  <a:pt x="734505" y="5846"/>
                </a:cubicBezTo>
                <a:lnTo>
                  <a:pt x="830266" y="94375"/>
                </a:lnTo>
                <a:cubicBezTo>
                  <a:pt x="1056113" y="105195"/>
                  <a:pt x="1281055" y="158500"/>
                  <a:pt x="1491556" y="255151"/>
                </a:cubicBezTo>
                <a:cubicBezTo>
                  <a:pt x="1504228" y="260590"/>
                  <a:pt x="1512362" y="272305"/>
                  <a:pt x="1512374" y="286781"/>
                </a:cubicBezTo>
                <a:cubicBezTo>
                  <a:pt x="1512341" y="312096"/>
                  <a:pt x="1486153" y="329229"/>
                  <a:pt x="1462648" y="318397"/>
                </a:cubicBezTo>
                <a:cubicBezTo>
                  <a:pt x="1263876" y="226244"/>
                  <a:pt x="1051620" y="174740"/>
                  <a:pt x="836576" y="163912"/>
                </a:cubicBezTo>
                <a:lnTo>
                  <a:pt x="746241" y="247003"/>
                </a:lnTo>
                <a:cubicBezTo>
                  <a:pt x="730908" y="260597"/>
                  <a:pt x="707372" y="256968"/>
                  <a:pt x="697441" y="239805"/>
                </a:cubicBezTo>
                <a:lnTo>
                  <a:pt x="697458" y="162131"/>
                </a:lnTo>
                <a:cubicBezTo>
                  <a:pt x="476140" y="168443"/>
                  <a:pt x="255681" y="217216"/>
                  <a:pt x="49733" y="309358"/>
                </a:cubicBezTo>
                <a:cubicBezTo>
                  <a:pt x="26210" y="320204"/>
                  <a:pt x="39" y="303055"/>
                  <a:pt x="0" y="277740"/>
                </a:cubicBezTo>
                <a:cubicBezTo>
                  <a:pt x="34" y="265101"/>
                  <a:pt x="8166" y="251536"/>
                  <a:pt x="20810" y="246136"/>
                </a:cubicBezTo>
                <a:cubicBezTo>
                  <a:pt x="235811" y="150374"/>
                  <a:pt x="466193" y="98850"/>
                  <a:pt x="696550" y="92554"/>
                </a:cubicBezTo>
                <a:lnTo>
                  <a:pt x="696536" y="22082"/>
                </a:lnTo>
                <a:cubicBezTo>
                  <a:pt x="696558" y="7174"/>
                  <a:pt x="709781" y="-1622"/>
                  <a:pt x="722484" y="25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D23B565-F968-BB88-9122-CA7491FB8F02}"/>
              </a:ext>
            </a:extLst>
          </p:cNvPr>
          <p:cNvSpPr/>
          <p:nvPr/>
        </p:nvSpPr>
        <p:spPr>
          <a:xfrm>
            <a:off x="3168978" y="2928039"/>
            <a:ext cx="245365" cy="1133564"/>
          </a:xfrm>
          <a:custGeom>
            <a:avLst/>
            <a:gdLst>
              <a:gd name="connsiteX0" fmla="*/ 292219 w 327153"/>
              <a:gd name="connsiteY0" fmla="*/ 0 h 1511419"/>
              <a:gd name="connsiteX1" fmla="*/ 323826 w 327153"/>
              <a:gd name="connsiteY1" fmla="*/ 49684 h 1511419"/>
              <a:gd name="connsiteX2" fmla="*/ 174770 w 327153"/>
              <a:gd name="connsiteY2" fmla="*/ 645052 h 1511419"/>
              <a:gd name="connsiteX3" fmla="*/ 240735 w 327153"/>
              <a:gd name="connsiteY3" fmla="*/ 716419 h 1511419"/>
              <a:gd name="connsiteX4" fmla="*/ 239804 w 327153"/>
              <a:gd name="connsiteY4" fmla="*/ 771521 h 1511419"/>
              <a:gd name="connsiteX5" fmla="*/ 170271 w 327153"/>
              <a:gd name="connsiteY5" fmla="*/ 770625 h 1511419"/>
              <a:gd name="connsiteX6" fmla="*/ 322940 w 327153"/>
              <a:gd name="connsiteY6" fmla="*/ 1461734 h 1511419"/>
              <a:gd name="connsiteX7" fmla="*/ 291311 w 327153"/>
              <a:gd name="connsiteY7" fmla="*/ 1511419 h 1511419"/>
              <a:gd name="connsiteX8" fmla="*/ 259688 w 327153"/>
              <a:gd name="connsiteY8" fmla="*/ 1490671 h 1511419"/>
              <a:gd name="connsiteX9" fmla="*/ 101601 w 327153"/>
              <a:gd name="connsiteY9" fmla="*/ 770665 h 1511419"/>
              <a:gd name="connsiteX10" fmla="*/ 22098 w 327153"/>
              <a:gd name="connsiteY10" fmla="*/ 770603 h 1511419"/>
              <a:gd name="connsiteX11" fmla="*/ 5852 w 327153"/>
              <a:gd name="connsiteY11" fmla="*/ 732678 h 1511419"/>
              <a:gd name="connsiteX12" fmla="*/ 107013 w 327153"/>
              <a:gd name="connsiteY12" fmla="*/ 622453 h 1511419"/>
              <a:gd name="connsiteX13" fmla="*/ 260608 w 327153"/>
              <a:gd name="connsiteY13" fmla="*/ 20820 h 1511419"/>
              <a:gd name="connsiteX14" fmla="*/ 292219 w 327153"/>
              <a:gd name="connsiteY14" fmla="*/ 0 h 151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7153" h="1511419">
                <a:moveTo>
                  <a:pt x="292219" y="0"/>
                </a:moveTo>
                <a:cubicBezTo>
                  <a:pt x="317520" y="21"/>
                  <a:pt x="334709" y="26212"/>
                  <a:pt x="323826" y="49684"/>
                </a:cubicBezTo>
                <a:cubicBezTo>
                  <a:pt x="237124" y="239404"/>
                  <a:pt x="187413" y="440907"/>
                  <a:pt x="174770" y="645052"/>
                </a:cubicBezTo>
                <a:lnTo>
                  <a:pt x="240735" y="716419"/>
                </a:lnTo>
                <a:cubicBezTo>
                  <a:pt x="255194" y="732678"/>
                  <a:pt x="254244" y="757080"/>
                  <a:pt x="239804" y="771521"/>
                </a:cubicBezTo>
                <a:lnTo>
                  <a:pt x="170271" y="770625"/>
                </a:lnTo>
                <a:cubicBezTo>
                  <a:pt x="172042" y="1007333"/>
                  <a:pt x="223588" y="1243113"/>
                  <a:pt x="322940" y="1461734"/>
                </a:cubicBezTo>
                <a:cubicBezTo>
                  <a:pt x="333759" y="1485229"/>
                  <a:pt x="316613" y="1511440"/>
                  <a:pt x="291311" y="1511419"/>
                </a:cubicBezTo>
                <a:cubicBezTo>
                  <a:pt x="278643" y="1511426"/>
                  <a:pt x="265115" y="1503300"/>
                  <a:pt x="259688" y="1490671"/>
                </a:cubicBezTo>
                <a:cubicBezTo>
                  <a:pt x="156706" y="1263018"/>
                  <a:pt x="103403" y="1016335"/>
                  <a:pt x="101601" y="770665"/>
                </a:cubicBezTo>
                <a:lnTo>
                  <a:pt x="22098" y="770603"/>
                </a:lnTo>
                <a:cubicBezTo>
                  <a:pt x="2231" y="770614"/>
                  <a:pt x="-6825" y="747154"/>
                  <a:pt x="5852" y="732678"/>
                </a:cubicBezTo>
                <a:lnTo>
                  <a:pt x="107013" y="622453"/>
                </a:lnTo>
                <a:cubicBezTo>
                  <a:pt x="121456" y="416508"/>
                  <a:pt x="173868" y="212304"/>
                  <a:pt x="260608" y="20820"/>
                </a:cubicBezTo>
                <a:cubicBezTo>
                  <a:pt x="266013" y="8149"/>
                  <a:pt x="277751" y="8"/>
                  <a:pt x="29221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A1B95B1-A0DD-1A1A-069D-303139E20AD5}"/>
              </a:ext>
            </a:extLst>
          </p:cNvPr>
          <p:cNvSpPr/>
          <p:nvPr/>
        </p:nvSpPr>
        <p:spPr>
          <a:xfrm>
            <a:off x="5726755" y="2934685"/>
            <a:ext cx="246050" cy="1134254"/>
          </a:xfrm>
          <a:custGeom>
            <a:avLst/>
            <a:gdLst>
              <a:gd name="connsiteX0" fmla="*/ 34925 w 328067"/>
              <a:gd name="connsiteY0" fmla="*/ 1 h 1512338"/>
              <a:gd name="connsiteX1" fmla="*/ 66579 w 328067"/>
              <a:gd name="connsiteY1" fmla="*/ 20779 h 1512338"/>
              <a:gd name="connsiteX2" fmla="*/ 222873 w 328067"/>
              <a:gd name="connsiteY2" fmla="*/ 652277 h 1512338"/>
              <a:gd name="connsiteX3" fmla="*/ 305987 w 328067"/>
              <a:gd name="connsiteY3" fmla="*/ 652278 h 1512338"/>
              <a:gd name="connsiteX4" fmla="*/ 322229 w 328067"/>
              <a:gd name="connsiteY4" fmla="*/ 690198 h 1512338"/>
              <a:gd name="connsiteX5" fmla="*/ 224674 w 328067"/>
              <a:gd name="connsiteY5" fmla="*/ 796827 h 1512338"/>
              <a:gd name="connsiteX6" fmla="*/ 66589 w 328067"/>
              <a:gd name="connsiteY6" fmla="*/ 1491559 h 1512338"/>
              <a:gd name="connsiteX7" fmla="*/ 34935 w 328067"/>
              <a:gd name="connsiteY7" fmla="*/ 1512338 h 1512338"/>
              <a:gd name="connsiteX8" fmla="*/ 3316 w 328067"/>
              <a:gd name="connsiteY8" fmla="*/ 1462642 h 1512338"/>
              <a:gd name="connsiteX9" fmla="*/ 156000 w 328067"/>
              <a:gd name="connsiteY9" fmla="*/ 782386 h 1512338"/>
              <a:gd name="connsiteX10" fmla="*/ 71985 w 328067"/>
              <a:gd name="connsiteY10" fmla="*/ 691097 h 1512338"/>
              <a:gd name="connsiteX11" fmla="*/ 88226 w 328067"/>
              <a:gd name="connsiteY11" fmla="*/ 653177 h 1512338"/>
              <a:gd name="connsiteX12" fmla="*/ 152362 w 328067"/>
              <a:gd name="connsiteY12" fmla="*/ 652277 h 1512338"/>
              <a:gd name="connsiteX13" fmla="*/ 3307 w 328067"/>
              <a:gd name="connsiteY13" fmla="*/ 49696 h 1512338"/>
              <a:gd name="connsiteX14" fmla="*/ 34925 w 328067"/>
              <a:gd name="connsiteY14" fmla="*/ 1 h 151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8067" h="1512338">
                <a:moveTo>
                  <a:pt x="34925" y="1"/>
                </a:moveTo>
                <a:cubicBezTo>
                  <a:pt x="47601" y="1"/>
                  <a:pt x="61141" y="8139"/>
                  <a:pt x="66579" y="20779"/>
                </a:cubicBezTo>
                <a:cubicBezTo>
                  <a:pt x="158698" y="221364"/>
                  <a:pt x="210231" y="435452"/>
                  <a:pt x="222873" y="652277"/>
                </a:cubicBezTo>
                <a:lnTo>
                  <a:pt x="305987" y="652278"/>
                </a:lnTo>
                <a:cubicBezTo>
                  <a:pt x="325866" y="652278"/>
                  <a:pt x="334869" y="675758"/>
                  <a:pt x="322229" y="690198"/>
                </a:cubicBezTo>
                <a:lnTo>
                  <a:pt x="224674" y="796827"/>
                </a:lnTo>
                <a:cubicBezTo>
                  <a:pt x="220138" y="1034431"/>
                  <a:pt x="166843" y="1272034"/>
                  <a:pt x="66589" y="1491559"/>
                </a:cubicBezTo>
                <a:cubicBezTo>
                  <a:pt x="61151" y="1504199"/>
                  <a:pt x="49411" y="1512338"/>
                  <a:pt x="34935" y="1512338"/>
                </a:cubicBezTo>
                <a:cubicBezTo>
                  <a:pt x="9655" y="1512337"/>
                  <a:pt x="-7523" y="1486157"/>
                  <a:pt x="3316" y="1462642"/>
                </a:cubicBezTo>
                <a:cubicBezTo>
                  <a:pt x="101806" y="1246754"/>
                  <a:pt x="152401" y="1015452"/>
                  <a:pt x="156000" y="782386"/>
                </a:cubicBezTo>
                <a:lnTo>
                  <a:pt x="71985" y="691097"/>
                </a:lnTo>
                <a:cubicBezTo>
                  <a:pt x="58445" y="675756"/>
                  <a:pt x="68348" y="653177"/>
                  <a:pt x="88226" y="653177"/>
                </a:cubicBezTo>
                <a:lnTo>
                  <a:pt x="152362" y="652277"/>
                </a:lnTo>
                <a:cubicBezTo>
                  <a:pt x="140657" y="445391"/>
                  <a:pt x="90060" y="241242"/>
                  <a:pt x="3307" y="49696"/>
                </a:cubicBezTo>
                <a:cubicBezTo>
                  <a:pt x="-7533" y="26181"/>
                  <a:pt x="9645" y="0"/>
                  <a:pt x="34925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DF13398-72AA-CDF8-AC66-E57D02DDEEB9}"/>
              </a:ext>
            </a:extLst>
          </p:cNvPr>
          <p:cNvSpPr/>
          <p:nvPr/>
        </p:nvSpPr>
        <p:spPr>
          <a:xfrm>
            <a:off x="3029266" y="4110713"/>
            <a:ext cx="927037" cy="929048"/>
          </a:xfrm>
          <a:custGeom>
            <a:avLst/>
            <a:gdLst>
              <a:gd name="connsiteX0" fmla="*/ 732838 w 1236049"/>
              <a:gd name="connsiteY0" fmla="*/ 0 h 1238730"/>
              <a:gd name="connsiteX1" fmla="*/ 955975 w 1236049"/>
              <a:gd name="connsiteY1" fmla="*/ 282756 h 1238730"/>
              <a:gd name="connsiteX2" fmla="*/ 1236049 w 1236049"/>
              <a:gd name="connsiteY2" fmla="*/ 504983 h 1238730"/>
              <a:gd name="connsiteX3" fmla="*/ 1198062 w 1236049"/>
              <a:gd name="connsiteY3" fmla="*/ 521211 h 1238730"/>
              <a:gd name="connsiteX4" fmla="*/ 1123082 w 1236049"/>
              <a:gd name="connsiteY4" fmla="*/ 986515 h 1238730"/>
              <a:gd name="connsiteX5" fmla="*/ 1039980 w 1236049"/>
              <a:gd name="connsiteY5" fmla="*/ 1201505 h 1238730"/>
              <a:gd name="connsiteX6" fmla="*/ 141064 w 1236049"/>
              <a:gd name="connsiteY6" fmla="*/ 1238586 h 1238730"/>
              <a:gd name="connsiteX7" fmla="*/ 145 w 1236049"/>
              <a:gd name="connsiteY7" fmla="*/ 1097667 h 1238730"/>
              <a:gd name="connsiteX8" fmla="*/ 37226 w 1236049"/>
              <a:gd name="connsiteY8" fmla="*/ 198751 h 1238730"/>
              <a:gd name="connsiteX9" fmla="*/ 253146 w 1236049"/>
              <a:gd name="connsiteY9" fmla="*/ 114719 h 1238730"/>
              <a:gd name="connsiteX10" fmla="*/ 663288 w 1236049"/>
              <a:gd name="connsiteY10" fmla="*/ 114709 h 1238730"/>
              <a:gd name="connsiteX11" fmla="*/ 732838 w 1236049"/>
              <a:gd name="connsiteY11" fmla="*/ 0 h 1238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9" h="1238730">
                <a:moveTo>
                  <a:pt x="732838" y="0"/>
                </a:moveTo>
                <a:cubicBezTo>
                  <a:pt x="794238" y="101175"/>
                  <a:pt x="869248" y="196028"/>
                  <a:pt x="955975" y="282756"/>
                </a:cubicBezTo>
                <a:cubicBezTo>
                  <a:pt x="1041779" y="368559"/>
                  <a:pt x="1136632" y="443569"/>
                  <a:pt x="1236049" y="504983"/>
                </a:cubicBezTo>
                <a:cubicBezTo>
                  <a:pt x="1223383" y="508617"/>
                  <a:pt x="1210703" y="514009"/>
                  <a:pt x="1198062" y="521211"/>
                </a:cubicBezTo>
                <a:cubicBezTo>
                  <a:pt x="1013758" y="618787"/>
                  <a:pt x="988475" y="851908"/>
                  <a:pt x="1123082" y="986515"/>
                </a:cubicBezTo>
                <a:cubicBezTo>
                  <a:pt x="1200778" y="1064211"/>
                  <a:pt x="1148362" y="1197914"/>
                  <a:pt x="1039980" y="1201505"/>
                </a:cubicBezTo>
                <a:lnTo>
                  <a:pt x="141064" y="1238586"/>
                </a:lnTo>
                <a:cubicBezTo>
                  <a:pt x="61593" y="1242208"/>
                  <a:pt x="-3478" y="1177137"/>
                  <a:pt x="145" y="1097667"/>
                </a:cubicBezTo>
                <a:lnTo>
                  <a:pt x="37226" y="198751"/>
                </a:lnTo>
                <a:cubicBezTo>
                  <a:pt x="40823" y="88515"/>
                  <a:pt x="175450" y="37023"/>
                  <a:pt x="253146" y="114719"/>
                </a:cubicBezTo>
                <a:cubicBezTo>
                  <a:pt x="366045" y="227618"/>
                  <a:pt x="550341" y="227656"/>
                  <a:pt x="663288" y="114709"/>
                </a:cubicBezTo>
                <a:cubicBezTo>
                  <a:pt x="696685" y="81312"/>
                  <a:pt x="719265" y="42414"/>
                  <a:pt x="732838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D9D725E-81BE-09B6-7C10-509CC0BCD2F1}"/>
              </a:ext>
            </a:extLst>
          </p:cNvPr>
          <p:cNvSpPr/>
          <p:nvPr/>
        </p:nvSpPr>
        <p:spPr>
          <a:xfrm>
            <a:off x="5189405" y="4112740"/>
            <a:ext cx="929655" cy="927023"/>
          </a:xfrm>
          <a:custGeom>
            <a:avLst/>
            <a:gdLst>
              <a:gd name="connsiteX0" fmla="*/ 504986 w 1239540"/>
              <a:gd name="connsiteY0" fmla="*/ 0 h 1236030"/>
              <a:gd name="connsiteX1" fmla="*/ 521255 w 1239540"/>
              <a:gd name="connsiteY1" fmla="*/ 37943 h 1236030"/>
              <a:gd name="connsiteX2" fmla="*/ 986509 w 1239540"/>
              <a:gd name="connsiteY2" fmla="*/ 112962 h 1236030"/>
              <a:gd name="connsiteX3" fmla="*/ 1202427 w 1239540"/>
              <a:gd name="connsiteY3" fmla="*/ 196987 h 1236030"/>
              <a:gd name="connsiteX4" fmla="*/ 1239459 w 1239540"/>
              <a:gd name="connsiteY4" fmla="*/ 1095842 h 1236030"/>
              <a:gd name="connsiteX5" fmla="*/ 1097640 w 1239540"/>
              <a:gd name="connsiteY5" fmla="*/ 1235889 h 1236030"/>
              <a:gd name="connsiteX6" fmla="*/ 198741 w 1239540"/>
              <a:gd name="connsiteY6" fmla="*/ 1198813 h 1236030"/>
              <a:gd name="connsiteX7" fmla="*/ 114760 w 1239540"/>
              <a:gd name="connsiteY7" fmla="*/ 982939 h 1236030"/>
              <a:gd name="connsiteX8" fmla="*/ 114770 w 1239540"/>
              <a:gd name="connsiteY8" fmla="*/ 572786 h 1236030"/>
              <a:gd name="connsiteX9" fmla="*/ 0 w 1239540"/>
              <a:gd name="connsiteY9" fmla="*/ 503214 h 1236030"/>
              <a:gd name="connsiteX10" fmla="*/ 282757 w 1239540"/>
              <a:gd name="connsiteY10" fmla="*/ 280073 h 1236030"/>
              <a:gd name="connsiteX11" fmla="*/ 504986 w 1239540"/>
              <a:gd name="connsiteY11" fmla="*/ 0 h 123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9540" h="1236030">
                <a:moveTo>
                  <a:pt x="504986" y="0"/>
                </a:moveTo>
                <a:cubicBezTo>
                  <a:pt x="508616" y="12669"/>
                  <a:pt x="514056" y="25300"/>
                  <a:pt x="521255" y="37943"/>
                </a:cubicBezTo>
                <a:cubicBezTo>
                  <a:pt x="618844" y="222228"/>
                  <a:pt x="851894" y="247577"/>
                  <a:pt x="986509" y="112962"/>
                </a:cubicBezTo>
                <a:cubicBezTo>
                  <a:pt x="1064216" y="35254"/>
                  <a:pt x="1197894" y="85830"/>
                  <a:pt x="1202427" y="196987"/>
                </a:cubicBezTo>
                <a:lnTo>
                  <a:pt x="1239459" y="1095842"/>
                </a:lnTo>
                <a:cubicBezTo>
                  <a:pt x="1242163" y="1174457"/>
                  <a:pt x="1177141" y="1239479"/>
                  <a:pt x="1097640" y="1235889"/>
                </a:cubicBezTo>
                <a:lnTo>
                  <a:pt x="198741" y="1198813"/>
                </a:lnTo>
                <a:cubicBezTo>
                  <a:pt x="88514" y="1195210"/>
                  <a:pt x="37052" y="1060647"/>
                  <a:pt x="114760" y="982939"/>
                </a:cubicBezTo>
                <a:cubicBezTo>
                  <a:pt x="227701" y="869998"/>
                  <a:pt x="227670" y="685686"/>
                  <a:pt x="114770" y="572786"/>
                </a:cubicBezTo>
                <a:cubicBezTo>
                  <a:pt x="81330" y="539346"/>
                  <a:pt x="42425" y="516774"/>
                  <a:pt x="0" y="503214"/>
                </a:cubicBezTo>
                <a:cubicBezTo>
                  <a:pt x="101190" y="441798"/>
                  <a:pt x="196010" y="366821"/>
                  <a:pt x="282757" y="280073"/>
                </a:cubicBezTo>
                <a:cubicBezTo>
                  <a:pt x="368580" y="194250"/>
                  <a:pt x="443557" y="99431"/>
                  <a:pt x="5049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C3B9D97-BC53-E78B-E13B-D5631D187A14}"/>
              </a:ext>
            </a:extLst>
          </p:cNvPr>
          <p:cNvSpPr/>
          <p:nvPr/>
        </p:nvSpPr>
        <p:spPr>
          <a:xfrm>
            <a:off x="4010824" y="4644508"/>
            <a:ext cx="1133561" cy="241295"/>
          </a:xfrm>
          <a:custGeom>
            <a:avLst/>
            <a:gdLst>
              <a:gd name="connsiteX0" fmla="*/ 1479405 w 1511415"/>
              <a:gd name="connsiteY0" fmla="*/ 120 h 321726"/>
              <a:gd name="connsiteX1" fmla="*/ 1511415 w 1511415"/>
              <a:gd name="connsiteY1" fmla="*/ 34960 h 321726"/>
              <a:gd name="connsiteX2" fmla="*/ 1490628 w 1511415"/>
              <a:gd name="connsiteY2" fmla="*/ 66559 h 321726"/>
              <a:gd name="connsiteX3" fmla="*/ 813069 w 1511415"/>
              <a:gd name="connsiteY3" fmla="*/ 229144 h 321726"/>
              <a:gd name="connsiteX4" fmla="*/ 813096 w 1511415"/>
              <a:gd name="connsiteY4" fmla="*/ 299647 h 321726"/>
              <a:gd name="connsiteX5" fmla="*/ 775150 w 1511415"/>
              <a:gd name="connsiteY5" fmla="*/ 315897 h 321726"/>
              <a:gd name="connsiteX6" fmla="*/ 680273 w 1511415"/>
              <a:gd name="connsiteY6" fmla="*/ 228256 h 321726"/>
              <a:gd name="connsiteX7" fmla="*/ 20781 w 1511415"/>
              <a:gd name="connsiteY7" fmla="*/ 74688 h 321726"/>
              <a:gd name="connsiteX8" fmla="*/ 1 w 1511415"/>
              <a:gd name="connsiteY8" fmla="*/ 43054 h 321726"/>
              <a:gd name="connsiteX9" fmla="*/ 49688 w 1511415"/>
              <a:gd name="connsiteY9" fmla="*/ 11484 h 321726"/>
              <a:gd name="connsiteX10" fmla="*/ 673943 w 1511415"/>
              <a:gd name="connsiteY10" fmla="*/ 158686 h 321726"/>
              <a:gd name="connsiteX11" fmla="*/ 775134 w 1511415"/>
              <a:gd name="connsiteY11" fmla="*/ 64728 h 321726"/>
              <a:gd name="connsiteX12" fmla="*/ 813053 w 1511415"/>
              <a:gd name="connsiteY12" fmla="*/ 81012 h 321726"/>
              <a:gd name="connsiteX13" fmla="*/ 813078 w 1511415"/>
              <a:gd name="connsiteY13" fmla="*/ 158677 h 321726"/>
              <a:gd name="connsiteX14" fmla="*/ 1461736 w 1511415"/>
              <a:gd name="connsiteY14" fmla="*/ 3297 h 321726"/>
              <a:gd name="connsiteX15" fmla="*/ 1479405 w 1511415"/>
              <a:gd name="connsiteY15" fmla="*/ 120 h 321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1415" h="321726">
                <a:moveTo>
                  <a:pt x="1479405" y="120"/>
                </a:moveTo>
                <a:cubicBezTo>
                  <a:pt x="1496678" y="1567"/>
                  <a:pt x="1511407" y="15957"/>
                  <a:pt x="1511415" y="34960"/>
                </a:cubicBezTo>
                <a:cubicBezTo>
                  <a:pt x="1510517" y="48461"/>
                  <a:pt x="1503289" y="61131"/>
                  <a:pt x="1490628" y="66559"/>
                </a:cubicBezTo>
                <a:cubicBezTo>
                  <a:pt x="1276506" y="166831"/>
                  <a:pt x="1045243" y="221019"/>
                  <a:pt x="813069" y="229144"/>
                </a:cubicBezTo>
                <a:lnTo>
                  <a:pt x="813096" y="299647"/>
                </a:lnTo>
                <a:cubicBezTo>
                  <a:pt x="813064" y="319514"/>
                  <a:pt x="789588" y="328526"/>
                  <a:pt x="775150" y="315897"/>
                </a:cubicBezTo>
                <a:lnTo>
                  <a:pt x="680273" y="228256"/>
                </a:lnTo>
                <a:cubicBezTo>
                  <a:pt x="454415" y="219254"/>
                  <a:pt x="230359" y="168639"/>
                  <a:pt x="20781" y="74688"/>
                </a:cubicBezTo>
                <a:cubicBezTo>
                  <a:pt x="8141" y="69284"/>
                  <a:pt x="-3" y="57522"/>
                  <a:pt x="1" y="43054"/>
                </a:cubicBezTo>
                <a:cubicBezTo>
                  <a:pt x="-11" y="17790"/>
                  <a:pt x="26208" y="594"/>
                  <a:pt x="49688" y="11484"/>
                </a:cubicBezTo>
                <a:cubicBezTo>
                  <a:pt x="247557" y="100889"/>
                  <a:pt x="460754" y="149689"/>
                  <a:pt x="673943" y="158686"/>
                </a:cubicBezTo>
                <a:lnTo>
                  <a:pt x="775134" y="64728"/>
                </a:lnTo>
                <a:cubicBezTo>
                  <a:pt x="790500" y="51223"/>
                  <a:pt x="813085" y="61146"/>
                  <a:pt x="813053" y="81012"/>
                </a:cubicBezTo>
                <a:lnTo>
                  <a:pt x="813078" y="158677"/>
                </a:lnTo>
                <a:cubicBezTo>
                  <a:pt x="1035324" y="149668"/>
                  <a:pt x="1256640" y="98196"/>
                  <a:pt x="1461736" y="3297"/>
                </a:cubicBezTo>
                <a:cubicBezTo>
                  <a:pt x="1467608" y="594"/>
                  <a:pt x="1473648" y="-362"/>
                  <a:pt x="1479405" y="12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F5AD11-0A43-5357-BEA5-A4CE6612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Four-Way Cycle – Slide Template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4DBE18AD-2EEA-827A-580F-C7132A29E2F3}"/>
              </a:ext>
            </a:extLst>
          </p:cNvPr>
          <p:cNvSpPr/>
          <p:nvPr/>
        </p:nvSpPr>
        <p:spPr>
          <a:xfrm>
            <a:off x="3496842" y="2421508"/>
            <a:ext cx="2154056" cy="2154050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2400" b="1" cap="all" dirty="0">
                <a:solidFill>
                  <a:schemeClr val="bg1"/>
                </a:solidFill>
              </a:rPr>
              <a:t>Lorem Ipsum</a:t>
            </a:r>
            <a:endParaRPr sz="2400" b="1" cap="all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96EE44-D078-788A-7511-251864509EF6}"/>
              </a:ext>
            </a:extLst>
          </p:cNvPr>
          <p:cNvGrpSpPr/>
          <p:nvPr/>
        </p:nvGrpSpPr>
        <p:grpSpPr>
          <a:xfrm>
            <a:off x="6591850" y="3679733"/>
            <a:ext cx="2194560" cy="1360030"/>
            <a:chOff x="8921977" y="2793356"/>
            <a:chExt cx="2926080" cy="181337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F4451B-5C26-A77F-1CB4-7BC0B2464153}"/>
                </a:ext>
              </a:extLst>
            </p:cNvPr>
            <p:cNvSpPr txBox="1"/>
            <p:nvPr/>
          </p:nvSpPr>
          <p:spPr>
            <a:xfrm>
              <a:off x="8921977" y="2793356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032961B-7DA6-B79F-E520-175B9A1FCAE0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D18070-01D8-1A79-F580-D55D6F35C425}"/>
              </a:ext>
            </a:extLst>
          </p:cNvPr>
          <p:cNvGrpSpPr/>
          <p:nvPr/>
        </p:nvGrpSpPr>
        <p:grpSpPr>
          <a:xfrm>
            <a:off x="353151" y="3679733"/>
            <a:ext cx="2194560" cy="1360030"/>
            <a:chOff x="332936" y="2793356"/>
            <a:chExt cx="2926080" cy="181337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0C0F88-F6B3-E80B-5EF8-5A382B05E085}"/>
                </a:ext>
              </a:extLst>
            </p:cNvPr>
            <p:cNvSpPr txBox="1"/>
            <p:nvPr/>
          </p:nvSpPr>
          <p:spPr>
            <a:xfrm>
              <a:off x="332936" y="2793356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2CEC0E-B684-29DA-CE6D-27773D6A0443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E80A055-2CBB-E8E6-7844-9B1CF99A290D}"/>
              </a:ext>
            </a:extLst>
          </p:cNvPr>
          <p:cNvGrpSpPr/>
          <p:nvPr/>
        </p:nvGrpSpPr>
        <p:grpSpPr>
          <a:xfrm>
            <a:off x="6591850" y="1946825"/>
            <a:ext cx="2194560" cy="1360030"/>
            <a:chOff x="8921977" y="1088262"/>
            <a:chExt cx="2926080" cy="181337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D52E2C-0532-AD2D-FF5F-6F606DDD5C6D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7F26CB-3F75-27D8-D227-303E07D4D33F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5380577-6A46-B792-FFE9-83B7563326ED}"/>
              </a:ext>
            </a:extLst>
          </p:cNvPr>
          <p:cNvGrpSpPr/>
          <p:nvPr/>
        </p:nvGrpSpPr>
        <p:grpSpPr>
          <a:xfrm>
            <a:off x="353151" y="1946825"/>
            <a:ext cx="2194560" cy="1360030"/>
            <a:chOff x="332936" y="2473878"/>
            <a:chExt cx="2926080" cy="181337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0529C6-6772-E277-0331-66146BEAA8FF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EFBB9B-15C0-BADE-BA41-6C1B5E05B44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Clipboard Mixed with solid fill">
            <a:extLst>
              <a:ext uri="{FF2B5EF4-FFF2-40B4-BE49-F238E27FC236}">
                <a16:creationId xmlns:a16="http://schemas.microsoft.com/office/drawing/2014/main" id="{5359A34E-6893-7F50-7B4E-BDA52E156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7850" y="2097607"/>
            <a:ext cx="477809" cy="477809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5A28B5DB-3214-B930-A8D1-45918EA2E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87850" y="4418128"/>
            <a:ext cx="477809" cy="477809"/>
          </a:xfrm>
          <a:prstGeom prst="rect">
            <a:avLst/>
          </a:prstGeom>
        </p:spPr>
      </p:pic>
      <p:pic>
        <p:nvPicPr>
          <p:cNvPr id="39" name="Graphic 38" descr="Rocket with solid fill">
            <a:extLst>
              <a:ext uri="{FF2B5EF4-FFF2-40B4-BE49-F238E27FC236}">
                <a16:creationId xmlns:a16="http://schemas.microsoft.com/office/drawing/2014/main" id="{4AB29C51-111F-9F25-A057-F430255642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68242" y="4418128"/>
            <a:ext cx="477809" cy="477809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1D0934B8-093C-27A9-D72C-133009B4B8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68242" y="2097607"/>
            <a:ext cx="477809" cy="47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79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FEE66-1FAE-570F-499E-D6F097EA3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85C4BCC-60B6-44F8-665A-70A627F2CAA9}"/>
              </a:ext>
            </a:extLst>
          </p:cNvPr>
          <p:cNvSpPr/>
          <p:nvPr/>
        </p:nvSpPr>
        <p:spPr>
          <a:xfrm>
            <a:off x="3025504" y="1946825"/>
            <a:ext cx="929050" cy="927701"/>
          </a:xfrm>
          <a:custGeom>
            <a:avLst/>
            <a:gdLst>
              <a:gd name="connsiteX0" fmla="*/ 141075 w 1238733"/>
              <a:gd name="connsiteY0" fmla="*/ 143 h 1236935"/>
              <a:gd name="connsiteX1" fmla="*/ 1039983 w 1238733"/>
              <a:gd name="connsiteY1" fmla="*/ 37228 h 1236935"/>
              <a:gd name="connsiteX2" fmla="*/ 1123967 w 1238733"/>
              <a:gd name="connsiteY2" fmla="*/ 253105 h 1236935"/>
              <a:gd name="connsiteX3" fmla="*/ 1123961 w 1238733"/>
              <a:gd name="connsiteY3" fmla="*/ 663261 h 1236935"/>
              <a:gd name="connsiteX4" fmla="*/ 1238733 w 1238733"/>
              <a:gd name="connsiteY4" fmla="*/ 732836 h 1236935"/>
              <a:gd name="connsiteX5" fmla="*/ 955975 w 1238733"/>
              <a:gd name="connsiteY5" fmla="*/ 955975 h 1236935"/>
              <a:gd name="connsiteX6" fmla="*/ 734634 w 1238733"/>
              <a:gd name="connsiteY6" fmla="*/ 1236935 h 1236935"/>
              <a:gd name="connsiteX7" fmla="*/ 718363 w 1238733"/>
              <a:gd name="connsiteY7" fmla="*/ 1198991 h 1236935"/>
              <a:gd name="connsiteX8" fmla="*/ 253105 w 1238733"/>
              <a:gd name="connsiteY8" fmla="*/ 1123967 h 1236935"/>
              <a:gd name="connsiteX9" fmla="*/ 37228 w 1238733"/>
              <a:gd name="connsiteY9" fmla="*/ 1039982 h 1236935"/>
              <a:gd name="connsiteX10" fmla="*/ 143 w 1238733"/>
              <a:gd name="connsiteY10" fmla="*/ 141075 h 1236935"/>
              <a:gd name="connsiteX11" fmla="*/ 141075 w 1238733"/>
              <a:gd name="connsiteY11" fmla="*/ 143 h 123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8733" h="1236935">
                <a:moveTo>
                  <a:pt x="141075" y="143"/>
                </a:moveTo>
                <a:lnTo>
                  <a:pt x="1039983" y="37228"/>
                </a:lnTo>
                <a:cubicBezTo>
                  <a:pt x="1150210" y="40832"/>
                  <a:pt x="1201675" y="175397"/>
                  <a:pt x="1123967" y="253105"/>
                </a:cubicBezTo>
                <a:cubicBezTo>
                  <a:pt x="1011026" y="366046"/>
                  <a:pt x="1011059" y="550359"/>
                  <a:pt x="1123961" y="663261"/>
                </a:cubicBezTo>
                <a:cubicBezTo>
                  <a:pt x="1157402" y="696702"/>
                  <a:pt x="1196308" y="719275"/>
                  <a:pt x="1238733" y="732836"/>
                </a:cubicBezTo>
                <a:cubicBezTo>
                  <a:pt x="1137542" y="794251"/>
                  <a:pt x="1042723" y="869228"/>
                  <a:pt x="955975" y="955975"/>
                </a:cubicBezTo>
                <a:cubicBezTo>
                  <a:pt x="869228" y="1042722"/>
                  <a:pt x="795176" y="1136618"/>
                  <a:pt x="734634" y="1236935"/>
                </a:cubicBezTo>
                <a:cubicBezTo>
                  <a:pt x="731003" y="1224266"/>
                  <a:pt x="725563" y="1211635"/>
                  <a:pt x="718363" y="1198991"/>
                </a:cubicBezTo>
                <a:cubicBezTo>
                  <a:pt x="620823" y="1014652"/>
                  <a:pt x="387720" y="989352"/>
                  <a:pt x="253105" y="1123967"/>
                </a:cubicBezTo>
                <a:cubicBezTo>
                  <a:pt x="175398" y="1201675"/>
                  <a:pt x="41718" y="1151096"/>
                  <a:pt x="37228" y="1039982"/>
                </a:cubicBezTo>
                <a:lnTo>
                  <a:pt x="143" y="141075"/>
                </a:lnTo>
                <a:cubicBezTo>
                  <a:pt x="-3449" y="61573"/>
                  <a:pt x="61573" y="-3449"/>
                  <a:pt x="141075" y="14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9FDFBDE-81C1-2010-A2FD-210B9C2DEA41}"/>
              </a:ext>
            </a:extLst>
          </p:cNvPr>
          <p:cNvSpPr/>
          <p:nvPr/>
        </p:nvSpPr>
        <p:spPr>
          <a:xfrm>
            <a:off x="5188094" y="1953278"/>
            <a:ext cx="927033" cy="929046"/>
          </a:xfrm>
          <a:custGeom>
            <a:avLst/>
            <a:gdLst>
              <a:gd name="connsiteX0" fmla="*/ 1094982 w 1236044"/>
              <a:gd name="connsiteY0" fmla="*/ 145 h 1238728"/>
              <a:gd name="connsiteX1" fmla="*/ 1235900 w 1236044"/>
              <a:gd name="connsiteY1" fmla="*/ 141064 h 1238728"/>
              <a:gd name="connsiteX2" fmla="*/ 1198817 w 1236044"/>
              <a:gd name="connsiteY2" fmla="*/ 1039977 h 1238728"/>
              <a:gd name="connsiteX3" fmla="*/ 982898 w 1236044"/>
              <a:gd name="connsiteY3" fmla="*/ 1124009 h 1238728"/>
              <a:gd name="connsiteX4" fmla="*/ 572757 w 1236044"/>
              <a:gd name="connsiteY4" fmla="*/ 1124019 h 1238728"/>
              <a:gd name="connsiteX5" fmla="*/ 503207 w 1236044"/>
              <a:gd name="connsiteY5" fmla="*/ 1238728 h 1238728"/>
              <a:gd name="connsiteX6" fmla="*/ 280072 w 1236044"/>
              <a:gd name="connsiteY6" fmla="*/ 955975 h 1238728"/>
              <a:gd name="connsiteX7" fmla="*/ 0 w 1236044"/>
              <a:gd name="connsiteY7" fmla="*/ 733749 h 1238728"/>
              <a:gd name="connsiteX8" fmla="*/ 37935 w 1236044"/>
              <a:gd name="connsiteY8" fmla="*/ 717470 h 1238728"/>
              <a:gd name="connsiteX9" fmla="*/ 112967 w 1236044"/>
              <a:gd name="connsiteY9" fmla="*/ 252218 h 1238728"/>
              <a:gd name="connsiteX10" fmla="*/ 196069 w 1236044"/>
              <a:gd name="connsiteY10" fmla="*/ 37229 h 1238728"/>
              <a:gd name="connsiteX11" fmla="*/ 1094982 w 1236044"/>
              <a:gd name="connsiteY11" fmla="*/ 145 h 123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4" h="1238728">
                <a:moveTo>
                  <a:pt x="1094982" y="145"/>
                </a:moveTo>
                <a:cubicBezTo>
                  <a:pt x="1174453" y="-3477"/>
                  <a:pt x="1239523" y="61593"/>
                  <a:pt x="1235900" y="141064"/>
                </a:cubicBezTo>
                <a:lnTo>
                  <a:pt x="1198817" y="1039977"/>
                </a:lnTo>
                <a:cubicBezTo>
                  <a:pt x="1195219" y="1150212"/>
                  <a:pt x="1060593" y="1201704"/>
                  <a:pt x="982898" y="1124009"/>
                </a:cubicBezTo>
                <a:cubicBezTo>
                  <a:pt x="869999" y="1011110"/>
                  <a:pt x="685703" y="1011073"/>
                  <a:pt x="572757" y="1124019"/>
                </a:cubicBezTo>
                <a:cubicBezTo>
                  <a:pt x="539360" y="1157416"/>
                  <a:pt x="516780" y="1196315"/>
                  <a:pt x="503207" y="1238728"/>
                </a:cubicBezTo>
                <a:cubicBezTo>
                  <a:pt x="441808" y="1137554"/>
                  <a:pt x="366798" y="1042701"/>
                  <a:pt x="280072" y="955975"/>
                </a:cubicBezTo>
                <a:cubicBezTo>
                  <a:pt x="194268" y="870171"/>
                  <a:pt x="99416" y="795162"/>
                  <a:pt x="0" y="733749"/>
                </a:cubicBezTo>
                <a:cubicBezTo>
                  <a:pt x="12665" y="730115"/>
                  <a:pt x="25345" y="724723"/>
                  <a:pt x="37935" y="717470"/>
                </a:cubicBezTo>
                <a:cubicBezTo>
                  <a:pt x="222289" y="619945"/>
                  <a:pt x="247573" y="386824"/>
                  <a:pt x="112967" y="252218"/>
                </a:cubicBezTo>
                <a:cubicBezTo>
                  <a:pt x="35272" y="174523"/>
                  <a:pt x="87688" y="40820"/>
                  <a:pt x="196069" y="37229"/>
                </a:cubicBezTo>
                <a:lnTo>
                  <a:pt x="1094982" y="1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DAC8018-C0C1-855D-9F8C-2FD7E89A953C}"/>
              </a:ext>
            </a:extLst>
          </p:cNvPr>
          <p:cNvSpPr/>
          <p:nvPr/>
        </p:nvSpPr>
        <p:spPr>
          <a:xfrm>
            <a:off x="4009963" y="2097608"/>
            <a:ext cx="1134281" cy="241278"/>
          </a:xfrm>
          <a:custGeom>
            <a:avLst/>
            <a:gdLst>
              <a:gd name="connsiteX0" fmla="*/ 722484 w 1512374"/>
              <a:gd name="connsiteY0" fmla="*/ 250 h 321704"/>
              <a:gd name="connsiteX1" fmla="*/ 734505 w 1512374"/>
              <a:gd name="connsiteY1" fmla="*/ 5846 h 321704"/>
              <a:gd name="connsiteX2" fmla="*/ 830266 w 1512374"/>
              <a:gd name="connsiteY2" fmla="*/ 94375 h 321704"/>
              <a:gd name="connsiteX3" fmla="*/ 1491556 w 1512374"/>
              <a:gd name="connsiteY3" fmla="*/ 255151 h 321704"/>
              <a:gd name="connsiteX4" fmla="*/ 1512374 w 1512374"/>
              <a:gd name="connsiteY4" fmla="*/ 286781 h 321704"/>
              <a:gd name="connsiteX5" fmla="*/ 1462648 w 1512374"/>
              <a:gd name="connsiteY5" fmla="*/ 318397 h 321704"/>
              <a:gd name="connsiteX6" fmla="*/ 836576 w 1512374"/>
              <a:gd name="connsiteY6" fmla="*/ 163912 h 321704"/>
              <a:gd name="connsiteX7" fmla="*/ 746241 w 1512374"/>
              <a:gd name="connsiteY7" fmla="*/ 247003 h 321704"/>
              <a:gd name="connsiteX8" fmla="*/ 697441 w 1512374"/>
              <a:gd name="connsiteY8" fmla="*/ 239805 h 321704"/>
              <a:gd name="connsiteX9" fmla="*/ 697458 w 1512374"/>
              <a:gd name="connsiteY9" fmla="*/ 162131 h 321704"/>
              <a:gd name="connsiteX10" fmla="*/ 49733 w 1512374"/>
              <a:gd name="connsiteY10" fmla="*/ 309358 h 321704"/>
              <a:gd name="connsiteX11" fmla="*/ 0 w 1512374"/>
              <a:gd name="connsiteY11" fmla="*/ 277740 h 321704"/>
              <a:gd name="connsiteX12" fmla="*/ 20810 w 1512374"/>
              <a:gd name="connsiteY12" fmla="*/ 246136 h 321704"/>
              <a:gd name="connsiteX13" fmla="*/ 696550 w 1512374"/>
              <a:gd name="connsiteY13" fmla="*/ 92554 h 321704"/>
              <a:gd name="connsiteX14" fmla="*/ 696536 w 1512374"/>
              <a:gd name="connsiteY14" fmla="*/ 22082 h 321704"/>
              <a:gd name="connsiteX15" fmla="*/ 722484 w 1512374"/>
              <a:gd name="connsiteY15" fmla="*/ 250 h 321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2374" h="321704">
                <a:moveTo>
                  <a:pt x="722484" y="250"/>
                </a:moveTo>
                <a:cubicBezTo>
                  <a:pt x="726718" y="874"/>
                  <a:pt x="730895" y="2683"/>
                  <a:pt x="734505" y="5846"/>
                </a:cubicBezTo>
                <a:lnTo>
                  <a:pt x="830266" y="94375"/>
                </a:lnTo>
                <a:cubicBezTo>
                  <a:pt x="1056113" y="105195"/>
                  <a:pt x="1281055" y="158500"/>
                  <a:pt x="1491556" y="255151"/>
                </a:cubicBezTo>
                <a:cubicBezTo>
                  <a:pt x="1504228" y="260590"/>
                  <a:pt x="1512362" y="272305"/>
                  <a:pt x="1512374" y="286781"/>
                </a:cubicBezTo>
                <a:cubicBezTo>
                  <a:pt x="1512341" y="312096"/>
                  <a:pt x="1486153" y="329229"/>
                  <a:pt x="1462648" y="318397"/>
                </a:cubicBezTo>
                <a:cubicBezTo>
                  <a:pt x="1263876" y="226244"/>
                  <a:pt x="1051620" y="174740"/>
                  <a:pt x="836576" y="163912"/>
                </a:cubicBezTo>
                <a:lnTo>
                  <a:pt x="746241" y="247003"/>
                </a:lnTo>
                <a:cubicBezTo>
                  <a:pt x="730908" y="260597"/>
                  <a:pt x="707372" y="256968"/>
                  <a:pt x="697441" y="239805"/>
                </a:cubicBezTo>
                <a:lnTo>
                  <a:pt x="697458" y="162131"/>
                </a:lnTo>
                <a:cubicBezTo>
                  <a:pt x="476140" y="168443"/>
                  <a:pt x="255681" y="217216"/>
                  <a:pt x="49733" y="309358"/>
                </a:cubicBezTo>
                <a:cubicBezTo>
                  <a:pt x="26210" y="320204"/>
                  <a:pt x="39" y="303055"/>
                  <a:pt x="0" y="277740"/>
                </a:cubicBezTo>
                <a:cubicBezTo>
                  <a:pt x="34" y="265101"/>
                  <a:pt x="8166" y="251536"/>
                  <a:pt x="20810" y="246136"/>
                </a:cubicBezTo>
                <a:cubicBezTo>
                  <a:pt x="235811" y="150374"/>
                  <a:pt x="466193" y="98850"/>
                  <a:pt x="696550" y="92554"/>
                </a:cubicBezTo>
                <a:lnTo>
                  <a:pt x="696536" y="22082"/>
                </a:lnTo>
                <a:cubicBezTo>
                  <a:pt x="696558" y="7174"/>
                  <a:pt x="709781" y="-1622"/>
                  <a:pt x="722484" y="25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44C39A8-DE00-DFDD-7BA8-45EE202D66F8}"/>
              </a:ext>
            </a:extLst>
          </p:cNvPr>
          <p:cNvSpPr/>
          <p:nvPr/>
        </p:nvSpPr>
        <p:spPr>
          <a:xfrm>
            <a:off x="3168978" y="2928039"/>
            <a:ext cx="245365" cy="1133564"/>
          </a:xfrm>
          <a:custGeom>
            <a:avLst/>
            <a:gdLst>
              <a:gd name="connsiteX0" fmla="*/ 292219 w 327153"/>
              <a:gd name="connsiteY0" fmla="*/ 0 h 1511419"/>
              <a:gd name="connsiteX1" fmla="*/ 323826 w 327153"/>
              <a:gd name="connsiteY1" fmla="*/ 49684 h 1511419"/>
              <a:gd name="connsiteX2" fmla="*/ 174770 w 327153"/>
              <a:gd name="connsiteY2" fmla="*/ 645052 h 1511419"/>
              <a:gd name="connsiteX3" fmla="*/ 240735 w 327153"/>
              <a:gd name="connsiteY3" fmla="*/ 716419 h 1511419"/>
              <a:gd name="connsiteX4" fmla="*/ 239804 w 327153"/>
              <a:gd name="connsiteY4" fmla="*/ 771521 h 1511419"/>
              <a:gd name="connsiteX5" fmla="*/ 170271 w 327153"/>
              <a:gd name="connsiteY5" fmla="*/ 770625 h 1511419"/>
              <a:gd name="connsiteX6" fmla="*/ 322940 w 327153"/>
              <a:gd name="connsiteY6" fmla="*/ 1461734 h 1511419"/>
              <a:gd name="connsiteX7" fmla="*/ 291311 w 327153"/>
              <a:gd name="connsiteY7" fmla="*/ 1511419 h 1511419"/>
              <a:gd name="connsiteX8" fmla="*/ 259688 w 327153"/>
              <a:gd name="connsiteY8" fmla="*/ 1490671 h 1511419"/>
              <a:gd name="connsiteX9" fmla="*/ 101601 w 327153"/>
              <a:gd name="connsiteY9" fmla="*/ 770665 h 1511419"/>
              <a:gd name="connsiteX10" fmla="*/ 22098 w 327153"/>
              <a:gd name="connsiteY10" fmla="*/ 770603 h 1511419"/>
              <a:gd name="connsiteX11" fmla="*/ 5852 w 327153"/>
              <a:gd name="connsiteY11" fmla="*/ 732678 h 1511419"/>
              <a:gd name="connsiteX12" fmla="*/ 107013 w 327153"/>
              <a:gd name="connsiteY12" fmla="*/ 622453 h 1511419"/>
              <a:gd name="connsiteX13" fmla="*/ 260608 w 327153"/>
              <a:gd name="connsiteY13" fmla="*/ 20820 h 1511419"/>
              <a:gd name="connsiteX14" fmla="*/ 292219 w 327153"/>
              <a:gd name="connsiteY14" fmla="*/ 0 h 151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7153" h="1511419">
                <a:moveTo>
                  <a:pt x="292219" y="0"/>
                </a:moveTo>
                <a:cubicBezTo>
                  <a:pt x="317520" y="21"/>
                  <a:pt x="334709" y="26212"/>
                  <a:pt x="323826" y="49684"/>
                </a:cubicBezTo>
                <a:cubicBezTo>
                  <a:pt x="237124" y="239404"/>
                  <a:pt x="187413" y="440907"/>
                  <a:pt x="174770" y="645052"/>
                </a:cubicBezTo>
                <a:lnTo>
                  <a:pt x="240735" y="716419"/>
                </a:lnTo>
                <a:cubicBezTo>
                  <a:pt x="255194" y="732678"/>
                  <a:pt x="254244" y="757080"/>
                  <a:pt x="239804" y="771521"/>
                </a:cubicBezTo>
                <a:lnTo>
                  <a:pt x="170271" y="770625"/>
                </a:lnTo>
                <a:cubicBezTo>
                  <a:pt x="172042" y="1007333"/>
                  <a:pt x="223588" y="1243113"/>
                  <a:pt x="322940" y="1461734"/>
                </a:cubicBezTo>
                <a:cubicBezTo>
                  <a:pt x="333759" y="1485229"/>
                  <a:pt x="316613" y="1511440"/>
                  <a:pt x="291311" y="1511419"/>
                </a:cubicBezTo>
                <a:cubicBezTo>
                  <a:pt x="278643" y="1511426"/>
                  <a:pt x="265115" y="1503300"/>
                  <a:pt x="259688" y="1490671"/>
                </a:cubicBezTo>
                <a:cubicBezTo>
                  <a:pt x="156706" y="1263018"/>
                  <a:pt x="103403" y="1016335"/>
                  <a:pt x="101601" y="770665"/>
                </a:cubicBezTo>
                <a:lnTo>
                  <a:pt x="22098" y="770603"/>
                </a:lnTo>
                <a:cubicBezTo>
                  <a:pt x="2231" y="770614"/>
                  <a:pt x="-6825" y="747154"/>
                  <a:pt x="5852" y="732678"/>
                </a:cubicBezTo>
                <a:lnTo>
                  <a:pt x="107013" y="622453"/>
                </a:lnTo>
                <a:cubicBezTo>
                  <a:pt x="121456" y="416508"/>
                  <a:pt x="173868" y="212304"/>
                  <a:pt x="260608" y="20820"/>
                </a:cubicBezTo>
                <a:cubicBezTo>
                  <a:pt x="266013" y="8149"/>
                  <a:pt x="277751" y="8"/>
                  <a:pt x="29221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862F666-8AE2-6C17-6C12-21899061AA88}"/>
              </a:ext>
            </a:extLst>
          </p:cNvPr>
          <p:cNvSpPr/>
          <p:nvPr/>
        </p:nvSpPr>
        <p:spPr>
          <a:xfrm>
            <a:off x="5726755" y="2934685"/>
            <a:ext cx="246050" cy="1134254"/>
          </a:xfrm>
          <a:custGeom>
            <a:avLst/>
            <a:gdLst>
              <a:gd name="connsiteX0" fmla="*/ 34925 w 328067"/>
              <a:gd name="connsiteY0" fmla="*/ 1 h 1512338"/>
              <a:gd name="connsiteX1" fmla="*/ 66579 w 328067"/>
              <a:gd name="connsiteY1" fmla="*/ 20779 h 1512338"/>
              <a:gd name="connsiteX2" fmla="*/ 222873 w 328067"/>
              <a:gd name="connsiteY2" fmla="*/ 652277 h 1512338"/>
              <a:gd name="connsiteX3" fmla="*/ 305987 w 328067"/>
              <a:gd name="connsiteY3" fmla="*/ 652278 h 1512338"/>
              <a:gd name="connsiteX4" fmla="*/ 322229 w 328067"/>
              <a:gd name="connsiteY4" fmla="*/ 690198 h 1512338"/>
              <a:gd name="connsiteX5" fmla="*/ 224674 w 328067"/>
              <a:gd name="connsiteY5" fmla="*/ 796827 h 1512338"/>
              <a:gd name="connsiteX6" fmla="*/ 66589 w 328067"/>
              <a:gd name="connsiteY6" fmla="*/ 1491559 h 1512338"/>
              <a:gd name="connsiteX7" fmla="*/ 34935 w 328067"/>
              <a:gd name="connsiteY7" fmla="*/ 1512338 h 1512338"/>
              <a:gd name="connsiteX8" fmla="*/ 3316 w 328067"/>
              <a:gd name="connsiteY8" fmla="*/ 1462642 h 1512338"/>
              <a:gd name="connsiteX9" fmla="*/ 156000 w 328067"/>
              <a:gd name="connsiteY9" fmla="*/ 782386 h 1512338"/>
              <a:gd name="connsiteX10" fmla="*/ 71985 w 328067"/>
              <a:gd name="connsiteY10" fmla="*/ 691097 h 1512338"/>
              <a:gd name="connsiteX11" fmla="*/ 88226 w 328067"/>
              <a:gd name="connsiteY11" fmla="*/ 653177 h 1512338"/>
              <a:gd name="connsiteX12" fmla="*/ 152362 w 328067"/>
              <a:gd name="connsiteY12" fmla="*/ 652277 h 1512338"/>
              <a:gd name="connsiteX13" fmla="*/ 3307 w 328067"/>
              <a:gd name="connsiteY13" fmla="*/ 49696 h 1512338"/>
              <a:gd name="connsiteX14" fmla="*/ 34925 w 328067"/>
              <a:gd name="connsiteY14" fmla="*/ 1 h 151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28067" h="1512338">
                <a:moveTo>
                  <a:pt x="34925" y="1"/>
                </a:moveTo>
                <a:cubicBezTo>
                  <a:pt x="47601" y="1"/>
                  <a:pt x="61141" y="8139"/>
                  <a:pt x="66579" y="20779"/>
                </a:cubicBezTo>
                <a:cubicBezTo>
                  <a:pt x="158698" y="221364"/>
                  <a:pt x="210231" y="435452"/>
                  <a:pt x="222873" y="652277"/>
                </a:cubicBezTo>
                <a:lnTo>
                  <a:pt x="305987" y="652278"/>
                </a:lnTo>
                <a:cubicBezTo>
                  <a:pt x="325866" y="652278"/>
                  <a:pt x="334869" y="675758"/>
                  <a:pt x="322229" y="690198"/>
                </a:cubicBezTo>
                <a:lnTo>
                  <a:pt x="224674" y="796827"/>
                </a:lnTo>
                <a:cubicBezTo>
                  <a:pt x="220138" y="1034431"/>
                  <a:pt x="166843" y="1272034"/>
                  <a:pt x="66589" y="1491559"/>
                </a:cubicBezTo>
                <a:cubicBezTo>
                  <a:pt x="61151" y="1504199"/>
                  <a:pt x="49411" y="1512338"/>
                  <a:pt x="34935" y="1512338"/>
                </a:cubicBezTo>
                <a:cubicBezTo>
                  <a:pt x="9655" y="1512337"/>
                  <a:pt x="-7523" y="1486157"/>
                  <a:pt x="3316" y="1462642"/>
                </a:cubicBezTo>
                <a:cubicBezTo>
                  <a:pt x="101806" y="1246754"/>
                  <a:pt x="152401" y="1015452"/>
                  <a:pt x="156000" y="782386"/>
                </a:cubicBezTo>
                <a:lnTo>
                  <a:pt x="71985" y="691097"/>
                </a:lnTo>
                <a:cubicBezTo>
                  <a:pt x="58445" y="675756"/>
                  <a:pt x="68348" y="653177"/>
                  <a:pt x="88226" y="653177"/>
                </a:cubicBezTo>
                <a:lnTo>
                  <a:pt x="152362" y="652277"/>
                </a:lnTo>
                <a:cubicBezTo>
                  <a:pt x="140657" y="445391"/>
                  <a:pt x="90060" y="241242"/>
                  <a:pt x="3307" y="49696"/>
                </a:cubicBezTo>
                <a:cubicBezTo>
                  <a:pt x="-7533" y="26181"/>
                  <a:pt x="9645" y="0"/>
                  <a:pt x="34925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40ABB5C-032D-47CE-2B9B-5071FCF8958C}"/>
              </a:ext>
            </a:extLst>
          </p:cNvPr>
          <p:cNvSpPr/>
          <p:nvPr/>
        </p:nvSpPr>
        <p:spPr>
          <a:xfrm>
            <a:off x="3029266" y="4110713"/>
            <a:ext cx="927037" cy="929048"/>
          </a:xfrm>
          <a:custGeom>
            <a:avLst/>
            <a:gdLst>
              <a:gd name="connsiteX0" fmla="*/ 732838 w 1236049"/>
              <a:gd name="connsiteY0" fmla="*/ 0 h 1238730"/>
              <a:gd name="connsiteX1" fmla="*/ 955975 w 1236049"/>
              <a:gd name="connsiteY1" fmla="*/ 282756 h 1238730"/>
              <a:gd name="connsiteX2" fmla="*/ 1236049 w 1236049"/>
              <a:gd name="connsiteY2" fmla="*/ 504983 h 1238730"/>
              <a:gd name="connsiteX3" fmla="*/ 1198062 w 1236049"/>
              <a:gd name="connsiteY3" fmla="*/ 521211 h 1238730"/>
              <a:gd name="connsiteX4" fmla="*/ 1123082 w 1236049"/>
              <a:gd name="connsiteY4" fmla="*/ 986515 h 1238730"/>
              <a:gd name="connsiteX5" fmla="*/ 1039980 w 1236049"/>
              <a:gd name="connsiteY5" fmla="*/ 1201505 h 1238730"/>
              <a:gd name="connsiteX6" fmla="*/ 141064 w 1236049"/>
              <a:gd name="connsiteY6" fmla="*/ 1238586 h 1238730"/>
              <a:gd name="connsiteX7" fmla="*/ 145 w 1236049"/>
              <a:gd name="connsiteY7" fmla="*/ 1097667 h 1238730"/>
              <a:gd name="connsiteX8" fmla="*/ 37226 w 1236049"/>
              <a:gd name="connsiteY8" fmla="*/ 198751 h 1238730"/>
              <a:gd name="connsiteX9" fmla="*/ 253146 w 1236049"/>
              <a:gd name="connsiteY9" fmla="*/ 114719 h 1238730"/>
              <a:gd name="connsiteX10" fmla="*/ 663288 w 1236049"/>
              <a:gd name="connsiteY10" fmla="*/ 114709 h 1238730"/>
              <a:gd name="connsiteX11" fmla="*/ 732838 w 1236049"/>
              <a:gd name="connsiteY11" fmla="*/ 0 h 1238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6049" h="1238730">
                <a:moveTo>
                  <a:pt x="732838" y="0"/>
                </a:moveTo>
                <a:cubicBezTo>
                  <a:pt x="794238" y="101175"/>
                  <a:pt x="869248" y="196028"/>
                  <a:pt x="955975" y="282756"/>
                </a:cubicBezTo>
                <a:cubicBezTo>
                  <a:pt x="1041779" y="368559"/>
                  <a:pt x="1136632" y="443569"/>
                  <a:pt x="1236049" y="504983"/>
                </a:cubicBezTo>
                <a:cubicBezTo>
                  <a:pt x="1223383" y="508617"/>
                  <a:pt x="1210703" y="514009"/>
                  <a:pt x="1198062" y="521211"/>
                </a:cubicBezTo>
                <a:cubicBezTo>
                  <a:pt x="1013758" y="618787"/>
                  <a:pt x="988475" y="851908"/>
                  <a:pt x="1123082" y="986515"/>
                </a:cubicBezTo>
                <a:cubicBezTo>
                  <a:pt x="1200778" y="1064211"/>
                  <a:pt x="1148362" y="1197914"/>
                  <a:pt x="1039980" y="1201505"/>
                </a:cubicBezTo>
                <a:lnTo>
                  <a:pt x="141064" y="1238586"/>
                </a:lnTo>
                <a:cubicBezTo>
                  <a:pt x="61593" y="1242208"/>
                  <a:pt x="-3478" y="1177137"/>
                  <a:pt x="145" y="1097667"/>
                </a:cubicBezTo>
                <a:lnTo>
                  <a:pt x="37226" y="198751"/>
                </a:lnTo>
                <a:cubicBezTo>
                  <a:pt x="40823" y="88515"/>
                  <a:pt x="175450" y="37023"/>
                  <a:pt x="253146" y="114719"/>
                </a:cubicBezTo>
                <a:cubicBezTo>
                  <a:pt x="366045" y="227618"/>
                  <a:pt x="550341" y="227656"/>
                  <a:pt x="663288" y="114709"/>
                </a:cubicBezTo>
                <a:cubicBezTo>
                  <a:pt x="696685" y="81312"/>
                  <a:pt x="719265" y="42414"/>
                  <a:pt x="732838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32F7FE5-8919-B798-1818-3C44DE2B486C}"/>
              </a:ext>
            </a:extLst>
          </p:cNvPr>
          <p:cNvSpPr/>
          <p:nvPr/>
        </p:nvSpPr>
        <p:spPr>
          <a:xfrm>
            <a:off x="5189405" y="4112740"/>
            <a:ext cx="929655" cy="927023"/>
          </a:xfrm>
          <a:custGeom>
            <a:avLst/>
            <a:gdLst>
              <a:gd name="connsiteX0" fmla="*/ 504986 w 1239540"/>
              <a:gd name="connsiteY0" fmla="*/ 0 h 1236030"/>
              <a:gd name="connsiteX1" fmla="*/ 521255 w 1239540"/>
              <a:gd name="connsiteY1" fmla="*/ 37943 h 1236030"/>
              <a:gd name="connsiteX2" fmla="*/ 986509 w 1239540"/>
              <a:gd name="connsiteY2" fmla="*/ 112962 h 1236030"/>
              <a:gd name="connsiteX3" fmla="*/ 1202427 w 1239540"/>
              <a:gd name="connsiteY3" fmla="*/ 196987 h 1236030"/>
              <a:gd name="connsiteX4" fmla="*/ 1239459 w 1239540"/>
              <a:gd name="connsiteY4" fmla="*/ 1095842 h 1236030"/>
              <a:gd name="connsiteX5" fmla="*/ 1097640 w 1239540"/>
              <a:gd name="connsiteY5" fmla="*/ 1235889 h 1236030"/>
              <a:gd name="connsiteX6" fmla="*/ 198741 w 1239540"/>
              <a:gd name="connsiteY6" fmla="*/ 1198813 h 1236030"/>
              <a:gd name="connsiteX7" fmla="*/ 114760 w 1239540"/>
              <a:gd name="connsiteY7" fmla="*/ 982939 h 1236030"/>
              <a:gd name="connsiteX8" fmla="*/ 114770 w 1239540"/>
              <a:gd name="connsiteY8" fmla="*/ 572786 h 1236030"/>
              <a:gd name="connsiteX9" fmla="*/ 0 w 1239540"/>
              <a:gd name="connsiteY9" fmla="*/ 503214 h 1236030"/>
              <a:gd name="connsiteX10" fmla="*/ 282757 w 1239540"/>
              <a:gd name="connsiteY10" fmla="*/ 280073 h 1236030"/>
              <a:gd name="connsiteX11" fmla="*/ 504986 w 1239540"/>
              <a:gd name="connsiteY11" fmla="*/ 0 h 123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39540" h="1236030">
                <a:moveTo>
                  <a:pt x="504986" y="0"/>
                </a:moveTo>
                <a:cubicBezTo>
                  <a:pt x="508616" y="12669"/>
                  <a:pt x="514056" y="25300"/>
                  <a:pt x="521255" y="37943"/>
                </a:cubicBezTo>
                <a:cubicBezTo>
                  <a:pt x="618844" y="222228"/>
                  <a:pt x="851894" y="247577"/>
                  <a:pt x="986509" y="112962"/>
                </a:cubicBezTo>
                <a:cubicBezTo>
                  <a:pt x="1064216" y="35254"/>
                  <a:pt x="1197894" y="85830"/>
                  <a:pt x="1202427" y="196987"/>
                </a:cubicBezTo>
                <a:lnTo>
                  <a:pt x="1239459" y="1095842"/>
                </a:lnTo>
                <a:cubicBezTo>
                  <a:pt x="1242163" y="1174457"/>
                  <a:pt x="1177141" y="1239479"/>
                  <a:pt x="1097640" y="1235889"/>
                </a:cubicBezTo>
                <a:lnTo>
                  <a:pt x="198741" y="1198813"/>
                </a:lnTo>
                <a:cubicBezTo>
                  <a:pt x="88514" y="1195210"/>
                  <a:pt x="37052" y="1060647"/>
                  <a:pt x="114760" y="982939"/>
                </a:cubicBezTo>
                <a:cubicBezTo>
                  <a:pt x="227701" y="869998"/>
                  <a:pt x="227670" y="685686"/>
                  <a:pt x="114770" y="572786"/>
                </a:cubicBezTo>
                <a:cubicBezTo>
                  <a:pt x="81330" y="539346"/>
                  <a:pt x="42425" y="516774"/>
                  <a:pt x="0" y="503214"/>
                </a:cubicBezTo>
                <a:cubicBezTo>
                  <a:pt x="101190" y="441798"/>
                  <a:pt x="196010" y="366821"/>
                  <a:pt x="282757" y="280073"/>
                </a:cubicBezTo>
                <a:cubicBezTo>
                  <a:pt x="368580" y="194250"/>
                  <a:pt x="443557" y="99431"/>
                  <a:pt x="5049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23A8D94-9CE4-434C-9B5F-8E42DD241B17}"/>
              </a:ext>
            </a:extLst>
          </p:cNvPr>
          <p:cNvSpPr/>
          <p:nvPr/>
        </p:nvSpPr>
        <p:spPr>
          <a:xfrm>
            <a:off x="4010824" y="4644508"/>
            <a:ext cx="1133561" cy="241295"/>
          </a:xfrm>
          <a:custGeom>
            <a:avLst/>
            <a:gdLst>
              <a:gd name="connsiteX0" fmla="*/ 1479405 w 1511415"/>
              <a:gd name="connsiteY0" fmla="*/ 120 h 321726"/>
              <a:gd name="connsiteX1" fmla="*/ 1511415 w 1511415"/>
              <a:gd name="connsiteY1" fmla="*/ 34960 h 321726"/>
              <a:gd name="connsiteX2" fmla="*/ 1490628 w 1511415"/>
              <a:gd name="connsiteY2" fmla="*/ 66559 h 321726"/>
              <a:gd name="connsiteX3" fmla="*/ 813069 w 1511415"/>
              <a:gd name="connsiteY3" fmla="*/ 229144 h 321726"/>
              <a:gd name="connsiteX4" fmla="*/ 813096 w 1511415"/>
              <a:gd name="connsiteY4" fmla="*/ 299647 h 321726"/>
              <a:gd name="connsiteX5" fmla="*/ 775150 w 1511415"/>
              <a:gd name="connsiteY5" fmla="*/ 315897 h 321726"/>
              <a:gd name="connsiteX6" fmla="*/ 680273 w 1511415"/>
              <a:gd name="connsiteY6" fmla="*/ 228256 h 321726"/>
              <a:gd name="connsiteX7" fmla="*/ 20781 w 1511415"/>
              <a:gd name="connsiteY7" fmla="*/ 74688 h 321726"/>
              <a:gd name="connsiteX8" fmla="*/ 1 w 1511415"/>
              <a:gd name="connsiteY8" fmla="*/ 43054 h 321726"/>
              <a:gd name="connsiteX9" fmla="*/ 49688 w 1511415"/>
              <a:gd name="connsiteY9" fmla="*/ 11484 h 321726"/>
              <a:gd name="connsiteX10" fmla="*/ 673943 w 1511415"/>
              <a:gd name="connsiteY10" fmla="*/ 158686 h 321726"/>
              <a:gd name="connsiteX11" fmla="*/ 775134 w 1511415"/>
              <a:gd name="connsiteY11" fmla="*/ 64728 h 321726"/>
              <a:gd name="connsiteX12" fmla="*/ 813053 w 1511415"/>
              <a:gd name="connsiteY12" fmla="*/ 81012 h 321726"/>
              <a:gd name="connsiteX13" fmla="*/ 813078 w 1511415"/>
              <a:gd name="connsiteY13" fmla="*/ 158677 h 321726"/>
              <a:gd name="connsiteX14" fmla="*/ 1461736 w 1511415"/>
              <a:gd name="connsiteY14" fmla="*/ 3297 h 321726"/>
              <a:gd name="connsiteX15" fmla="*/ 1479405 w 1511415"/>
              <a:gd name="connsiteY15" fmla="*/ 120 h 321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11415" h="321726">
                <a:moveTo>
                  <a:pt x="1479405" y="120"/>
                </a:moveTo>
                <a:cubicBezTo>
                  <a:pt x="1496678" y="1567"/>
                  <a:pt x="1511407" y="15957"/>
                  <a:pt x="1511415" y="34960"/>
                </a:cubicBezTo>
                <a:cubicBezTo>
                  <a:pt x="1510517" y="48461"/>
                  <a:pt x="1503289" y="61131"/>
                  <a:pt x="1490628" y="66559"/>
                </a:cubicBezTo>
                <a:cubicBezTo>
                  <a:pt x="1276506" y="166831"/>
                  <a:pt x="1045243" y="221019"/>
                  <a:pt x="813069" y="229144"/>
                </a:cubicBezTo>
                <a:lnTo>
                  <a:pt x="813096" y="299647"/>
                </a:lnTo>
                <a:cubicBezTo>
                  <a:pt x="813064" y="319514"/>
                  <a:pt x="789588" y="328526"/>
                  <a:pt x="775150" y="315897"/>
                </a:cubicBezTo>
                <a:lnTo>
                  <a:pt x="680273" y="228256"/>
                </a:lnTo>
                <a:cubicBezTo>
                  <a:pt x="454415" y="219254"/>
                  <a:pt x="230359" y="168639"/>
                  <a:pt x="20781" y="74688"/>
                </a:cubicBezTo>
                <a:cubicBezTo>
                  <a:pt x="8141" y="69284"/>
                  <a:pt x="-3" y="57522"/>
                  <a:pt x="1" y="43054"/>
                </a:cubicBezTo>
                <a:cubicBezTo>
                  <a:pt x="-11" y="17790"/>
                  <a:pt x="26208" y="594"/>
                  <a:pt x="49688" y="11484"/>
                </a:cubicBezTo>
                <a:cubicBezTo>
                  <a:pt x="247557" y="100889"/>
                  <a:pt x="460754" y="149689"/>
                  <a:pt x="673943" y="158686"/>
                </a:cubicBezTo>
                <a:lnTo>
                  <a:pt x="775134" y="64728"/>
                </a:lnTo>
                <a:cubicBezTo>
                  <a:pt x="790500" y="51223"/>
                  <a:pt x="813085" y="61146"/>
                  <a:pt x="813053" y="81012"/>
                </a:cubicBezTo>
                <a:lnTo>
                  <a:pt x="813078" y="158677"/>
                </a:lnTo>
                <a:cubicBezTo>
                  <a:pt x="1035324" y="149668"/>
                  <a:pt x="1256640" y="98196"/>
                  <a:pt x="1461736" y="3297"/>
                </a:cubicBezTo>
                <a:cubicBezTo>
                  <a:pt x="1467608" y="594"/>
                  <a:pt x="1473648" y="-362"/>
                  <a:pt x="1479405" y="12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endParaRPr lang="en-US" sz="1500" b="1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85A0CE-E422-E538-ABB5-CD144832A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Four-Way Cycle – Slide Template</a:t>
            </a: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2FA1AC3A-1A80-3434-DABD-76E3DA2C8C4B}"/>
              </a:ext>
            </a:extLst>
          </p:cNvPr>
          <p:cNvSpPr/>
          <p:nvPr/>
        </p:nvSpPr>
        <p:spPr>
          <a:xfrm>
            <a:off x="3496842" y="2421508"/>
            <a:ext cx="2154056" cy="2154050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2400" b="1" cap="all" dirty="0">
                <a:solidFill>
                  <a:schemeClr val="bg1"/>
                </a:solidFill>
              </a:rPr>
              <a:t>Lorem Ipsum</a:t>
            </a:r>
            <a:endParaRPr sz="2400" b="1" cap="all" dirty="0">
              <a:solidFill>
                <a:schemeClr val="bg1"/>
              </a:solidFill>
            </a:endParaRPr>
          </a:p>
        </p:txBody>
      </p:sp>
      <p:pic>
        <p:nvPicPr>
          <p:cNvPr id="36" name="Graphic 35" descr="Clipboard Mixed with solid fill">
            <a:extLst>
              <a:ext uri="{FF2B5EF4-FFF2-40B4-BE49-F238E27FC236}">
                <a16:creationId xmlns:a16="http://schemas.microsoft.com/office/drawing/2014/main" id="{2D4A7937-CDA9-4C7C-4A1D-E6AD0585C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7850" y="2097607"/>
            <a:ext cx="477809" cy="477809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4E1AE69F-0250-BF46-FC11-0A8EC6453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87850" y="4418128"/>
            <a:ext cx="477809" cy="477809"/>
          </a:xfrm>
          <a:prstGeom prst="rect">
            <a:avLst/>
          </a:prstGeom>
        </p:spPr>
      </p:pic>
      <p:pic>
        <p:nvPicPr>
          <p:cNvPr id="39" name="Graphic 38" descr="Rocket with solid fill">
            <a:extLst>
              <a:ext uri="{FF2B5EF4-FFF2-40B4-BE49-F238E27FC236}">
                <a16:creationId xmlns:a16="http://schemas.microsoft.com/office/drawing/2014/main" id="{2EC158A9-9BA1-CC84-EEC2-2BFA3499E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68242" y="4418128"/>
            <a:ext cx="477809" cy="477809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29AB5709-87F6-89C8-5FB4-84FC7C51AA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68242" y="2097607"/>
            <a:ext cx="477809" cy="47780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DA9E907-A110-FC77-D3A3-39D9D954E895}"/>
              </a:ext>
            </a:extLst>
          </p:cNvPr>
          <p:cNvGrpSpPr/>
          <p:nvPr/>
        </p:nvGrpSpPr>
        <p:grpSpPr>
          <a:xfrm>
            <a:off x="6591850" y="3679733"/>
            <a:ext cx="2194560" cy="1360030"/>
            <a:chOff x="8921977" y="2793356"/>
            <a:chExt cx="2926080" cy="181337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6FF32B2-1E24-E3EE-9559-1BF30AC3B153}"/>
                </a:ext>
              </a:extLst>
            </p:cNvPr>
            <p:cNvSpPr txBox="1"/>
            <p:nvPr/>
          </p:nvSpPr>
          <p:spPr>
            <a:xfrm>
              <a:off x="8921977" y="2793356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FE89521-4496-1CD6-F511-5E32D7B1AA5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C6FA9A-7F72-FE74-1F9A-4C0ACD27681E}"/>
              </a:ext>
            </a:extLst>
          </p:cNvPr>
          <p:cNvGrpSpPr/>
          <p:nvPr/>
        </p:nvGrpSpPr>
        <p:grpSpPr>
          <a:xfrm>
            <a:off x="353151" y="3679733"/>
            <a:ext cx="2194560" cy="1360030"/>
            <a:chOff x="332936" y="2793356"/>
            <a:chExt cx="2926080" cy="181337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8B7904-E544-D759-243B-5EAC26DF0D58}"/>
                </a:ext>
              </a:extLst>
            </p:cNvPr>
            <p:cNvSpPr txBox="1"/>
            <p:nvPr/>
          </p:nvSpPr>
          <p:spPr>
            <a:xfrm>
              <a:off x="332936" y="2793356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039580F-0561-7537-5413-E0E57723912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DF2101-FE88-7F36-B71C-BF0BEF212BF2}"/>
              </a:ext>
            </a:extLst>
          </p:cNvPr>
          <p:cNvGrpSpPr/>
          <p:nvPr/>
        </p:nvGrpSpPr>
        <p:grpSpPr>
          <a:xfrm>
            <a:off x="6591850" y="1946825"/>
            <a:ext cx="2194560" cy="1360030"/>
            <a:chOff x="8921977" y="1088262"/>
            <a:chExt cx="2926080" cy="181337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4B97E6F-5C82-BCC7-CDBC-456E3C9EEFB4}"/>
                </a:ext>
              </a:extLst>
            </p:cNvPr>
            <p:cNvSpPr txBox="1"/>
            <p:nvPr/>
          </p:nvSpPr>
          <p:spPr>
            <a:xfrm>
              <a:off x="8921977" y="1088262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BD6C70-2D71-F97A-37BB-81BD89BA912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9F48833-1121-75B9-9FE7-6E6DED1E64C1}"/>
              </a:ext>
            </a:extLst>
          </p:cNvPr>
          <p:cNvGrpSpPr/>
          <p:nvPr/>
        </p:nvGrpSpPr>
        <p:grpSpPr>
          <a:xfrm>
            <a:off x="353151" y="1946825"/>
            <a:ext cx="2194560" cy="1360030"/>
            <a:chOff x="332936" y="2473878"/>
            <a:chExt cx="2926080" cy="181337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E15A718-E4E9-58A7-4FF9-F3E7B2B5808F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891B677-1BD3-C0CD-B745-0317829D7B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164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386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Four-Way Cycle – Slide Template</vt:lpstr>
      <vt:lpstr>Four-Way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Four-Way Cycle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2025-05-02T17:35:41Z</dcterms:modified>
  <cp:category>Charts &amp; Diagrams</cp:category>
</cp:coreProperties>
</file>