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6503E-8F12-A8BD-B8B1-E4BAB410B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EB2677-9AB9-71CE-9198-8BBD512FCD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6BAFAD-4D8D-6ED3-0B38-F645534F5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BF2827-E35D-4A33-73EE-1DB6BD3528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487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 Stage Petal Infographic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7C800098-B263-86C0-A0C1-17ACD142E49D}"/>
              </a:ext>
            </a:extLst>
          </p:cNvPr>
          <p:cNvSpPr/>
          <p:nvPr/>
        </p:nvSpPr>
        <p:spPr>
          <a:xfrm>
            <a:off x="3870451" y="1771567"/>
            <a:ext cx="1410017" cy="1410016"/>
          </a:xfrm>
          <a:prstGeom prst="ellipse">
            <a:avLst/>
          </a:prstGeom>
          <a:solidFill>
            <a:schemeClr val="accent5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01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DFC6262E-7876-8864-09D1-38948D322EB7}"/>
              </a:ext>
            </a:extLst>
          </p:cNvPr>
          <p:cNvSpPr/>
          <p:nvPr/>
        </p:nvSpPr>
        <p:spPr>
          <a:xfrm>
            <a:off x="4790628" y="2214359"/>
            <a:ext cx="1410017" cy="1410016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02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4DE53A8F-4465-A562-0B88-AACAA5B2A632}"/>
              </a:ext>
            </a:extLst>
          </p:cNvPr>
          <p:cNvSpPr/>
          <p:nvPr/>
        </p:nvSpPr>
        <p:spPr>
          <a:xfrm>
            <a:off x="4998187" y="3231397"/>
            <a:ext cx="1410017" cy="1410017"/>
          </a:xfrm>
          <a:prstGeom prst="ellipse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03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17CB282-0B23-4355-56B8-45C3BED2D7D6}"/>
              </a:ext>
            </a:extLst>
          </p:cNvPr>
          <p:cNvSpPr/>
          <p:nvPr/>
        </p:nvSpPr>
        <p:spPr>
          <a:xfrm>
            <a:off x="4368592" y="4027039"/>
            <a:ext cx="1410017" cy="1410017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04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C098C64B-BBB3-4B76-E021-320A8010D7ED}"/>
              </a:ext>
            </a:extLst>
          </p:cNvPr>
          <p:cNvSpPr/>
          <p:nvPr/>
        </p:nvSpPr>
        <p:spPr>
          <a:xfrm>
            <a:off x="3379229" y="4013202"/>
            <a:ext cx="1410017" cy="1410017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05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C9666E42-C279-A06B-F235-0C1C9752AF3D}"/>
              </a:ext>
            </a:extLst>
          </p:cNvPr>
          <p:cNvSpPr/>
          <p:nvPr/>
        </p:nvSpPr>
        <p:spPr>
          <a:xfrm>
            <a:off x="2735796" y="3245234"/>
            <a:ext cx="1410017" cy="1410017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06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21D6FA28-7D7C-13A0-8EEB-AC2D36A2853A}"/>
              </a:ext>
            </a:extLst>
          </p:cNvPr>
          <p:cNvSpPr/>
          <p:nvPr/>
        </p:nvSpPr>
        <p:spPr>
          <a:xfrm>
            <a:off x="2964111" y="2207441"/>
            <a:ext cx="1410017" cy="1410016"/>
          </a:xfrm>
          <a:prstGeom prst="ellipse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07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1E651E9E-C049-1CE7-99AC-21D5BC63522E}"/>
              </a:ext>
            </a:extLst>
          </p:cNvPr>
          <p:cNvSpPr/>
          <p:nvPr/>
        </p:nvSpPr>
        <p:spPr>
          <a:xfrm>
            <a:off x="3870451" y="2954652"/>
            <a:ext cx="1410017" cy="141001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/>
            <a:r>
              <a:rPr lang="fr-CA" b="1" dirty="0">
                <a:solidFill>
                  <a:schemeClr val="tx2"/>
                </a:solidFill>
              </a:rPr>
              <a:t>Lorem Ipsum</a:t>
            </a:r>
            <a:endParaRPr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0ED2D49-848B-89FC-5AF6-700F33E61E5E}"/>
              </a:ext>
            </a:extLst>
          </p:cNvPr>
          <p:cNvGrpSpPr/>
          <p:nvPr/>
        </p:nvGrpSpPr>
        <p:grpSpPr>
          <a:xfrm>
            <a:off x="6695611" y="2605545"/>
            <a:ext cx="2194560" cy="952227"/>
            <a:chOff x="8921977" y="2875429"/>
            <a:chExt cx="2926080" cy="126963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75E396-A7D9-50B3-93A7-2DAFDAD5AF27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5D1E486-6E77-C1FA-0B28-5D725DA63A6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31D614A-53E7-EE3D-FAFB-A8E1FC617BC7}"/>
              </a:ext>
            </a:extLst>
          </p:cNvPr>
          <p:cNvGrpSpPr/>
          <p:nvPr/>
        </p:nvGrpSpPr>
        <p:grpSpPr>
          <a:xfrm>
            <a:off x="6488052" y="4696156"/>
            <a:ext cx="2194560" cy="952227"/>
            <a:chOff x="8921977" y="4580523"/>
            <a:chExt cx="2926080" cy="1269634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32DD17E-E2A0-C941-D6C5-6C5D73FC09C2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0E4113-3113-EB04-6AF3-CFF166B18C7D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18A5AD1-DFB7-0785-3E24-B91050416AD6}"/>
              </a:ext>
            </a:extLst>
          </p:cNvPr>
          <p:cNvGrpSpPr/>
          <p:nvPr/>
        </p:nvGrpSpPr>
        <p:grpSpPr>
          <a:xfrm>
            <a:off x="253830" y="3051254"/>
            <a:ext cx="2194560" cy="1106115"/>
            <a:chOff x="332936" y="2875429"/>
            <a:chExt cx="2926080" cy="147481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65AC322-B63C-8A1F-C682-2CBC03DA34F6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5B4B673-3E4B-AE03-9B40-D9451BB1136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7B12368-EB74-662C-3756-15488ADF8369}"/>
              </a:ext>
            </a:extLst>
          </p:cNvPr>
          <p:cNvGrpSpPr/>
          <p:nvPr/>
        </p:nvGrpSpPr>
        <p:grpSpPr>
          <a:xfrm>
            <a:off x="461011" y="4542268"/>
            <a:ext cx="2194560" cy="1106115"/>
            <a:chOff x="332936" y="4580523"/>
            <a:chExt cx="2926080" cy="147481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A0DA04-FC9B-2526-7448-F636060CD21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B2DAAE-FFDB-F9C8-EE1B-AC441C4BB45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9A06072-9014-605E-1953-4860119EF552}"/>
              </a:ext>
            </a:extLst>
          </p:cNvPr>
          <p:cNvGrpSpPr/>
          <p:nvPr/>
        </p:nvGrpSpPr>
        <p:grpSpPr>
          <a:xfrm>
            <a:off x="6488052" y="1560240"/>
            <a:ext cx="2194560" cy="952227"/>
            <a:chOff x="8921977" y="1170335"/>
            <a:chExt cx="2926080" cy="12696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BF54109-4CA3-1C70-5051-CD871198A72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84A9B5-F1C1-A605-B4F3-3B6908ED58D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DD8683C-229F-74FA-36F3-A939307FAE58}"/>
              </a:ext>
            </a:extLst>
          </p:cNvPr>
          <p:cNvGrpSpPr/>
          <p:nvPr/>
        </p:nvGrpSpPr>
        <p:grpSpPr>
          <a:xfrm>
            <a:off x="461011" y="1560240"/>
            <a:ext cx="2194560" cy="1106115"/>
            <a:chOff x="332936" y="2555951"/>
            <a:chExt cx="2926080" cy="1474819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38379BB-6E9F-F605-A83F-86F769ABC5E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C23451-A589-84C4-1AFB-791EE28A719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14DDF4-103B-4CB0-89CD-52EDD6DCA092}"/>
              </a:ext>
            </a:extLst>
          </p:cNvPr>
          <p:cNvGrpSpPr/>
          <p:nvPr/>
        </p:nvGrpSpPr>
        <p:grpSpPr>
          <a:xfrm>
            <a:off x="6695611" y="3650850"/>
            <a:ext cx="2194560" cy="952227"/>
            <a:chOff x="8921977" y="2875429"/>
            <a:chExt cx="2926080" cy="12696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CFCC13D-4B2F-F1E1-93D5-859B007B8A13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A710DAA-3B36-3918-CD90-4DD225192F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DF2B6-C8F9-08CF-CCBA-4482FE94B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FC631-F64A-C2CE-8D6E-24501C56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Seven Stage Petal Infographic – Slide Template</a:t>
            </a:r>
          </a:p>
        </p:txBody>
      </p:sp>
      <p:sp>
        <p:nvSpPr>
          <p:cNvPr id="33" name="Circle">
            <a:extLst>
              <a:ext uri="{FF2B5EF4-FFF2-40B4-BE49-F238E27FC236}">
                <a16:creationId xmlns:a16="http://schemas.microsoft.com/office/drawing/2014/main" id="{93E5494C-B21D-5AFD-2E42-3B358A2E19D8}"/>
              </a:ext>
            </a:extLst>
          </p:cNvPr>
          <p:cNvSpPr/>
          <p:nvPr/>
        </p:nvSpPr>
        <p:spPr>
          <a:xfrm>
            <a:off x="3870451" y="1771567"/>
            <a:ext cx="1410017" cy="1410016"/>
          </a:xfrm>
          <a:prstGeom prst="ellipse">
            <a:avLst/>
          </a:prstGeom>
          <a:solidFill>
            <a:schemeClr val="accent5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01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F09A80F5-0A99-1AA6-7E4F-CF5216B22294}"/>
              </a:ext>
            </a:extLst>
          </p:cNvPr>
          <p:cNvSpPr/>
          <p:nvPr/>
        </p:nvSpPr>
        <p:spPr>
          <a:xfrm>
            <a:off x="4790628" y="2214359"/>
            <a:ext cx="1410017" cy="1410016"/>
          </a:xfrm>
          <a:prstGeom prst="ellipse">
            <a:avLst/>
          </a:prstGeom>
          <a:solidFill>
            <a:schemeClr val="accent4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02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E706328B-3A83-1027-0735-89C4838D9B15}"/>
              </a:ext>
            </a:extLst>
          </p:cNvPr>
          <p:cNvSpPr/>
          <p:nvPr/>
        </p:nvSpPr>
        <p:spPr>
          <a:xfrm>
            <a:off x="4998187" y="3231397"/>
            <a:ext cx="1410017" cy="1410017"/>
          </a:xfrm>
          <a:prstGeom prst="ellipse">
            <a:avLst/>
          </a:prstGeom>
          <a:solidFill>
            <a:schemeClr val="accent4">
              <a:lumMod val="40000"/>
              <a:lumOff val="60000"/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03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61C7BB9E-7803-8D88-96AF-3CBCB14473BF}"/>
              </a:ext>
            </a:extLst>
          </p:cNvPr>
          <p:cNvSpPr/>
          <p:nvPr/>
        </p:nvSpPr>
        <p:spPr>
          <a:xfrm>
            <a:off x="4368592" y="4027039"/>
            <a:ext cx="1410017" cy="1410017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04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37" name="Circle">
            <a:extLst>
              <a:ext uri="{FF2B5EF4-FFF2-40B4-BE49-F238E27FC236}">
                <a16:creationId xmlns:a16="http://schemas.microsoft.com/office/drawing/2014/main" id="{1B104662-07C1-64B8-67F9-E850090ECB51}"/>
              </a:ext>
            </a:extLst>
          </p:cNvPr>
          <p:cNvSpPr/>
          <p:nvPr/>
        </p:nvSpPr>
        <p:spPr>
          <a:xfrm>
            <a:off x="3379229" y="4013202"/>
            <a:ext cx="1410017" cy="1410017"/>
          </a:xfrm>
          <a:prstGeom prst="ellipse">
            <a:avLst/>
          </a:prstGeom>
          <a:solidFill>
            <a:schemeClr val="accent2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05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38" name="Circle">
            <a:extLst>
              <a:ext uri="{FF2B5EF4-FFF2-40B4-BE49-F238E27FC236}">
                <a16:creationId xmlns:a16="http://schemas.microsoft.com/office/drawing/2014/main" id="{5332E980-4B69-2D0C-F3C2-151C4C9BD98F}"/>
              </a:ext>
            </a:extLst>
          </p:cNvPr>
          <p:cNvSpPr/>
          <p:nvPr/>
        </p:nvSpPr>
        <p:spPr>
          <a:xfrm>
            <a:off x="2735796" y="3245234"/>
            <a:ext cx="1410017" cy="1410017"/>
          </a:xfrm>
          <a:prstGeom prst="ellipse">
            <a:avLst/>
          </a:prstGeom>
          <a:solidFill>
            <a:schemeClr val="accent1"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06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39" name="Circle">
            <a:extLst>
              <a:ext uri="{FF2B5EF4-FFF2-40B4-BE49-F238E27FC236}">
                <a16:creationId xmlns:a16="http://schemas.microsoft.com/office/drawing/2014/main" id="{49F0CE25-7E09-D141-67B7-60FDF6F2F6B6}"/>
              </a:ext>
            </a:extLst>
          </p:cNvPr>
          <p:cNvSpPr/>
          <p:nvPr/>
        </p:nvSpPr>
        <p:spPr>
          <a:xfrm>
            <a:off x="2964111" y="2207441"/>
            <a:ext cx="1410017" cy="1410016"/>
          </a:xfrm>
          <a:prstGeom prst="ellipse">
            <a:avLst/>
          </a:prstGeom>
          <a:solidFill>
            <a:schemeClr val="accent6">
              <a:lumMod val="60000"/>
              <a:lumOff val="40000"/>
              <a:alpha val="70000"/>
            </a:schemeClr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1200" dirty="0">
                <a:solidFill>
                  <a:schemeClr val="tx2"/>
                </a:solidFill>
              </a:rPr>
              <a:t>07</a:t>
            </a:r>
            <a:endParaRPr sz="1200" dirty="0">
              <a:solidFill>
                <a:schemeClr val="tx2"/>
              </a:solidFill>
            </a:endParaRPr>
          </a:p>
        </p:txBody>
      </p:sp>
      <p:sp>
        <p:nvSpPr>
          <p:cNvPr id="40" name="Circle">
            <a:extLst>
              <a:ext uri="{FF2B5EF4-FFF2-40B4-BE49-F238E27FC236}">
                <a16:creationId xmlns:a16="http://schemas.microsoft.com/office/drawing/2014/main" id="{364D3E9F-C009-C455-0325-2A83EF7FAF64}"/>
              </a:ext>
            </a:extLst>
          </p:cNvPr>
          <p:cNvSpPr/>
          <p:nvPr/>
        </p:nvSpPr>
        <p:spPr>
          <a:xfrm>
            <a:off x="3870451" y="2954652"/>
            <a:ext cx="1410017" cy="1410016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28575" rIns="0" bIns="28575" anchor="ctr"/>
          <a:lstStyle/>
          <a:p>
            <a:pPr algn="ctr"/>
            <a:r>
              <a:rPr lang="fr-CA" b="1" dirty="0">
                <a:solidFill>
                  <a:schemeClr val="tx2"/>
                </a:solidFill>
              </a:rPr>
              <a:t>Lorem Ipsum</a:t>
            </a:r>
            <a:endParaRPr b="1" dirty="0">
              <a:solidFill>
                <a:schemeClr val="tx2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EC6AEF-6DA6-87DC-E737-39925691B722}"/>
              </a:ext>
            </a:extLst>
          </p:cNvPr>
          <p:cNvGrpSpPr/>
          <p:nvPr/>
        </p:nvGrpSpPr>
        <p:grpSpPr>
          <a:xfrm>
            <a:off x="6695611" y="2605545"/>
            <a:ext cx="2194560" cy="952227"/>
            <a:chOff x="8921977" y="2875429"/>
            <a:chExt cx="2926080" cy="126963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79E1720-4B6F-CC37-23E2-C10297EC1C0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352C740-01D1-F9EC-BAC7-CE71B287CC7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B89D56-48DA-AEA4-9AF8-C2A685E1AA8C}"/>
              </a:ext>
            </a:extLst>
          </p:cNvPr>
          <p:cNvGrpSpPr/>
          <p:nvPr/>
        </p:nvGrpSpPr>
        <p:grpSpPr>
          <a:xfrm>
            <a:off x="6488052" y="4696156"/>
            <a:ext cx="2194560" cy="952227"/>
            <a:chOff x="8921977" y="4580523"/>
            <a:chExt cx="2926080" cy="126963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55E480D-8F0E-0F11-BA1D-461369AF0B36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F8BABF-0F52-5EEB-EDF3-E852A108E37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90F064-D9DA-C254-5829-4B41609166B6}"/>
              </a:ext>
            </a:extLst>
          </p:cNvPr>
          <p:cNvGrpSpPr/>
          <p:nvPr/>
        </p:nvGrpSpPr>
        <p:grpSpPr>
          <a:xfrm>
            <a:off x="253830" y="3051254"/>
            <a:ext cx="2194560" cy="1106115"/>
            <a:chOff x="332936" y="2875429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C496AEBD-E0CA-E8F3-6CF3-AAB6374F0F11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8DB2164-B4C6-AA8C-49E2-874897FAEF73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ECC478-4D0C-5845-800D-B2572FDD0CE8}"/>
              </a:ext>
            </a:extLst>
          </p:cNvPr>
          <p:cNvGrpSpPr/>
          <p:nvPr/>
        </p:nvGrpSpPr>
        <p:grpSpPr>
          <a:xfrm>
            <a:off x="461011" y="4542268"/>
            <a:ext cx="2194560" cy="1106115"/>
            <a:chOff x="332936" y="4580523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1E072E4-4174-D388-4345-52A272D7706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E4ACE8C-CE48-4F4C-3ECF-2D22D4DA1CE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8DB661F-2463-7B8C-8BE9-138296B9C4CE}"/>
              </a:ext>
            </a:extLst>
          </p:cNvPr>
          <p:cNvGrpSpPr/>
          <p:nvPr/>
        </p:nvGrpSpPr>
        <p:grpSpPr>
          <a:xfrm>
            <a:off x="6488052" y="1560240"/>
            <a:ext cx="2194560" cy="952227"/>
            <a:chOff x="8921977" y="1170335"/>
            <a:chExt cx="2926080" cy="1269634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FB06876-E567-7C97-AC0E-B0DE235AE0C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1110B4B4-30EA-BE69-CD11-6BC5905DBE3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60E3196-F580-2009-D663-34F56497ABB6}"/>
              </a:ext>
            </a:extLst>
          </p:cNvPr>
          <p:cNvGrpSpPr/>
          <p:nvPr/>
        </p:nvGrpSpPr>
        <p:grpSpPr>
          <a:xfrm>
            <a:off x="461011" y="1560240"/>
            <a:ext cx="2194560" cy="1106115"/>
            <a:chOff x="332936" y="2555951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5E2DFE4-8C32-25C7-1C0C-7761011D9C5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74B734A-432B-D65F-795B-FC65EFB7050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7F80840-37AE-EFBE-96B5-00665BF9420F}"/>
              </a:ext>
            </a:extLst>
          </p:cNvPr>
          <p:cNvGrpSpPr/>
          <p:nvPr/>
        </p:nvGrpSpPr>
        <p:grpSpPr>
          <a:xfrm>
            <a:off x="6695611" y="3650850"/>
            <a:ext cx="2194560" cy="952227"/>
            <a:chOff x="8921977" y="2875429"/>
            <a:chExt cx="2926080" cy="126963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0ACA665-5603-ECD5-21CC-C87B70139E54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D6B60F6-2F9B-07BB-0F0E-26EDA0D6F7D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81399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512</Words>
  <Application>Microsoft Office PowerPoint</Application>
  <PresentationFormat>On-screen Show (4:3)</PresentationFormat>
  <Paragraphs>53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Seven Stage Petal Infographic – Slide Template</vt:lpstr>
      <vt:lpstr>Seven Stage Petal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 Stage Petal Infographic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2025-05-02T16:20:45Z</dcterms:modified>
  <cp:category>Charts &amp; Diagrams</cp:category>
</cp:coreProperties>
</file>