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2" d="100"/>
          <a:sy n="122" d="100"/>
        </p:scale>
        <p:origin x="92" y="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6503E-8F12-A8BD-B8B1-E4BAB410B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EB2677-9AB9-71CE-9198-8BBD512FCD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6BAFAD-4D8D-6ED3-0B38-F645534F56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F2827-E35D-4A33-73EE-1DB6BD3528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48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Seven Stage Petal Infographic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7C800098-B263-86C0-A0C1-17ACD142E49D}"/>
              </a:ext>
            </a:extLst>
          </p:cNvPr>
          <p:cNvSpPr/>
          <p:nvPr/>
        </p:nvSpPr>
        <p:spPr>
          <a:xfrm>
            <a:off x="5160601" y="985340"/>
            <a:ext cx="1880023" cy="1880022"/>
          </a:xfrm>
          <a:prstGeom prst="ellipse">
            <a:avLst/>
          </a:prstGeom>
          <a:solidFill>
            <a:schemeClr val="accent5">
              <a:alpha val="70000"/>
            </a:schemeClr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2"/>
                </a:solidFill>
              </a:rPr>
              <a:t>01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DFC6262E-7876-8864-09D1-38948D322EB7}"/>
              </a:ext>
            </a:extLst>
          </p:cNvPr>
          <p:cNvSpPr/>
          <p:nvPr/>
        </p:nvSpPr>
        <p:spPr>
          <a:xfrm>
            <a:off x="6387504" y="1575729"/>
            <a:ext cx="1880023" cy="1880022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2"/>
                </a:solidFill>
              </a:rPr>
              <a:t>02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4DE53A8F-4465-A562-0B88-AACAA5B2A632}"/>
              </a:ext>
            </a:extLst>
          </p:cNvPr>
          <p:cNvSpPr/>
          <p:nvPr/>
        </p:nvSpPr>
        <p:spPr>
          <a:xfrm>
            <a:off x="6664249" y="2931780"/>
            <a:ext cx="1880023" cy="1880023"/>
          </a:xfrm>
          <a:prstGeom prst="ellipse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2"/>
                </a:solidFill>
              </a:rPr>
              <a:t>03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217CB282-0B23-4355-56B8-45C3BED2D7D6}"/>
              </a:ext>
            </a:extLst>
          </p:cNvPr>
          <p:cNvSpPr/>
          <p:nvPr/>
        </p:nvSpPr>
        <p:spPr>
          <a:xfrm>
            <a:off x="5824789" y="3992636"/>
            <a:ext cx="1880023" cy="1880023"/>
          </a:xfrm>
          <a:prstGeom prst="ellipse">
            <a:avLst/>
          </a:prstGeom>
          <a:solidFill>
            <a:schemeClr val="accent3">
              <a:alpha val="70000"/>
            </a:schemeClr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2"/>
                </a:solidFill>
              </a:rPr>
              <a:t>04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C098C64B-BBB3-4B76-E021-320A8010D7ED}"/>
              </a:ext>
            </a:extLst>
          </p:cNvPr>
          <p:cNvSpPr/>
          <p:nvPr/>
        </p:nvSpPr>
        <p:spPr>
          <a:xfrm>
            <a:off x="4505638" y="3974187"/>
            <a:ext cx="1880022" cy="1880023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2"/>
                </a:solidFill>
              </a:rPr>
              <a:t>05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C9666E42-C279-A06B-F235-0C1C9752AF3D}"/>
              </a:ext>
            </a:extLst>
          </p:cNvPr>
          <p:cNvSpPr/>
          <p:nvPr/>
        </p:nvSpPr>
        <p:spPr>
          <a:xfrm>
            <a:off x="3647728" y="2950230"/>
            <a:ext cx="1880022" cy="1880023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2"/>
                </a:solidFill>
              </a:rPr>
              <a:t>06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21D6FA28-7D7C-13A0-8EEB-AC2D36A2853A}"/>
              </a:ext>
            </a:extLst>
          </p:cNvPr>
          <p:cNvSpPr/>
          <p:nvPr/>
        </p:nvSpPr>
        <p:spPr>
          <a:xfrm>
            <a:off x="3952148" y="1566505"/>
            <a:ext cx="1880022" cy="1880022"/>
          </a:xfrm>
          <a:prstGeom prst="ellipse">
            <a:avLst/>
          </a:prstGeom>
          <a:solidFill>
            <a:schemeClr val="accent6">
              <a:lumMod val="60000"/>
              <a:lumOff val="40000"/>
              <a:alpha val="70000"/>
            </a:schemeClr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2"/>
                </a:solidFill>
              </a:rPr>
              <a:t>07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1E651E9E-C049-1CE7-99AC-21D5BC63522E}"/>
              </a:ext>
            </a:extLst>
          </p:cNvPr>
          <p:cNvSpPr/>
          <p:nvPr/>
        </p:nvSpPr>
        <p:spPr>
          <a:xfrm>
            <a:off x="5160601" y="2562787"/>
            <a:ext cx="1880023" cy="188002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/>
            <a:r>
              <a:rPr lang="fr-CA" sz="2400" b="1" dirty="0">
                <a:solidFill>
                  <a:schemeClr val="tx2"/>
                </a:solidFill>
              </a:rPr>
              <a:t>Lorem Ipsum</a:t>
            </a:r>
            <a:endParaRPr sz="2400" b="1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0ED2D49-848B-89FC-5AF6-700F33E61E5E}"/>
              </a:ext>
            </a:extLst>
          </p:cNvPr>
          <p:cNvGrpSpPr/>
          <p:nvPr/>
        </p:nvGrpSpPr>
        <p:grpSpPr>
          <a:xfrm>
            <a:off x="8927481" y="2440435"/>
            <a:ext cx="2926080" cy="1105487"/>
            <a:chOff x="8921977" y="2947244"/>
            <a:chExt cx="2926080" cy="11054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A75E396-A7D9-50B3-93A7-2DAFDAD5AF2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5D1E486-6E77-C1FA-0B28-5D725DA63A6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31D614A-53E7-EE3D-FAFB-A8E1FC617BC7}"/>
              </a:ext>
            </a:extLst>
          </p:cNvPr>
          <p:cNvGrpSpPr/>
          <p:nvPr/>
        </p:nvGrpSpPr>
        <p:grpSpPr>
          <a:xfrm>
            <a:off x="8650736" y="4837004"/>
            <a:ext cx="2926080" cy="1105487"/>
            <a:chOff x="8921977" y="4652338"/>
            <a:chExt cx="2926080" cy="11054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32DD17E-E2A0-C941-D6C5-6C5D73FC09C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F0E4113-3113-EB04-6AF3-CFF166B18C7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18A5AD1-DFB7-0785-3E24-B91050416AD6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5AC322-B63C-8A1F-C682-2CBC03DA34F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5B4B673-3E4B-AE03-9B40-D9451BB1136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7B12368-EB74-662C-3756-15488ADF8369}"/>
              </a:ext>
            </a:extLst>
          </p:cNvPr>
          <p:cNvGrpSpPr/>
          <p:nvPr/>
        </p:nvGrpSpPr>
        <p:grpSpPr>
          <a:xfrm>
            <a:off x="614681" y="4652338"/>
            <a:ext cx="2926080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A0DA04-FC9B-2526-7448-F636060CD21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6B2DAAE-FFDB-F9C8-EE1B-AC441C4BB45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9A06072-9014-605E-1953-4860119EF552}"/>
              </a:ext>
            </a:extLst>
          </p:cNvPr>
          <p:cNvGrpSpPr/>
          <p:nvPr/>
        </p:nvGrpSpPr>
        <p:grpSpPr>
          <a:xfrm>
            <a:off x="8650736" y="1242150"/>
            <a:ext cx="2926080" cy="1105487"/>
            <a:chOff x="8921977" y="1242150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F54109-4CA3-1C70-5051-CD871198A72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84A9B5-F1C1-A605-B4F3-3B6908ED58D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DD8683C-229F-74FA-36F3-A939307FAE58}"/>
              </a:ext>
            </a:extLst>
          </p:cNvPr>
          <p:cNvGrpSpPr/>
          <p:nvPr/>
        </p:nvGrpSpPr>
        <p:grpSpPr>
          <a:xfrm>
            <a:off x="614681" y="1242150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38379BB-6E9F-F605-A83F-86F769ABC5E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FC23451-A589-84C4-1AFB-791EE28A71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914DDF4-103B-4CB0-89CD-52EDD6DCA092}"/>
              </a:ext>
            </a:extLst>
          </p:cNvPr>
          <p:cNvGrpSpPr/>
          <p:nvPr/>
        </p:nvGrpSpPr>
        <p:grpSpPr>
          <a:xfrm>
            <a:off x="8927481" y="3638720"/>
            <a:ext cx="2926080" cy="1105487"/>
            <a:chOff x="8921977" y="2947244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CFCC13D-4B2F-F1E1-93D5-859B007B8A1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A710DAA-3B36-3918-CD90-4DD225192F2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DF2B6-C8F9-08CF-CCBA-4482FE94B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FC631-F64A-C2CE-8D6E-24501C56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Seven Stage Petal Infographic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F1A2F1D9-D3A7-F0A6-0B95-4934CA2E87F4}"/>
              </a:ext>
            </a:extLst>
          </p:cNvPr>
          <p:cNvSpPr/>
          <p:nvPr/>
        </p:nvSpPr>
        <p:spPr>
          <a:xfrm>
            <a:off x="5160601" y="985340"/>
            <a:ext cx="1880023" cy="1880022"/>
          </a:xfrm>
          <a:prstGeom prst="ellipse">
            <a:avLst/>
          </a:prstGeom>
          <a:solidFill>
            <a:schemeClr val="accent5">
              <a:alpha val="70000"/>
            </a:schemeClr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2"/>
                </a:solidFill>
              </a:rPr>
              <a:t>01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E310AB90-D8C1-7675-66C0-1C43B57D7192}"/>
              </a:ext>
            </a:extLst>
          </p:cNvPr>
          <p:cNvSpPr/>
          <p:nvPr/>
        </p:nvSpPr>
        <p:spPr>
          <a:xfrm>
            <a:off x="6387504" y="1575729"/>
            <a:ext cx="1880023" cy="1880022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2"/>
                </a:solidFill>
              </a:rPr>
              <a:t>02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40547067-31C4-E4F3-7BDA-6FCEC7187AAC}"/>
              </a:ext>
            </a:extLst>
          </p:cNvPr>
          <p:cNvSpPr/>
          <p:nvPr/>
        </p:nvSpPr>
        <p:spPr>
          <a:xfrm>
            <a:off x="6664249" y="2931780"/>
            <a:ext cx="1880023" cy="1880023"/>
          </a:xfrm>
          <a:prstGeom prst="ellipse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2"/>
                </a:solidFill>
              </a:rPr>
              <a:t>03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6FB7719C-2D60-D551-3ADD-AF9BB796C669}"/>
              </a:ext>
            </a:extLst>
          </p:cNvPr>
          <p:cNvSpPr/>
          <p:nvPr/>
        </p:nvSpPr>
        <p:spPr>
          <a:xfrm>
            <a:off x="5824789" y="3992636"/>
            <a:ext cx="1880023" cy="1880023"/>
          </a:xfrm>
          <a:prstGeom prst="ellipse">
            <a:avLst/>
          </a:prstGeom>
          <a:solidFill>
            <a:schemeClr val="accent3">
              <a:alpha val="70000"/>
            </a:schemeClr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2"/>
                </a:solidFill>
              </a:rPr>
              <a:t>04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1A3DCD94-F539-81EF-9B0E-A2EBDA8CDF2C}"/>
              </a:ext>
            </a:extLst>
          </p:cNvPr>
          <p:cNvSpPr/>
          <p:nvPr/>
        </p:nvSpPr>
        <p:spPr>
          <a:xfrm>
            <a:off x="4505638" y="3974187"/>
            <a:ext cx="1880022" cy="1880023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2"/>
                </a:solidFill>
              </a:rPr>
              <a:t>05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4647DC10-5808-4EEE-325A-F05F4FB3C8FC}"/>
              </a:ext>
            </a:extLst>
          </p:cNvPr>
          <p:cNvSpPr/>
          <p:nvPr/>
        </p:nvSpPr>
        <p:spPr>
          <a:xfrm>
            <a:off x="3647728" y="2950230"/>
            <a:ext cx="1880022" cy="1880023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2"/>
                </a:solidFill>
              </a:rPr>
              <a:t>06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4C111B49-68C1-B665-4CC2-DB16B8A38E94}"/>
              </a:ext>
            </a:extLst>
          </p:cNvPr>
          <p:cNvSpPr/>
          <p:nvPr/>
        </p:nvSpPr>
        <p:spPr>
          <a:xfrm>
            <a:off x="3952148" y="1566505"/>
            <a:ext cx="1880022" cy="1880022"/>
          </a:xfrm>
          <a:prstGeom prst="ellipse">
            <a:avLst/>
          </a:prstGeom>
          <a:solidFill>
            <a:schemeClr val="accent6">
              <a:lumMod val="60000"/>
              <a:lumOff val="40000"/>
              <a:alpha val="70000"/>
            </a:schemeClr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600" dirty="0">
                <a:solidFill>
                  <a:schemeClr val="tx2"/>
                </a:solidFill>
              </a:rPr>
              <a:t>07</a:t>
            </a:r>
            <a:endParaRPr sz="1600" dirty="0">
              <a:solidFill>
                <a:schemeClr val="tx2"/>
              </a:solidFill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9FA5DA36-98CE-4ADA-315F-313EF830E1D0}"/>
              </a:ext>
            </a:extLst>
          </p:cNvPr>
          <p:cNvSpPr/>
          <p:nvPr/>
        </p:nvSpPr>
        <p:spPr>
          <a:xfrm>
            <a:off x="5160601" y="2562787"/>
            <a:ext cx="1880023" cy="188002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38100" rIns="0" bIns="38100" anchor="ctr"/>
          <a:lstStyle/>
          <a:p>
            <a:pPr algn="ctr"/>
            <a:r>
              <a:rPr lang="fr-CA" sz="2400" b="1" dirty="0">
                <a:solidFill>
                  <a:schemeClr val="tx2"/>
                </a:solidFill>
              </a:rPr>
              <a:t>Lorem Ipsum</a:t>
            </a:r>
            <a:endParaRPr sz="2400" b="1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C66E58-97C2-370D-4EF5-BCB2CD7993EC}"/>
              </a:ext>
            </a:extLst>
          </p:cNvPr>
          <p:cNvGrpSpPr/>
          <p:nvPr/>
        </p:nvGrpSpPr>
        <p:grpSpPr>
          <a:xfrm>
            <a:off x="8927481" y="2440435"/>
            <a:ext cx="2926080" cy="1105487"/>
            <a:chOff x="8921977" y="2947244"/>
            <a:chExt cx="2926080" cy="11054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8FA92AD-722F-2EA0-8E00-98EFF5CA741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EE9873E-43B5-8307-BC31-25470CDF73B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1F3378A-96B6-B99A-C241-0DCF90349EB4}"/>
              </a:ext>
            </a:extLst>
          </p:cNvPr>
          <p:cNvGrpSpPr/>
          <p:nvPr/>
        </p:nvGrpSpPr>
        <p:grpSpPr>
          <a:xfrm>
            <a:off x="8650736" y="4837004"/>
            <a:ext cx="2926080" cy="1105487"/>
            <a:chOff x="8921977" y="4652338"/>
            <a:chExt cx="2926080" cy="11054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26DDB1-46B0-2F8E-171C-3BBAA99C9AE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A2C38DB-A810-5372-2782-520C077E7A5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E36FA18-AEA6-BB03-97B4-8CEEF16F3F22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E46A728-38AE-661D-341A-EE514C7C830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3C4D5EF-6CFE-E70B-2FBF-5A0ED072A19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4ADC31F-88E3-F3EA-957D-AD41C5D66B37}"/>
              </a:ext>
            </a:extLst>
          </p:cNvPr>
          <p:cNvGrpSpPr/>
          <p:nvPr/>
        </p:nvGrpSpPr>
        <p:grpSpPr>
          <a:xfrm>
            <a:off x="614681" y="4652338"/>
            <a:ext cx="2926080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91D19AE-8349-755D-6BA9-05F93535ACC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EB4A8CD-DD03-3DEE-0F84-0CA491DBD9E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6989DA6-EDC3-525F-139D-B47D58039B38}"/>
              </a:ext>
            </a:extLst>
          </p:cNvPr>
          <p:cNvGrpSpPr/>
          <p:nvPr/>
        </p:nvGrpSpPr>
        <p:grpSpPr>
          <a:xfrm>
            <a:off x="8650736" y="1242150"/>
            <a:ext cx="2926080" cy="1105487"/>
            <a:chOff x="8921977" y="1242150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3D6E456-C834-0559-418B-790D605F8C7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5E5CBA7-A19A-2AF2-A054-E3E93C9DD5C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A6F71FF-2545-A35D-8AFE-8B70064DC4E7}"/>
              </a:ext>
            </a:extLst>
          </p:cNvPr>
          <p:cNvGrpSpPr/>
          <p:nvPr/>
        </p:nvGrpSpPr>
        <p:grpSpPr>
          <a:xfrm>
            <a:off x="614681" y="1242150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240D172-1E40-FC7C-5F19-0DFFF558BBE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6F142AA-4E4A-00DC-28A3-A673B65D6FE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F41762C-874C-10BA-201F-B3EA118C7F6A}"/>
              </a:ext>
            </a:extLst>
          </p:cNvPr>
          <p:cNvGrpSpPr/>
          <p:nvPr/>
        </p:nvGrpSpPr>
        <p:grpSpPr>
          <a:xfrm>
            <a:off x="8927481" y="3638720"/>
            <a:ext cx="2926080" cy="1105487"/>
            <a:chOff x="8921977" y="2947244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7A9C249-50C1-FF7A-D09E-8571D2BC60E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85E6104-E3A1-801C-0DDC-B1002496FC2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8139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9426</TotalTime>
  <Words>566</Words>
  <Application>Microsoft Office PowerPoint</Application>
  <PresentationFormat>Widescreen</PresentationFormat>
  <Paragraphs>53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Seven Stage Petal Infographic – Slide Template</vt:lpstr>
      <vt:lpstr>Seven Stage Petal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 Stage Petal Infographic</dc:title>
  <dc:creator>PresentationGO.com</dc:creator>
  <dc:description>© Copyright PresentationGO.com - Do not distribute or sale without written permission.</dc:description>
  <cp:lastModifiedBy>Christophe Barroche</cp:lastModifiedBy>
  <cp:revision>42</cp:revision>
  <dcterms:created xsi:type="dcterms:W3CDTF">2014-11-26T05:14:11Z</dcterms:created>
  <dcterms:modified xsi:type="dcterms:W3CDTF">2025-05-02T16:21:06Z</dcterms:modified>
  <cp:category>Charts &amp; Diagrams</cp:category>
</cp:coreProperties>
</file>