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1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344"/>
    <a:srgbClr val="1E445C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0DE69-39C3-EE17-3833-C1F30B0A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DDEA9-8D88-8D08-29E6-90DD1C40D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9CD19-9DFA-FA08-3F2E-2979B88D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00368-DD4F-061C-8AEE-968114AA6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3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1CA1F-44DA-326C-1E2D-21A08D6F0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4F329-14C1-BFE3-C0B5-EA5F944079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74945-0C44-35A1-0184-59D1A3878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3E1F2-3A7F-1906-4140-EB2271685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8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19B23-E170-CF67-7202-064DBFC0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D437C-C00C-536B-8F02-F317AE71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Triple Triangle Diagram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A4D00F7-EEE5-5952-7419-F07CBF2FC70B}"/>
              </a:ext>
            </a:extLst>
          </p:cNvPr>
          <p:cNvSpPr/>
          <p:nvPr/>
        </p:nvSpPr>
        <p:spPr>
          <a:xfrm>
            <a:off x="3609952" y="1660067"/>
            <a:ext cx="1924686" cy="16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A4FDEF0-2A00-ED53-DB5F-957539EA7BAA}"/>
              </a:ext>
            </a:extLst>
          </p:cNvPr>
          <p:cNvSpPr/>
          <p:nvPr/>
        </p:nvSpPr>
        <p:spPr>
          <a:xfrm>
            <a:off x="5002078" y="3890306"/>
            <a:ext cx="1924092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4A77F3E4-61F7-2BFC-B21A-22C7A44327CB}"/>
              </a:ext>
            </a:extLst>
          </p:cNvPr>
          <p:cNvSpPr/>
          <p:nvPr/>
        </p:nvSpPr>
        <p:spPr>
          <a:xfrm>
            <a:off x="2217830" y="3890306"/>
            <a:ext cx="1924877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5290739-88CB-7A74-25C6-6D9BAE304DB1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27DF3F77-2910-F1CF-7BEF-9B4CC000A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1922" y="4383636"/>
            <a:ext cx="560155" cy="560155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42A8FBAC-71F6-D98B-4CFE-A9A3B3D0D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0191" y="4312327"/>
            <a:ext cx="560155" cy="560155"/>
          </a:xfrm>
          <a:prstGeom prst="rect">
            <a:avLst/>
          </a:prstGeom>
        </p:spPr>
      </p:pic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2ECC9992-3CC0-11F3-7810-2D2621B428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2218" y="2082088"/>
            <a:ext cx="560155" cy="560155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8BB22382-5F1A-57A1-EAA6-15F35B4632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045" y="4312327"/>
            <a:ext cx="560155" cy="5601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452015C-0447-A4B8-8571-2CE638664E96}"/>
              </a:ext>
            </a:extLst>
          </p:cNvPr>
          <p:cNvSpPr txBox="1"/>
          <p:nvPr/>
        </p:nvSpPr>
        <p:spPr>
          <a:xfrm>
            <a:off x="3965617" y="2786329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0F83B11-53F7-2904-527D-746B766C58CE}"/>
              </a:ext>
            </a:extLst>
          </p:cNvPr>
          <p:cNvSpPr txBox="1"/>
          <p:nvPr/>
        </p:nvSpPr>
        <p:spPr>
          <a:xfrm>
            <a:off x="2573590" y="4952373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A36EB65-9AA3-15FA-959C-CE4E81051B62}"/>
              </a:ext>
            </a:extLst>
          </p:cNvPr>
          <p:cNvSpPr txBox="1"/>
          <p:nvPr/>
        </p:nvSpPr>
        <p:spPr>
          <a:xfrm>
            <a:off x="5357444" y="4952373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52AFFE-DD90-F25C-D870-C6946E41B9D3}"/>
              </a:ext>
            </a:extLst>
          </p:cNvPr>
          <p:cNvSpPr txBox="1"/>
          <p:nvPr/>
        </p:nvSpPr>
        <p:spPr>
          <a:xfrm>
            <a:off x="3965320" y="3850041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5FC952C-91B2-B4F1-D077-306FB5E8D02D}"/>
              </a:ext>
            </a:extLst>
          </p:cNvPr>
          <p:cNvGrpSpPr/>
          <p:nvPr/>
        </p:nvGrpSpPr>
        <p:grpSpPr>
          <a:xfrm>
            <a:off x="6720410" y="3766367"/>
            <a:ext cx="2194560" cy="1106115"/>
            <a:chOff x="8921977" y="2875429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106A49D-FA19-C017-543E-1B3D590A09E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158EACA-9187-4325-5FB8-EC137D16E14C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46385E-ACEE-E4AC-1D1D-55E2163D295C}"/>
              </a:ext>
            </a:extLst>
          </p:cNvPr>
          <p:cNvGrpSpPr/>
          <p:nvPr/>
        </p:nvGrpSpPr>
        <p:grpSpPr>
          <a:xfrm>
            <a:off x="229029" y="3766367"/>
            <a:ext cx="2194560" cy="1106115"/>
            <a:chOff x="332936" y="2875429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EAF982D-5A16-F93A-DD4D-2769BCB6C7D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E02A8A-2A61-BA8A-B11D-FD1AAFCA838B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B56DFC-7087-F741-C0C7-6526E1FADDA3}"/>
              </a:ext>
            </a:extLst>
          </p:cNvPr>
          <p:cNvGrpSpPr/>
          <p:nvPr/>
        </p:nvGrpSpPr>
        <p:grpSpPr>
          <a:xfrm>
            <a:off x="5989302" y="2033454"/>
            <a:ext cx="2194560" cy="1106115"/>
            <a:chOff x="8921977" y="1170335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16A0AA6-2DDF-F8EB-2544-C519DEC7D55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C8485DF-752A-FCB7-53A1-F9B46C1CCB5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DA6DBE-D359-9C0C-3479-B6FD4A640C11}"/>
              </a:ext>
            </a:extLst>
          </p:cNvPr>
          <p:cNvGrpSpPr/>
          <p:nvPr/>
        </p:nvGrpSpPr>
        <p:grpSpPr>
          <a:xfrm>
            <a:off x="960626" y="2033456"/>
            <a:ext cx="2194560" cy="1106115"/>
            <a:chOff x="332936" y="255595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0AE4E6A-9789-7822-819D-5BCE52EF047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76710DE-8356-AB3D-F460-72DB2A27EF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855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82F76-54A8-29B6-8DC5-B61F1F7B7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01EE-B975-2190-9571-BFB505A66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Triple Triangle Diagram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1F78E55-7DFF-D0B9-CB91-A05522D32830}"/>
              </a:ext>
            </a:extLst>
          </p:cNvPr>
          <p:cNvSpPr/>
          <p:nvPr/>
        </p:nvSpPr>
        <p:spPr>
          <a:xfrm>
            <a:off x="3609952" y="1660067"/>
            <a:ext cx="1924686" cy="16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9" h="21390" extrusionOk="0">
                <a:moveTo>
                  <a:pt x="1101" y="21390"/>
                </a:moveTo>
                <a:lnTo>
                  <a:pt x="19937" y="21390"/>
                </a:lnTo>
                <a:cubicBezTo>
                  <a:pt x="20791" y="21390"/>
                  <a:pt x="21319" y="20333"/>
                  <a:pt x="20884" y="19491"/>
                </a:cubicBezTo>
                <a:lnTo>
                  <a:pt x="11474" y="632"/>
                </a:lnTo>
                <a:cubicBezTo>
                  <a:pt x="11055" y="-210"/>
                  <a:pt x="9983" y="-210"/>
                  <a:pt x="9564" y="632"/>
                </a:cubicBezTo>
                <a:lnTo>
                  <a:pt x="154" y="19474"/>
                </a:lnTo>
                <a:cubicBezTo>
                  <a:pt x="-281" y="20333"/>
                  <a:pt x="262" y="21390"/>
                  <a:pt x="1101" y="213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9B633D7D-7B2B-DAFD-E9D1-3CFEB1976709}"/>
              </a:ext>
            </a:extLst>
          </p:cNvPr>
          <p:cNvSpPr/>
          <p:nvPr/>
        </p:nvSpPr>
        <p:spPr>
          <a:xfrm>
            <a:off x="5002078" y="3890306"/>
            <a:ext cx="1924092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31"/>
                  <a:pt x="256" y="21389"/>
                  <a:pt x="1095" y="2138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D3DCAD07-D0DC-65C8-C4E2-44005FC6A357}"/>
              </a:ext>
            </a:extLst>
          </p:cNvPr>
          <p:cNvSpPr/>
          <p:nvPr/>
        </p:nvSpPr>
        <p:spPr>
          <a:xfrm>
            <a:off x="2217830" y="3890306"/>
            <a:ext cx="1924877" cy="1695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31"/>
                  <a:pt x="249" y="21389"/>
                  <a:pt x="1103" y="21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83EFDAE-3A85-A8FE-1796-4766B9C109E0}"/>
              </a:ext>
            </a:extLst>
          </p:cNvPr>
          <p:cNvSpPr/>
          <p:nvPr/>
        </p:nvSpPr>
        <p:spPr>
          <a:xfrm>
            <a:off x="3609953" y="3648814"/>
            <a:ext cx="1924093" cy="1695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9954" y="0"/>
                </a:moveTo>
                <a:lnTo>
                  <a:pt x="1104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73" y="20758"/>
                </a:lnTo>
                <a:cubicBezTo>
                  <a:pt x="9993" y="21600"/>
                  <a:pt x="11065" y="21600"/>
                  <a:pt x="11484" y="20758"/>
                </a:cubicBezTo>
                <a:lnTo>
                  <a:pt x="20901" y="1900"/>
                </a:lnTo>
                <a:cubicBezTo>
                  <a:pt x="21321" y="1058"/>
                  <a:pt x="20793" y="0"/>
                  <a:pt x="1995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sz="1350">
              <a:solidFill>
                <a:schemeClr val="lt1"/>
              </a:solidFill>
            </a:endParaRPr>
          </a:p>
        </p:txBody>
      </p:sp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0E6B3065-1AAF-AE0F-1E11-DEAEDA2FC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1922" y="4383636"/>
            <a:ext cx="560155" cy="560155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4D02109E-3461-2D3D-8730-BB6C7AB3C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0191" y="4312327"/>
            <a:ext cx="560155" cy="560155"/>
          </a:xfrm>
          <a:prstGeom prst="rect">
            <a:avLst/>
          </a:prstGeom>
        </p:spPr>
      </p:pic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82DD8DD8-F966-C427-EC05-A185D1B889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2218" y="2082088"/>
            <a:ext cx="560155" cy="560155"/>
          </a:xfrm>
          <a:prstGeom prst="rect">
            <a:avLst/>
          </a:prstGeom>
        </p:spPr>
      </p:pic>
      <p:pic>
        <p:nvPicPr>
          <p:cNvPr id="33" name="Graphic 32" descr="Lights On">
            <a:extLst>
              <a:ext uri="{FF2B5EF4-FFF2-40B4-BE49-F238E27FC236}">
                <a16:creationId xmlns:a16="http://schemas.microsoft.com/office/drawing/2014/main" id="{8C22E874-CECB-52AB-5F72-98C55755F1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84045" y="4312327"/>
            <a:ext cx="560155" cy="560155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91AC569-C23D-7134-4793-CDCA96FEB92E}"/>
              </a:ext>
            </a:extLst>
          </p:cNvPr>
          <p:cNvSpPr txBox="1"/>
          <p:nvPr/>
        </p:nvSpPr>
        <p:spPr>
          <a:xfrm>
            <a:off x="3965617" y="2786329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B0742A7-620A-FC39-843E-6F651C723B7E}"/>
              </a:ext>
            </a:extLst>
          </p:cNvPr>
          <p:cNvSpPr txBox="1"/>
          <p:nvPr/>
        </p:nvSpPr>
        <p:spPr>
          <a:xfrm>
            <a:off x="2573590" y="4952373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582913-A043-67CC-B52E-79969EBC5B4B}"/>
              </a:ext>
            </a:extLst>
          </p:cNvPr>
          <p:cNvSpPr txBox="1"/>
          <p:nvPr/>
        </p:nvSpPr>
        <p:spPr>
          <a:xfrm>
            <a:off x="5357444" y="4952373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97F4B6E-706A-2477-53B2-35D05263BFB1}"/>
              </a:ext>
            </a:extLst>
          </p:cNvPr>
          <p:cNvSpPr txBox="1"/>
          <p:nvPr/>
        </p:nvSpPr>
        <p:spPr>
          <a:xfrm>
            <a:off x="3965320" y="3850041"/>
            <a:ext cx="1213359" cy="33855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22A622B-9B6B-4188-F159-576B36E9BB3F}"/>
              </a:ext>
            </a:extLst>
          </p:cNvPr>
          <p:cNvGrpSpPr/>
          <p:nvPr/>
        </p:nvGrpSpPr>
        <p:grpSpPr>
          <a:xfrm>
            <a:off x="6720410" y="3766367"/>
            <a:ext cx="2194560" cy="1106115"/>
            <a:chOff x="8921977" y="2875429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B8D3241-E029-5F32-B694-F73B53D467A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949FB-049E-DFF4-BF20-447139B3476F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CBEA10B-3B68-82DA-F4A3-50661CA1914D}"/>
              </a:ext>
            </a:extLst>
          </p:cNvPr>
          <p:cNvGrpSpPr/>
          <p:nvPr/>
        </p:nvGrpSpPr>
        <p:grpSpPr>
          <a:xfrm>
            <a:off x="229029" y="3766367"/>
            <a:ext cx="2194560" cy="1106115"/>
            <a:chOff x="332936" y="2875429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C9B3CF2-1C3D-A101-C56F-F636235D828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2F73867-70F9-82D6-1512-9A6563B1E6B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F5639DC-5A3D-2170-5AD8-3B4550337525}"/>
              </a:ext>
            </a:extLst>
          </p:cNvPr>
          <p:cNvGrpSpPr/>
          <p:nvPr/>
        </p:nvGrpSpPr>
        <p:grpSpPr>
          <a:xfrm>
            <a:off x="5989302" y="2033454"/>
            <a:ext cx="2194560" cy="1106115"/>
            <a:chOff x="8921977" y="1170335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AABCCDA-8750-1129-3010-B055C3AA0E20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161BC16-8F46-09CC-0946-498FF6E5952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4EC039-07E6-7279-3587-7416CDD27A30}"/>
              </a:ext>
            </a:extLst>
          </p:cNvPr>
          <p:cNvGrpSpPr/>
          <p:nvPr/>
        </p:nvGrpSpPr>
        <p:grpSpPr>
          <a:xfrm>
            <a:off x="960626" y="2033456"/>
            <a:ext cx="2194560" cy="1106115"/>
            <a:chOff x="332936" y="255595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46717B1-CAB0-A8F1-C520-8F8091553EF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536BAD9-6E0B-87E4-9110-F2C764F3A85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853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10452</TotalTime>
  <Words>360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Triangle Diagram – Slide Template</vt:lpstr>
      <vt:lpstr>Triple Triangle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Triangle Diagram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2025-04-29T22:11:35Z</dcterms:modified>
  <cp:category>Charts &amp; Diagrams</cp:category>
</cp:coreProperties>
</file>