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6" r:id="rId4"/>
    <p:sldId id="31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344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1" d="100"/>
          <a:sy n="101" d="100"/>
        </p:scale>
        <p:origin x="76" y="4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0DE69-39C3-EE17-3833-C1F30B0A3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3DDEA9-8D88-8D08-29E6-90DD1C40D2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79CD19-9DFA-FA08-3F2E-2979B88DF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00368-DD4F-061C-8AEE-968114AA6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35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AC8B7-E1E2-D233-204C-93EE6DE58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0AEFAC-F5A1-44F5-0EE8-F0E492BD13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622E12-C17E-A448-28E5-BD7D257C2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78EFE5-EE40-2669-1046-2FB3CBB1E9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874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19B23-E170-CF67-7202-064DBFC05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D437C-C00C-536B-8F02-F317AE71D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Triangle Diagram – Slide Template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6A4D00F7-EEE5-5952-7419-F07CBF2FC70B}"/>
              </a:ext>
            </a:extLst>
          </p:cNvPr>
          <p:cNvSpPr/>
          <p:nvPr/>
        </p:nvSpPr>
        <p:spPr>
          <a:xfrm>
            <a:off x="5040062" y="1274809"/>
            <a:ext cx="2112526" cy="1862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390" extrusionOk="0">
                <a:moveTo>
                  <a:pt x="1101" y="21390"/>
                </a:moveTo>
                <a:lnTo>
                  <a:pt x="19937" y="21390"/>
                </a:lnTo>
                <a:cubicBezTo>
                  <a:pt x="20791" y="21390"/>
                  <a:pt x="21319" y="20333"/>
                  <a:pt x="20884" y="19491"/>
                </a:cubicBezTo>
                <a:lnTo>
                  <a:pt x="11474" y="632"/>
                </a:lnTo>
                <a:cubicBezTo>
                  <a:pt x="11055" y="-210"/>
                  <a:pt x="9983" y="-210"/>
                  <a:pt x="9564" y="632"/>
                </a:cubicBezTo>
                <a:lnTo>
                  <a:pt x="154" y="19474"/>
                </a:lnTo>
                <a:cubicBezTo>
                  <a:pt x="-281" y="20333"/>
                  <a:pt x="262" y="21390"/>
                  <a:pt x="1101" y="213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3A4FDEF0-2A00-ED53-DB5F-957539EA7BAA}"/>
              </a:ext>
            </a:extLst>
          </p:cNvPr>
          <p:cNvSpPr/>
          <p:nvPr/>
        </p:nvSpPr>
        <p:spPr>
          <a:xfrm>
            <a:off x="6568051" y="3722709"/>
            <a:ext cx="2111875" cy="1860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31"/>
                  <a:pt x="256" y="21389"/>
                  <a:pt x="1095" y="213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4A77F3E4-61F7-2BFC-B21A-22C7A44327CB}"/>
              </a:ext>
            </a:extLst>
          </p:cNvPr>
          <p:cNvSpPr/>
          <p:nvPr/>
        </p:nvSpPr>
        <p:spPr>
          <a:xfrm>
            <a:off x="3512074" y="3722709"/>
            <a:ext cx="2112736" cy="1860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31"/>
                  <a:pt x="249" y="21389"/>
                  <a:pt x="1103" y="213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5290739-88CB-7A74-25C6-6D9BAE304DB1}"/>
              </a:ext>
            </a:extLst>
          </p:cNvPr>
          <p:cNvSpPr/>
          <p:nvPr/>
        </p:nvSpPr>
        <p:spPr>
          <a:xfrm>
            <a:off x="5040062" y="3457649"/>
            <a:ext cx="2111876" cy="1860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pic>
        <p:nvPicPr>
          <p:cNvPr id="27" name="Graphic 26" descr="Bullseye">
            <a:extLst>
              <a:ext uri="{FF2B5EF4-FFF2-40B4-BE49-F238E27FC236}">
                <a16:creationId xmlns:a16="http://schemas.microsoft.com/office/drawing/2014/main" id="{27DF3F77-2910-F1CF-7BEF-9B4CC000A5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88588" y="4264187"/>
            <a:ext cx="614824" cy="614824"/>
          </a:xfrm>
          <a:prstGeom prst="rect">
            <a:avLst/>
          </a:prstGeom>
        </p:spPr>
      </p:pic>
      <p:pic>
        <p:nvPicPr>
          <p:cNvPr id="26" name="Graphic 25" descr="Eye">
            <a:extLst>
              <a:ext uri="{FF2B5EF4-FFF2-40B4-BE49-F238E27FC236}">
                <a16:creationId xmlns:a16="http://schemas.microsoft.com/office/drawing/2014/main" id="{42A8FBAC-71F6-D98B-4CFE-A9A3B3D0D2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1030" y="4185917"/>
            <a:ext cx="614824" cy="614824"/>
          </a:xfrm>
          <a:prstGeom prst="rect">
            <a:avLst/>
          </a:prstGeom>
        </p:spPr>
      </p:pic>
      <p:pic>
        <p:nvPicPr>
          <p:cNvPr id="25" name="Graphic 24" descr="Head with gears">
            <a:extLst>
              <a:ext uri="{FF2B5EF4-FFF2-40B4-BE49-F238E27FC236}">
                <a16:creationId xmlns:a16="http://schemas.microsoft.com/office/drawing/2014/main" id="{2ECC9992-3CC0-11F3-7810-2D2621B428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8913" y="1738017"/>
            <a:ext cx="614824" cy="614824"/>
          </a:xfrm>
          <a:prstGeom prst="rect">
            <a:avLst/>
          </a:prstGeom>
        </p:spPr>
      </p:pic>
      <p:pic>
        <p:nvPicPr>
          <p:cNvPr id="33" name="Graphic 32" descr="Lights On">
            <a:extLst>
              <a:ext uri="{FF2B5EF4-FFF2-40B4-BE49-F238E27FC236}">
                <a16:creationId xmlns:a16="http://schemas.microsoft.com/office/drawing/2014/main" id="{8BB22382-5F1A-57A1-EAA6-15F35B4632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16576" y="4185917"/>
            <a:ext cx="614824" cy="614824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E452015C-0447-A4B8-8571-2CE638664E96}"/>
              </a:ext>
            </a:extLst>
          </p:cNvPr>
          <p:cNvSpPr txBox="1"/>
          <p:nvPr/>
        </p:nvSpPr>
        <p:spPr>
          <a:xfrm>
            <a:off x="5430437" y="2342844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0F83B11-53F7-2904-527D-746B766C58CE}"/>
              </a:ext>
            </a:extLst>
          </p:cNvPr>
          <p:cNvSpPr txBox="1"/>
          <p:nvPr/>
        </p:nvSpPr>
        <p:spPr>
          <a:xfrm>
            <a:off x="3902554" y="4720284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A36EB65-9AA3-15FA-959C-CE4E81051B62}"/>
              </a:ext>
            </a:extLst>
          </p:cNvPr>
          <p:cNvSpPr txBox="1"/>
          <p:nvPr/>
        </p:nvSpPr>
        <p:spPr>
          <a:xfrm>
            <a:off x="6958100" y="4720284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B52AFFE-DD90-F25C-D870-C6946E41B9D3}"/>
              </a:ext>
            </a:extLst>
          </p:cNvPr>
          <p:cNvSpPr txBox="1"/>
          <p:nvPr/>
        </p:nvSpPr>
        <p:spPr>
          <a:xfrm>
            <a:off x="5430112" y="3510369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5FC952C-91B2-B4F1-D077-306FB5E8D02D}"/>
              </a:ext>
            </a:extLst>
          </p:cNvPr>
          <p:cNvGrpSpPr/>
          <p:nvPr/>
        </p:nvGrpSpPr>
        <p:grpSpPr>
          <a:xfrm>
            <a:off x="8818885" y="3759099"/>
            <a:ext cx="2926080" cy="1290153"/>
            <a:chOff x="8921977" y="2947244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106A49D-FA19-C017-543E-1B3D590A09E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158EACA-9187-4325-5FB8-EC137D16E14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246385E-ACEE-E4AC-1D1D-55E2163D295C}"/>
              </a:ext>
            </a:extLst>
          </p:cNvPr>
          <p:cNvGrpSpPr/>
          <p:nvPr/>
        </p:nvGrpSpPr>
        <p:grpSpPr>
          <a:xfrm>
            <a:off x="452238" y="3759099"/>
            <a:ext cx="2926080" cy="1290153"/>
            <a:chOff x="332936" y="2947244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EAF982D-5A16-F93A-DD4D-2769BCB6C7D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9E02A8A-2A61-BA8A-B11D-FD1AAFCA838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4B56DFC-7087-F741-C0C7-6526E1FADDA3}"/>
              </a:ext>
            </a:extLst>
          </p:cNvPr>
          <p:cNvGrpSpPr/>
          <p:nvPr/>
        </p:nvGrpSpPr>
        <p:grpSpPr>
          <a:xfrm>
            <a:off x="7985736" y="1807386"/>
            <a:ext cx="2926080" cy="1290153"/>
            <a:chOff x="8921977" y="1242150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16A0AA6-2DDF-F8EB-2544-C519DEC7D55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C8485DF-752A-FCB7-53A1-F9B46C1CCB5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5DA6DBE-D359-9C0C-3479-B6FD4A640C11}"/>
              </a:ext>
            </a:extLst>
          </p:cNvPr>
          <p:cNvGrpSpPr/>
          <p:nvPr/>
        </p:nvGrpSpPr>
        <p:grpSpPr>
          <a:xfrm>
            <a:off x="1280834" y="1807386"/>
            <a:ext cx="2926080" cy="1290153"/>
            <a:chOff x="332936" y="262776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0AE4E6A-9789-7822-819D-5BCE52EF047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76710DE-8356-AB3D-F460-72DB2A27EF3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4850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227A9-F980-AC32-A416-9BD14B94E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E91D3-8561-F615-EA0C-63DC8D60B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Triangle Diagram – Slide Template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48A6A421-546F-EACE-D6E1-DA6BDC314EFE}"/>
              </a:ext>
            </a:extLst>
          </p:cNvPr>
          <p:cNvSpPr/>
          <p:nvPr/>
        </p:nvSpPr>
        <p:spPr>
          <a:xfrm>
            <a:off x="5040062" y="1274809"/>
            <a:ext cx="2112526" cy="1862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390" extrusionOk="0">
                <a:moveTo>
                  <a:pt x="1101" y="21390"/>
                </a:moveTo>
                <a:lnTo>
                  <a:pt x="19937" y="21390"/>
                </a:lnTo>
                <a:cubicBezTo>
                  <a:pt x="20791" y="21390"/>
                  <a:pt x="21319" y="20333"/>
                  <a:pt x="20884" y="19491"/>
                </a:cubicBezTo>
                <a:lnTo>
                  <a:pt x="11474" y="632"/>
                </a:lnTo>
                <a:cubicBezTo>
                  <a:pt x="11055" y="-210"/>
                  <a:pt x="9983" y="-210"/>
                  <a:pt x="9564" y="632"/>
                </a:cubicBezTo>
                <a:lnTo>
                  <a:pt x="154" y="19474"/>
                </a:lnTo>
                <a:cubicBezTo>
                  <a:pt x="-281" y="20333"/>
                  <a:pt x="262" y="21390"/>
                  <a:pt x="1101" y="213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AC184333-3F46-F1C4-440A-C644DA49008E}"/>
              </a:ext>
            </a:extLst>
          </p:cNvPr>
          <p:cNvSpPr/>
          <p:nvPr/>
        </p:nvSpPr>
        <p:spPr>
          <a:xfrm>
            <a:off x="6568051" y="3722709"/>
            <a:ext cx="2111875" cy="1860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31"/>
                  <a:pt x="256" y="21389"/>
                  <a:pt x="1095" y="213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E0990129-AE8A-3D0B-93C7-563358A6888D}"/>
              </a:ext>
            </a:extLst>
          </p:cNvPr>
          <p:cNvSpPr/>
          <p:nvPr/>
        </p:nvSpPr>
        <p:spPr>
          <a:xfrm>
            <a:off x="3512074" y="3722709"/>
            <a:ext cx="2112736" cy="1860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31"/>
                  <a:pt x="249" y="21389"/>
                  <a:pt x="1103" y="213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2DA0A7E-F726-D8A4-2FD4-1E626B288405}"/>
              </a:ext>
            </a:extLst>
          </p:cNvPr>
          <p:cNvSpPr/>
          <p:nvPr/>
        </p:nvSpPr>
        <p:spPr>
          <a:xfrm>
            <a:off x="5040062" y="3457649"/>
            <a:ext cx="2111876" cy="1860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pic>
        <p:nvPicPr>
          <p:cNvPr id="27" name="Graphic 26" descr="Bullseye">
            <a:extLst>
              <a:ext uri="{FF2B5EF4-FFF2-40B4-BE49-F238E27FC236}">
                <a16:creationId xmlns:a16="http://schemas.microsoft.com/office/drawing/2014/main" id="{F38C43FF-08DA-4E11-BB1E-2595FC2E1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88588" y="4264187"/>
            <a:ext cx="614824" cy="614824"/>
          </a:xfrm>
          <a:prstGeom prst="rect">
            <a:avLst/>
          </a:prstGeom>
        </p:spPr>
      </p:pic>
      <p:pic>
        <p:nvPicPr>
          <p:cNvPr id="26" name="Graphic 25" descr="Eye">
            <a:extLst>
              <a:ext uri="{FF2B5EF4-FFF2-40B4-BE49-F238E27FC236}">
                <a16:creationId xmlns:a16="http://schemas.microsoft.com/office/drawing/2014/main" id="{00193B5B-65E6-0EBB-E320-DD90E0E39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1030" y="4185917"/>
            <a:ext cx="614824" cy="614824"/>
          </a:xfrm>
          <a:prstGeom prst="rect">
            <a:avLst/>
          </a:prstGeom>
        </p:spPr>
      </p:pic>
      <p:pic>
        <p:nvPicPr>
          <p:cNvPr id="25" name="Graphic 24" descr="Head with gears">
            <a:extLst>
              <a:ext uri="{FF2B5EF4-FFF2-40B4-BE49-F238E27FC236}">
                <a16:creationId xmlns:a16="http://schemas.microsoft.com/office/drawing/2014/main" id="{6450FD92-AFD3-E637-9C7A-D550C329CC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8913" y="1738017"/>
            <a:ext cx="614824" cy="614824"/>
          </a:xfrm>
          <a:prstGeom prst="rect">
            <a:avLst/>
          </a:prstGeom>
        </p:spPr>
      </p:pic>
      <p:pic>
        <p:nvPicPr>
          <p:cNvPr id="33" name="Graphic 32" descr="Lights On">
            <a:extLst>
              <a:ext uri="{FF2B5EF4-FFF2-40B4-BE49-F238E27FC236}">
                <a16:creationId xmlns:a16="http://schemas.microsoft.com/office/drawing/2014/main" id="{C4A16F04-E057-E94B-8874-5133A71AA2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16576" y="4185917"/>
            <a:ext cx="614824" cy="614824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6B093E7C-05C2-73DC-1272-AD978043E694}"/>
              </a:ext>
            </a:extLst>
          </p:cNvPr>
          <p:cNvSpPr txBox="1"/>
          <p:nvPr/>
        </p:nvSpPr>
        <p:spPr>
          <a:xfrm>
            <a:off x="5430437" y="2342844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EA262A8-1E21-8FA1-F2E2-A1B0890B49BC}"/>
              </a:ext>
            </a:extLst>
          </p:cNvPr>
          <p:cNvSpPr txBox="1"/>
          <p:nvPr/>
        </p:nvSpPr>
        <p:spPr>
          <a:xfrm>
            <a:off x="3902554" y="4720284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27172C6-DC3F-DCD6-C141-F04C9F3D50EF}"/>
              </a:ext>
            </a:extLst>
          </p:cNvPr>
          <p:cNvSpPr txBox="1"/>
          <p:nvPr/>
        </p:nvSpPr>
        <p:spPr>
          <a:xfrm>
            <a:off x="6958100" y="4720284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107553D-EFBC-232B-8CC7-B58405740B88}"/>
              </a:ext>
            </a:extLst>
          </p:cNvPr>
          <p:cNvSpPr txBox="1"/>
          <p:nvPr/>
        </p:nvSpPr>
        <p:spPr>
          <a:xfrm>
            <a:off x="5430112" y="3510369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5813C2D-FEAA-7F0B-89BA-EDAA98AABD7D}"/>
              </a:ext>
            </a:extLst>
          </p:cNvPr>
          <p:cNvGrpSpPr/>
          <p:nvPr/>
        </p:nvGrpSpPr>
        <p:grpSpPr>
          <a:xfrm>
            <a:off x="8818885" y="3759099"/>
            <a:ext cx="2926080" cy="1290153"/>
            <a:chOff x="8921977" y="2947244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9FEFC52-8520-6FF6-EC24-D9609A934CC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387B4DA-8A82-BD7D-B6D2-31A818D7B78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51629E2-4A33-230F-9AA2-7EF221498AAC}"/>
              </a:ext>
            </a:extLst>
          </p:cNvPr>
          <p:cNvGrpSpPr/>
          <p:nvPr/>
        </p:nvGrpSpPr>
        <p:grpSpPr>
          <a:xfrm>
            <a:off x="452238" y="3759099"/>
            <a:ext cx="2926080" cy="1290153"/>
            <a:chOff x="332936" y="2947244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ED74909-95C4-102E-23BE-276496C235A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9F76E8C-E991-1D21-5827-7C9BF0526D5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91FF3F0-1127-133B-6291-8125F2D06803}"/>
              </a:ext>
            </a:extLst>
          </p:cNvPr>
          <p:cNvGrpSpPr/>
          <p:nvPr/>
        </p:nvGrpSpPr>
        <p:grpSpPr>
          <a:xfrm>
            <a:off x="7985736" y="1807386"/>
            <a:ext cx="2926080" cy="1290153"/>
            <a:chOff x="8921977" y="1242150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B98A85E-2405-AA85-7D81-C3426E0B346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DC7411D-1B67-D1AD-6ACE-7173E46C66B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8A4BE61-547C-45F8-A6E3-DD77D5A27BDA}"/>
              </a:ext>
            </a:extLst>
          </p:cNvPr>
          <p:cNvGrpSpPr/>
          <p:nvPr/>
        </p:nvGrpSpPr>
        <p:grpSpPr>
          <a:xfrm>
            <a:off x="1280834" y="1807386"/>
            <a:ext cx="2926080" cy="1290153"/>
            <a:chOff x="332936" y="262776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263FE6C-985B-25E3-863C-8CA6B0F4B8B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547CD4F-EBE5-BCD6-747D-91122E2612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6988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9748</TotalTime>
  <Words>400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Triple Triangle Diagram – Slide Template</vt:lpstr>
      <vt:lpstr>Triple Triangle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Triangle Diagram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2025-04-29T22:11:47Z</dcterms:modified>
  <cp:category>Charts &amp; Diagrams</cp:category>
</cp:coreProperties>
</file>