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8" r:id="rId4"/>
    <p:sldId id="32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3344"/>
    <a:srgbClr val="1E445C"/>
    <a:srgbClr val="001F33"/>
    <a:srgbClr val="008C58"/>
    <a:srgbClr val="002033"/>
    <a:srgbClr val="2B323B"/>
    <a:srgbClr val="00B09B"/>
    <a:srgbClr val="F0EEEF"/>
    <a:srgbClr val="0D95BC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10" d="100"/>
          <a:sy n="110" d="100"/>
        </p:scale>
        <p:origin x="130" y="28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0DE69-39C3-EE17-3833-C1F30B0A3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3DDEA9-8D88-8D08-29E6-90DD1C40D2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79CD19-9DFA-FA08-3F2E-2979B88DF0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D00368-DD4F-061C-8AEE-968114AA6B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2355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C0165D-D778-FBB9-5D7C-124DC2107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415A75-773E-DAC1-9C19-2B27215316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67C2B0-CFC8-96EA-81C4-91FE67964E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E78016-E202-E882-8028-E44F945AED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053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19B23-E170-CF67-7202-064DBFC05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D437C-C00C-536B-8F02-F317AE71D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Neumorphic Triangular Trio – Slide Template</a:t>
            </a:r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6A4D00F7-EEE5-5952-7419-F07CBF2FC70B}"/>
              </a:ext>
            </a:extLst>
          </p:cNvPr>
          <p:cNvSpPr/>
          <p:nvPr/>
        </p:nvSpPr>
        <p:spPr>
          <a:xfrm>
            <a:off x="3609952" y="1660067"/>
            <a:ext cx="1924686" cy="16964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39" h="21390" extrusionOk="0">
                <a:moveTo>
                  <a:pt x="1101" y="21390"/>
                </a:moveTo>
                <a:lnTo>
                  <a:pt x="19937" y="21390"/>
                </a:lnTo>
                <a:cubicBezTo>
                  <a:pt x="20791" y="21390"/>
                  <a:pt x="21319" y="20333"/>
                  <a:pt x="20884" y="19491"/>
                </a:cubicBezTo>
                <a:lnTo>
                  <a:pt x="11474" y="632"/>
                </a:lnTo>
                <a:cubicBezTo>
                  <a:pt x="11055" y="-210"/>
                  <a:pt x="9983" y="-210"/>
                  <a:pt x="9564" y="632"/>
                </a:cubicBezTo>
                <a:lnTo>
                  <a:pt x="154" y="19474"/>
                </a:lnTo>
                <a:cubicBezTo>
                  <a:pt x="-281" y="20333"/>
                  <a:pt x="262" y="21390"/>
                  <a:pt x="1101" y="2139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2700000" algn="ctr" rotWithShape="0">
              <a:schemeClr val="bg1">
                <a:lumMod val="75000"/>
                <a:alpha val="40000"/>
              </a:schemeClr>
            </a:outerShdw>
          </a:effectLst>
        </p:spPr>
        <p:txBody>
          <a:bodyPr lIns="28575" tIns="28575" rIns="28575" bIns="28575" anchor="ctr"/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3A4FDEF0-2A00-ED53-DB5F-957539EA7BAA}"/>
              </a:ext>
            </a:extLst>
          </p:cNvPr>
          <p:cNvSpPr/>
          <p:nvPr/>
        </p:nvSpPr>
        <p:spPr>
          <a:xfrm>
            <a:off x="5002078" y="3890306"/>
            <a:ext cx="1924092" cy="16950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8" h="21389" extrusionOk="0">
                <a:moveTo>
                  <a:pt x="1095" y="21389"/>
                </a:moveTo>
                <a:lnTo>
                  <a:pt x="19945" y="21389"/>
                </a:lnTo>
                <a:cubicBezTo>
                  <a:pt x="20800" y="21389"/>
                  <a:pt x="21328" y="20331"/>
                  <a:pt x="20893" y="19489"/>
                </a:cubicBezTo>
                <a:lnTo>
                  <a:pt x="11476" y="631"/>
                </a:lnTo>
                <a:cubicBezTo>
                  <a:pt x="11056" y="-211"/>
                  <a:pt x="9984" y="-211"/>
                  <a:pt x="9565" y="631"/>
                </a:cubicBezTo>
                <a:lnTo>
                  <a:pt x="148" y="19489"/>
                </a:lnTo>
                <a:cubicBezTo>
                  <a:pt x="-272" y="20331"/>
                  <a:pt x="256" y="21389"/>
                  <a:pt x="1095" y="2138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2700000" algn="ctr" rotWithShape="0">
              <a:schemeClr val="bg1">
                <a:lumMod val="75000"/>
                <a:alpha val="40000"/>
              </a:schemeClr>
            </a:outerShdw>
          </a:effectLst>
        </p:spPr>
        <p:txBody>
          <a:bodyPr lIns="28575" tIns="28575" rIns="28575" bIns="28575" anchor="ctr"/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4A77F3E4-61F7-2BFC-B21A-22C7A44327CB}"/>
              </a:ext>
            </a:extLst>
          </p:cNvPr>
          <p:cNvSpPr/>
          <p:nvPr/>
        </p:nvSpPr>
        <p:spPr>
          <a:xfrm>
            <a:off x="2217830" y="3890306"/>
            <a:ext cx="1924877" cy="16950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2" h="21389" extrusionOk="0">
                <a:moveTo>
                  <a:pt x="1103" y="21389"/>
                </a:moveTo>
                <a:lnTo>
                  <a:pt x="19939" y="21389"/>
                </a:lnTo>
                <a:cubicBezTo>
                  <a:pt x="20793" y="21389"/>
                  <a:pt x="21321" y="20331"/>
                  <a:pt x="20886" y="19489"/>
                </a:cubicBezTo>
                <a:lnTo>
                  <a:pt x="11476" y="631"/>
                </a:lnTo>
                <a:cubicBezTo>
                  <a:pt x="11057" y="-211"/>
                  <a:pt x="9985" y="-211"/>
                  <a:pt x="9566" y="631"/>
                </a:cubicBezTo>
                <a:lnTo>
                  <a:pt x="156" y="19489"/>
                </a:lnTo>
                <a:cubicBezTo>
                  <a:pt x="-279" y="20331"/>
                  <a:pt x="249" y="21389"/>
                  <a:pt x="1103" y="2138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2700000" algn="ctr" rotWithShape="0">
              <a:schemeClr val="bg1">
                <a:lumMod val="75000"/>
                <a:alpha val="40000"/>
              </a:schemeClr>
            </a:outerShdw>
          </a:effectLst>
        </p:spPr>
        <p:txBody>
          <a:bodyPr lIns="28575" tIns="28575" rIns="28575" bIns="28575" anchor="ctr"/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15290739-88CB-7A74-25C6-6D9BAE304DB1}"/>
              </a:ext>
            </a:extLst>
          </p:cNvPr>
          <p:cNvSpPr/>
          <p:nvPr/>
        </p:nvSpPr>
        <p:spPr>
          <a:xfrm>
            <a:off x="3609953" y="3648814"/>
            <a:ext cx="1924093" cy="1695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8" h="21389" extrusionOk="0">
                <a:moveTo>
                  <a:pt x="19954" y="0"/>
                </a:moveTo>
                <a:lnTo>
                  <a:pt x="1104" y="0"/>
                </a:lnTo>
                <a:cubicBezTo>
                  <a:pt x="249" y="0"/>
                  <a:pt x="-279" y="1058"/>
                  <a:pt x="156" y="1900"/>
                </a:cubicBezTo>
                <a:lnTo>
                  <a:pt x="9573" y="20758"/>
                </a:lnTo>
                <a:cubicBezTo>
                  <a:pt x="9993" y="21600"/>
                  <a:pt x="11065" y="21600"/>
                  <a:pt x="11484" y="20758"/>
                </a:cubicBezTo>
                <a:lnTo>
                  <a:pt x="20901" y="1900"/>
                </a:lnTo>
                <a:cubicBezTo>
                  <a:pt x="21321" y="1058"/>
                  <a:pt x="20793" y="0"/>
                  <a:pt x="1995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2700000" algn="ctr" rotWithShape="0">
              <a:schemeClr val="bg1">
                <a:lumMod val="75000"/>
                <a:alpha val="40000"/>
              </a:schemeClr>
            </a:outerShdw>
          </a:effectLst>
        </p:spPr>
        <p:txBody>
          <a:bodyPr lIns="28575" tIns="28575" rIns="28575" bIns="28575" anchor="ctr"/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23D7A3D8-0AE4-3AE5-8668-FDC607CE790B}"/>
              </a:ext>
            </a:extLst>
          </p:cNvPr>
          <p:cNvSpPr/>
          <p:nvPr/>
        </p:nvSpPr>
        <p:spPr>
          <a:xfrm>
            <a:off x="5002078" y="3890306"/>
            <a:ext cx="1924092" cy="16950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8" h="21389" extrusionOk="0">
                <a:moveTo>
                  <a:pt x="1095" y="21389"/>
                </a:moveTo>
                <a:lnTo>
                  <a:pt x="19945" y="21389"/>
                </a:lnTo>
                <a:cubicBezTo>
                  <a:pt x="20800" y="21389"/>
                  <a:pt x="21328" y="20331"/>
                  <a:pt x="20893" y="19489"/>
                </a:cubicBezTo>
                <a:lnTo>
                  <a:pt x="11476" y="631"/>
                </a:lnTo>
                <a:cubicBezTo>
                  <a:pt x="11056" y="-211"/>
                  <a:pt x="9984" y="-211"/>
                  <a:pt x="9565" y="631"/>
                </a:cubicBezTo>
                <a:lnTo>
                  <a:pt x="148" y="19489"/>
                </a:lnTo>
                <a:cubicBezTo>
                  <a:pt x="-272" y="20331"/>
                  <a:pt x="256" y="21389"/>
                  <a:pt x="1095" y="2138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13500000" algn="ctr" rotWithShape="0">
              <a:schemeClr val="bg1"/>
            </a:outerShdw>
          </a:effectLst>
        </p:spPr>
        <p:txBody>
          <a:bodyPr lIns="28575" tIns="28575" rIns="28575" bIns="28575" anchor="ctr"/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73D5B305-45AB-0B2C-0F5E-7B9A5D2A9303}"/>
              </a:ext>
            </a:extLst>
          </p:cNvPr>
          <p:cNvSpPr/>
          <p:nvPr/>
        </p:nvSpPr>
        <p:spPr>
          <a:xfrm>
            <a:off x="3609953" y="3648814"/>
            <a:ext cx="1924093" cy="1695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8" h="21389" extrusionOk="0">
                <a:moveTo>
                  <a:pt x="19954" y="0"/>
                </a:moveTo>
                <a:lnTo>
                  <a:pt x="1104" y="0"/>
                </a:lnTo>
                <a:cubicBezTo>
                  <a:pt x="249" y="0"/>
                  <a:pt x="-279" y="1058"/>
                  <a:pt x="156" y="1900"/>
                </a:cubicBezTo>
                <a:lnTo>
                  <a:pt x="9573" y="20758"/>
                </a:lnTo>
                <a:cubicBezTo>
                  <a:pt x="9993" y="21600"/>
                  <a:pt x="11065" y="21600"/>
                  <a:pt x="11484" y="20758"/>
                </a:cubicBezTo>
                <a:lnTo>
                  <a:pt x="20901" y="1900"/>
                </a:lnTo>
                <a:cubicBezTo>
                  <a:pt x="21321" y="1058"/>
                  <a:pt x="20793" y="0"/>
                  <a:pt x="1995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13500000" algn="ctr" rotWithShape="0">
              <a:schemeClr val="bg1"/>
            </a:outerShdw>
          </a:effectLst>
        </p:spPr>
        <p:txBody>
          <a:bodyPr lIns="28575" tIns="28575" rIns="28575" bIns="28575" anchor="ctr"/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2376EA6D-D5F8-506C-56E7-B62132E04B9A}"/>
              </a:ext>
            </a:extLst>
          </p:cNvPr>
          <p:cNvSpPr/>
          <p:nvPr/>
        </p:nvSpPr>
        <p:spPr>
          <a:xfrm>
            <a:off x="3609952" y="1660067"/>
            <a:ext cx="1924686" cy="16964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39" h="21390" extrusionOk="0">
                <a:moveTo>
                  <a:pt x="1101" y="21390"/>
                </a:moveTo>
                <a:lnTo>
                  <a:pt x="19937" y="21390"/>
                </a:lnTo>
                <a:cubicBezTo>
                  <a:pt x="20791" y="21390"/>
                  <a:pt x="21319" y="20333"/>
                  <a:pt x="20884" y="19491"/>
                </a:cubicBezTo>
                <a:lnTo>
                  <a:pt x="11474" y="632"/>
                </a:lnTo>
                <a:cubicBezTo>
                  <a:pt x="11055" y="-210"/>
                  <a:pt x="9983" y="-210"/>
                  <a:pt x="9564" y="632"/>
                </a:cubicBezTo>
                <a:lnTo>
                  <a:pt x="154" y="19474"/>
                </a:lnTo>
                <a:cubicBezTo>
                  <a:pt x="-281" y="20333"/>
                  <a:pt x="262" y="21390"/>
                  <a:pt x="1101" y="2139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13500000" algn="ctr" rotWithShape="0">
              <a:schemeClr val="bg1"/>
            </a:outerShdw>
          </a:effectLst>
        </p:spPr>
        <p:txBody>
          <a:bodyPr lIns="28575" tIns="28575" rIns="28575" bIns="28575" anchor="ctr"/>
          <a:lstStyle/>
          <a:p>
            <a:endParaRPr sz="2400">
              <a:solidFill>
                <a:srgbClr val="FFFFFF"/>
              </a:solidFill>
            </a:endParaRPr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F7BE7027-8454-4366-E301-C35D5CBB1AA1}"/>
              </a:ext>
            </a:extLst>
          </p:cNvPr>
          <p:cNvSpPr/>
          <p:nvPr/>
        </p:nvSpPr>
        <p:spPr>
          <a:xfrm>
            <a:off x="2217830" y="3890306"/>
            <a:ext cx="1924877" cy="16950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2" h="21389" extrusionOk="0">
                <a:moveTo>
                  <a:pt x="1103" y="21389"/>
                </a:moveTo>
                <a:lnTo>
                  <a:pt x="19939" y="21389"/>
                </a:lnTo>
                <a:cubicBezTo>
                  <a:pt x="20793" y="21389"/>
                  <a:pt x="21321" y="20331"/>
                  <a:pt x="20886" y="19489"/>
                </a:cubicBezTo>
                <a:lnTo>
                  <a:pt x="11476" y="631"/>
                </a:lnTo>
                <a:cubicBezTo>
                  <a:pt x="11057" y="-211"/>
                  <a:pt x="9985" y="-211"/>
                  <a:pt x="9566" y="631"/>
                </a:cubicBezTo>
                <a:lnTo>
                  <a:pt x="156" y="19489"/>
                </a:lnTo>
                <a:cubicBezTo>
                  <a:pt x="-279" y="20331"/>
                  <a:pt x="249" y="21389"/>
                  <a:pt x="1103" y="2138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13500000" algn="ctr" rotWithShape="0">
              <a:schemeClr val="bg1"/>
            </a:outerShdw>
          </a:effectLst>
        </p:spPr>
        <p:txBody>
          <a:bodyPr lIns="28575" tIns="28575" rIns="28575" bIns="28575" anchor="ctr"/>
          <a:lstStyle/>
          <a:p>
            <a:endParaRPr sz="2400" dirty="0">
              <a:solidFill>
                <a:srgbClr val="FFFFFF"/>
              </a:solidFill>
            </a:endParaRPr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2BF03C55-1161-70D0-584B-32F21FED7476}"/>
              </a:ext>
            </a:extLst>
          </p:cNvPr>
          <p:cNvSpPr/>
          <p:nvPr/>
        </p:nvSpPr>
        <p:spPr>
          <a:xfrm>
            <a:off x="3609953" y="3648814"/>
            <a:ext cx="1924093" cy="1695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8" h="21389" extrusionOk="0">
                <a:moveTo>
                  <a:pt x="19954" y="0"/>
                </a:moveTo>
                <a:lnTo>
                  <a:pt x="1104" y="0"/>
                </a:lnTo>
                <a:cubicBezTo>
                  <a:pt x="249" y="0"/>
                  <a:pt x="-279" y="1058"/>
                  <a:pt x="156" y="1900"/>
                </a:cubicBezTo>
                <a:lnTo>
                  <a:pt x="9573" y="20758"/>
                </a:lnTo>
                <a:cubicBezTo>
                  <a:pt x="9993" y="21600"/>
                  <a:pt x="11065" y="21600"/>
                  <a:pt x="11484" y="20758"/>
                </a:cubicBezTo>
                <a:lnTo>
                  <a:pt x="20901" y="1900"/>
                </a:lnTo>
                <a:cubicBezTo>
                  <a:pt x="21321" y="1058"/>
                  <a:pt x="20793" y="0"/>
                  <a:pt x="19954" y="0"/>
                </a:cubicBezTo>
                <a:close/>
              </a:path>
            </a:pathLst>
          </a:cu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chemeClr val="accent5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innerShdw blurRad="254000" dist="190500" dir="13500000">
              <a:srgbClr val="4CC1EF">
                <a:lumMod val="50000"/>
                <a:alpha val="40000"/>
              </a:srgbClr>
            </a:innerShdw>
          </a:effectLst>
        </p:spPr>
        <p:txBody>
          <a:bodyPr rtlCol="0" anchor="ctr"/>
          <a:lstStyle/>
          <a:p>
            <a:pPr algn="ctr"/>
            <a:endParaRPr sz="1400" kern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7" name="Graphic 26" descr="Bullseye">
            <a:extLst>
              <a:ext uri="{FF2B5EF4-FFF2-40B4-BE49-F238E27FC236}">
                <a16:creationId xmlns:a16="http://schemas.microsoft.com/office/drawing/2014/main" id="{27DF3F77-2910-F1CF-7BEF-9B4CC000A5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91922" y="4383636"/>
            <a:ext cx="560155" cy="560155"/>
          </a:xfrm>
          <a:prstGeom prst="rect">
            <a:avLst/>
          </a:prstGeom>
        </p:spPr>
      </p:pic>
      <p:pic>
        <p:nvPicPr>
          <p:cNvPr id="26" name="Graphic 25" descr="Eye">
            <a:extLst>
              <a:ext uri="{FF2B5EF4-FFF2-40B4-BE49-F238E27FC236}">
                <a16:creationId xmlns:a16="http://schemas.microsoft.com/office/drawing/2014/main" id="{42A8FBAC-71F6-D98B-4CFE-A9A3B3D0D2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00191" y="4312327"/>
            <a:ext cx="560155" cy="560155"/>
          </a:xfrm>
          <a:prstGeom prst="rect">
            <a:avLst/>
          </a:prstGeom>
        </p:spPr>
      </p:pic>
      <p:pic>
        <p:nvPicPr>
          <p:cNvPr id="25" name="Graphic 24" descr="Head with gears">
            <a:extLst>
              <a:ext uri="{FF2B5EF4-FFF2-40B4-BE49-F238E27FC236}">
                <a16:creationId xmlns:a16="http://schemas.microsoft.com/office/drawing/2014/main" id="{2ECC9992-3CC0-11F3-7810-2D2621B428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92218" y="2082088"/>
            <a:ext cx="560155" cy="560155"/>
          </a:xfrm>
          <a:prstGeom prst="rect">
            <a:avLst/>
          </a:prstGeom>
        </p:spPr>
      </p:pic>
      <p:pic>
        <p:nvPicPr>
          <p:cNvPr id="33" name="Graphic 32" descr="Lights On">
            <a:extLst>
              <a:ext uri="{FF2B5EF4-FFF2-40B4-BE49-F238E27FC236}">
                <a16:creationId xmlns:a16="http://schemas.microsoft.com/office/drawing/2014/main" id="{8BB22382-5F1A-57A1-EAA6-15F35B4632A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84045" y="4312327"/>
            <a:ext cx="560155" cy="560155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E452015C-0447-A4B8-8571-2CE638664E96}"/>
              </a:ext>
            </a:extLst>
          </p:cNvPr>
          <p:cNvSpPr txBox="1"/>
          <p:nvPr/>
        </p:nvSpPr>
        <p:spPr>
          <a:xfrm>
            <a:off x="3965617" y="2786329"/>
            <a:ext cx="1213359" cy="33855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0F83B11-53F7-2904-527D-746B766C58CE}"/>
              </a:ext>
            </a:extLst>
          </p:cNvPr>
          <p:cNvSpPr txBox="1"/>
          <p:nvPr/>
        </p:nvSpPr>
        <p:spPr>
          <a:xfrm>
            <a:off x="2573590" y="4952373"/>
            <a:ext cx="1213359" cy="33855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A36EB65-9AA3-15FA-959C-CE4E81051B62}"/>
              </a:ext>
            </a:extLst>
          </p:cNvPr>
          <p:cNvSpPr txBox="1"/>
          <p:nvPr/>
        </p:nvSpPr>
        <p:spPr>
          <a:xfrm>
            <a:off x="5357444" y="4952373"/>
            <a:ext cx="1213359" cy="33855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B52AFFE-DD90-F25C-D870-C6946E41B9D3}"/>
              </a:ext>
            </a:extLst>
          </p:cNvPr>
          <p:cNvSpPr txBox="1"/>
          <p:nvPr/>
        </p:nvSpPr>
        <p:spPr>
          <a:xfrm>
            <a:off x="3965320" y="3850041"/>
            <a:ext cx="1213359" cy="33855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tx2"/>
                </a:solidFill>
              </a:rPr>
              <a:t>Lorem Ipsum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25FC952C-91B2-B4F1-D077-306FB5E8D02D}"/>
              </a:ext>
            </a:extLst>
          </p:cNvPr>
          <p:cNvGrpSpPr/>
          <p:nvPr/>
        </p:nvGrpSpPr>
        <p:grpSpPr>
          <a:xfrm>
            <a:off x="6720410" y="3766367"/>
            <a:ext cx="2194560" cy="1106115"/>
            <a:chOff x="8921977" y="2875429"/>
            <a:chExt cx="2926080" cy="1474819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106A49D-FA19-C017-543E-1B3D590A09EA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158EACA-9187-4325-5FB8-EC137D16E14C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D246385E-ACEE-E4AC-1D1D-55E2163D295C}"/>
              </a:ext>
            </a:extLst>
          </p:cNvPr>
          <p:cNvGrpSpPr/>
          <p:nvPr/>
        </p:nvGrpSpPr>
        <p:grpSpPr>
          <a:xfrm>
            <a:off x="229029" y="3766367"/>
            <a:ext cx="2194560" cy="1106115"/>
            <a:chOff x="332936" y="2875429"/>
            <a:chExt cx="2926080" cy="1474819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EAF982D-5A16-F93A-DD4D-2769BCB6C7D3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9E02A8A-2A61-BA8A-B11D-FD1AAFCA838B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04B56DFC-7087-F741-C0C7-6526E1FADDA3}"/>
              </a:ext>
            </a:extLst>
          </p:cNvPr>
          <p:cNvGrpSpPr/>
          <p:nvPr/>
        </p:nvGrpSpPr>
        <p:grpSpPr>
          <a:xfrm>
            <a:off x="5989302" y="2033454"/>
            <a:ext cx="2194560" cy="1106115"/>
            <a:chOff x="8921977" y="1170335"/>
            <a:chExt cx="2926080" cy="1474819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716A0AA6-2DDF-F8EB-2544-C519DEC7D557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C8485DF-752A-FCB7-53A1-F9B46C1CCB51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95DA6DBE-D359-9C0C-3479-B6FD4A640C11}"/>
              </a:ext>
            </a:extLst>
          </p:cNvPr>
          <p:cNvGrpSpPr/>
          <p:nvPr/>
        </p:nvGrpSpPr>
        <p:grpSpPr>
          <a:xfrm>
            <a:off x="960626" y="2033456"/>
            <a:ext cx="2194560" cy="1106115"/>
            <a:chOff x="332936" y="2555951"/>
            <a:chExt cx="2926080" cy="1474819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60AE4E6A-9789-7822-819D-5BCE52EF047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876710DE-8356-AB3D-F460-72DB2A27EF3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551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F65527-E546-05E5-FF17-37027DD35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F8D70-F405-7541-6341-685F8757A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Neumorphic Triangular Trio – Slide Template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8AEC2ADD-B9A7-5362-7B5E-AD58EC7FEDAA}"/>
              </a:ext>
            </a:extLst>
          </p:cNvPr>
          <p:cNvSpPr/>
          <p:nvPr/>
        </p:nvSpPr>
        <p:spPr>
          <a:xfrm>
            <a:off x="3609953" y="3648814"/>
            <a:ext cx="1924093" cy="1695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8" h="21389" extrusionOk="0">
                <a:moveTo>
                  <a:pt x="19954" y="0"/>
                </a:moveTo>
                <a:lnTo>
                  <a:pt x="1104" y="0"/>
                </a:lnTo>
                <a:cubicBezTo>
                  <a:pt x="249" y="0"/>
                  <a:pt x="-279" y="1058"/>
                  <a:pt x="156" y="1900"/>
                </a:cubicBezTo>
                <a:lnTo>
                  <a:pt x="9573" y="20758"/>
                </a:lnTo>
                <a:cubicBezTo>
                  <a:pt x="9993" y="21600"/>
                  <a:pt x="11065" y="21600"/>
                  <a:pt x="11484" y="20758"/>
                </a:cubicBezTo>
                <a:lnTo>
                  <a:pt x="20901" y="1900"/>
                </a:lnTo>
                <a:cubicBezTo>
                  <a:pt x="21321" y="1058"/>
                  <a:pt x="20793" y="0"/>
                  <a:pt x="19954" y="0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65100" dist="114300" dir="13500000" algn="tl" rotWithShape="0">
              <a:schemeClr val="bg1">
                <a:alpha val="10000"/>
              </a:schemeClr>
            </a:outerShdw>
          </a:effectLst>
        </p:spPr>
        <p:txBody>
          <a:bodyPr lIns="28575" tIns="28575" rIns="28575" bIns="28575" anchor="ctr"/>
          <a:lstStyle/>
          <a:p>
            <a:endParaRPr sz="2400" kern="0">
              <a:solidFill>
                <a:srgbClr val="FFFFFF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34558CA7-BD36-AF04-033F-C1E7B9277E79}"/>
              </a:ext>
            </a:extLst>
          </p:cNvPr>
          <p:cNvSpPr/>
          <p:nvPr/>
        </p:nvSpPr>
        <p:spPr>
          <a:xfrm>
            <a:off x="3609953" y="3648814"/>
            <a:ext cx="1924093" cy="1695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8" h="21389" extrusionOk="0">
                <a:moveTo>
                  <a:pt x="19954" y="0"/>
                </a:moveTo>
                <a:lnTo>
                  <a:pt x="1104" y="0"/>
                </a:lnTo>
                <a:cubicBezTo>
                  <a:pt x="249" y="0"/>
                  <a:pt x="-279" y="1058"/>
                  <a:pt x="156" y="1900"/>
                </a:cubicBezTo>
                <a:lnTo>
                  <a:pt x="9573" y="20758"/>
                </a:lnTo>
                <a:cubicBezTo>
                  <a:pt x="9993" y="21600"/>
                  <a:pt x="11065" y="21600"/>
                  <a:pt x="11484" y="20758"/>
                </a:cubicBezTo>
                <a:lnTo>
                  <a:pt x="20901" y="1900"/>
                </a:lnTo>
                <a:cubicBezTo>
                  <a:pt x="21321" y="1058"/>
                  <a:pt x="20793" y="0"/>
                  <a:pt x="19954" y="0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52400" dist="101600" dir="2700000" algn="tl" rotWithShape="0">
              <a:schemeClr val="tx1">
                <a:alpha val="30000"/>
              </a:schemeClr>
            </a:outerShdw>
          </a:effectLst>
        </p:spPr>
        <p:txBody>
          <a:bodyPr lIns="28575" tIns="28575" rIns="28575" bIns="28575" anchor="ctr"/>
          <a:lstStyle/>
          <a:p>
            <a:endParaRPr sz="2400" kern="0">
              <a:solidFill>
                <a:srgbClr val="FFFFFF"/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BF7B3995-4B4E-5740-5890-799F7D5E2763}"/>
              </a:ext>
            </a:extLst>
          </p:cNvPr>
          <p:cNvSpPr/>
          <p:nvPr/>
        </p:nvSpPr>
        <p:spPr>
          <a:xfrm>
            <a:off x="3609953" y="3648814"/>
            <a:ext cx="1924093" cy="1695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8" h="21389" extrusionOk="0">
                <a:moveTo>
                  <a:pt x="19954" y="0"/>
                </a:moveTo>
                <a:lnTo>
                  <a:pt x="1104" y="0"/>
                </a:lnTo>
                <a:cubicBezTo>
                  <a:pt x="249" y="0"/>
                  <a:pt x="-279" y="1058"/>
                  <a:pt x="156" y="1900"/>
                </a:cubicBezTo>
                <a:lnTo>
                  <a:pt x="9573" y="20758"/>
                </a:lnTo>
                <a:cubicBezTo>
                  <a:pt x="9993" y="21600"/>
                  <a:pt x="11065" y="21600"/>
                  <a:pt x="11484" y="20758"/>
                </a:cubicBezTo>
                <a:lnTo>
                  <a:pt x="20901" y="1900"/>
                </a:lnTo>
                <a:cubicBezTo>
                  <a:pt x="21321" y="1058"/>
                  <a:pt x="20793" y="0"/>
                  <a:pt x="19954" y="0"/>
                </a:cubicBezTo>
                <a:close/>
              </a:path>
            </a:pathLst>
          </a:cu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chemeClr val="accent5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innerShdw blurRad="254000" dist="190500" dir="13500000">
              <a:srgbClr val="4CC1EF">
                <a:lumMod val="50000"/>
                <a:alpha val="40000"/>
              </a:srgbClr>
            </a:innerShdw>
          </a:effectLst>
        </p:spPr>
        <p:txBody>
          <a:bodyPr rtlCol="0" anchor="ctr"/>
          <a:lstStyle/>
          <a:p>
            <a:pPr algn="ctr"/>
            <a:endParaRPr sz="140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11AB6276-924F-81B6-541A-05F4628F1F5A}"/>
              </a:ext>
            </a:extLst>
          </p:cNvPr>
          <p:cNvSpPr/>
          <p:nvPr/>
        </p:nvSpPr>
        <p:spPr>
          <a:xfrm>
            <a:off x="5002078" y="3890306"/>
            <a:ext cx="1924092" cy="16950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8" h="21389" extrusionOk="0">
                <a:moveTo>
                  <a:pt x="1095" y="21389"/>
                </a:moveTo>
                <a:lnTo>
                  <a:pt x="19945" y="21389"/>
                </a:lnTo>
                <a:cubicBezTo>
                  <a:pt x="20800" y="21389"/>
                  <a:pt x="21328" y="20331"/>
                  <a:pt x="20893" y="19489"/>
                </a:cubicBezTo>
                <a:lnTo>
                  <a:pt x="11476" y="631"/>
                </a:lnTo>
                <a:cubicBezTo>
                  <a:pt x="11056" y="-211"/>
                  <a:pt x="9984" y="-211"/>
                  <a:pt x="9565" y="631"/>
                </a:cubicBezTo>
                <a:lnTo>
                  <a:pt x="148" y="19489"/>
                </a:lnTo>
                <a:cubicBezTo>
                  <a:pt x="-272" y="20331"/>
                  <a:pt x="256" y="21389"/>
                  <a:pt x="1095" y="21389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52400" dist="101600" dir="2700000" algn="tl" rotWithShape="0">
              <a:schemeClr val="tx1">
                <a:alpha val="30000"/>
              </a:schemeClr>
            </a:outerShdw>
          </a:effectLst>
        </p:spPr>
        <p:txBody>
          <a:bodyPr lIns="28575" tIns="28575" rIns="28575" bIns="28575" anchor="ctr"/>
          <a:lstStyle/>
          <a:p>
            <a:endParaRPr sz="2400" kern="0">
              <a:solidFill>
                <a:srgbClr val="FFFFFF"/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866EC3D5-CEC7-3552-6AB3-2B7A02D49145}"/>
              </a:ext>
            </a:extLst>
          </p:cNvPr>
          <p:cNvSpPr/>
          <p:nvPr/>
        </p:nvSpPr>
        <p:spPr>
          <a:xfrm>
            <a:off x="3609952" y="1660067"/>
            <a:ext cx="1924686" cy="16964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39" h="21390" extrusionOk="0">
                <a:moveTo>
                  <a:pt x="1101" y="21390"/>
                </a:moveTo>
                <a:lnTo>
                  <a:pt x="19937" y="21390"/>
                </a:lnTo>
                <a:cubicBezTo>
                  <a:pt x="20791" y="21390"/>
                  <a:pt x="21319" y="20333"/>
                  <a:pt x="20884" y="19491"/>
                </a:cubicBezTo>
                <a:lnTo>
                  <a:pt x="11474" y="632"/>
                </a:lnTo>
                <a:cubicBezTo>
                  <a:pt x="11055" y="-210"/>
                  <a:pt x="9983" y="-210"/>
                  <a:pt x="9564" y="632"/>
                </a:cubicBezTo>
                <a:lnTo>
                  <a:pt x="154" y="19474"/>
                </a:lnTo>
                <a:cubicBezTo>
                  <a:pt x="-281" y="20333"/>
                  <a:pt x="262" y="21390"/>
                  <a:pt x="1101" y="21390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52400" dist="101600" dir="2700000" algn="tl" rotWithShape="0">
              <a:schemeClr val="tx1">
                <a:alpha val="30000"/>
              </a:schemeClr>
            </a:outerShdw>
          </a:effectLst>
        </p:spPr>
        <p:txBody>
          <a:bodyPr lIns="28575" tIns="28575" rIns="28575" bIns="28575" anchor="ctr"/>
          <a:lstStyle/>
          <a:p>
            <a:endParaRPr sz="2400" kern="0">
              <a:solidFill>
                <a:srgbClr val="FFFFFF"/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359F3179-6155-92B5-F43C-8B28ACD81AFB}"/>
              </a:ext>
            </a:extLst>
          </p:cNvPr>
          <p:cNvSpPr/>
          <p:nvPr/>
        </p:nvSpPr>
        <p:spPr>
          <a:xfrm>
            <a:off x="2217830" y="3890306"/>
            <a:ext cx="1924877" cy="16950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2" h="21389" extrusionOk="0">
                <a:moveTo>
                  <a:pt x="1103" y="21389"/>
                </a:moveTo>
                <a:lnTo>
                  <a:pt x="19939" y="21389"/>
                </a:lnTo>
                <a:cubicBezTo>
                  <a:pt x="20793" y="21389"/>
                  <a:pt x="21321" y="20331"/>
                  <a:pt x="20886" y="19489"/>
                </a:cubicBezTo>
                <a:lnTo>
                  <a:pt x="11476" y="631"/>
                </a:lnTo>
                <a:cubicBezTo>
                  <a:pt x="11057" y="-211"/>
                  <a:pt x="9985" y="-211"/>
                  <a:pt x="9566" y="631"/>
                </a:cubicBezTo>
                <a:lnTo>
                  <a:pt x="156" y="19489"/>
                </a:lnTo>
                <a:cubicBezTo>
                  <a:pt x="-279" y="20331"/>
                  <a:pt x="249" y="21389"/>
                  <a:pt x="1103" y="21389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52400" dist="101600" dir="2700000" algn="tl" rotWithShape="0">
              <a:schemeClr val="tx1">
                <a:alpha val="30000"/>
              </a:schemeClr>
            </a:outerShdw>
          </a:effectLst>
        </p:spPr>
        <p:txBody>
          <a:bodyPr lIns="28575" tIns="28575" rIns="28575" bIns="28575" anchor="ctr"/>
          <a:lstStyle/>
          <a:p>
            <a:endParaRPr sz="2400" kern="0" dirty="0">
              <a:solidFill>
                <a:srgbClr val="FFFFFF"/>
              </a:solidFill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DCD2E523-1A36-2E07-BF1E-CE3FC86746A3}"/>
              </a:ext>
            </a:extLst>
          </p:cNvPr>
          <p:cNvSpPr/>
          <p:nvPr/>
        </p:nvSpPr>
        <p:spPr>
          <a:xfrm>
            <a:off x="3609952" y="1660067"/>
            <a:ext cx="1924686" cy="16964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39" h="21390" extrusionOk="0">
                <a:moveTo>
                  <a:pt x="1101" y="21390"/>
                </a:moveTo>
                <a:lnTo>
                  <a:pt x="19937" y="21390"/>
                </a:lnTo>
                <a:cubicBezTo>
                  <a:pt x="20791" y="21390"/>
                  <a:pt x="21319" y="20333"/>
                  <a:pt x="20884" y="19491"/>
                </a:cubicBezTo>
                <a:lnTo>
                  <a:pt x="11474" y="632"/>
                </a:lnTo>
                <a:cubicBezTo>
                  <a:pt x="11055" y="-210"/>
                  <a:pt x="9983" y="-210"/>
                  <a:pt x="9564" y="632"/>
                </a:cubicBezTo>
                <a:lnTo>
                  <a:pt x="154" y="19474"/>
                </a:lnTo>
                <a:cubicBezTo>
                  <a:pt x="-281" y="20333"/>
                  <a:pt x="262" y="21390"/>
                  <a:pt x="1101" y="21390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65100" dist="114300" dir="13500000" algn="tl" rotWithShape="0">
              <a:schemeClr val="bg1">
                <a:alpha val="10000"/>
              </a:schemeClr>
            </a:outerShdw>
          </a:effectLst>
        </p:spPr>
        <p:txBody>
          <a:bodyPr lIns="28575" tIns="28575" rIns="28575" bIns="28575" anchor="ctr"/>
          <a:lstStyle/>
          <a:p>
            <a:endParaRPr sz="2400" kern="0">
              <a:solidFill>
                <a:srgbClr val="FFFFFF"/>
              </a:solidFill>
            </a:endParaRPr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827DC877-A7A6-18C7-DF33-43BEE1C0839C}"/>
              </a:ext>
            </a:extLst>
          </p:cNvPr>
          <p:cNvSpPr/>
          <p:nvPr/>
        </p:nvSpPr>
        <p:spPr>
          <a:xfrm>
            <a:off x="5002078" y="3890306"/>
            <a:ext cx="1924092" cy="16950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8" h="21389" extrusionOk="0">
                <a:moveTo>
                  <a:pt x="1095" y="21389"/>
                </a:moveTo>
                <a:lnTo>
                  <a:pt x="19945" y="21389"/>
                </a:lnTo>
                <a:cubicBezTo>
                  <a:pt x="20800" y="21389"/>
                  <a:pt x="21328" y="20331"/>
                  <a:pt x="20893" y="19489"/>
                </a:cubicBezTo>
                <a:lnTo>
                  <a:pt x="11476" y="631"/>
                </a:lnTo>
                <a:cubicBezTo>
                  <a:pt x="11056" y="-211"/>
                  <a:pt x="9984" y="-211"/>
                  <a:pt x="9565" y="631"/>
                </a:cubicBezTo>
                <a:lnTo>
                  <a:pt x="148" y="19489"/>
                </a:lnTo>
                <a:cubicBezTo>
                  <a:pt x="-272" y="20331"/>
                  <a:pt x="256" y="21389"/>
                  <a:pt x="1095" y="21389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65100" dist="114300" dir="13500000" algn="tl" rotWithShape="0">
              <a:schemeClr val="bg1">
                <a:alpha val="10000"/>
              </a:schemeClr>
            </a:outerShdw>
          </a:effectLst>
        </p:spPr>
        <p:txBody>
          <a:bodyPr lIns="28575" tIns="28575" rIns="28575" bIns="28575" anchor="ctr"/>
          <a:lstStyle/>
          <a:p>
            <a:endParaRPr sz="2400" kern="0">
              <a:solidFill>
                <a:srgbClr val="FFFFFF"/>
              </a:solidFill>
            </a:endParaRPr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CB22E589-AC01-CD52-42F0-CA867525C792}"/>
              </a:ext>
            </a:extLst>
          </p:cNvPr>
          <p:cNvSpPr/>
          <p:nvPr/>
        </p:nvSpPr>
        <p:spPr>
          <a:xfrm>
            <a:off x="2217830" y="3890306"/>
            <a:ext cx="1924877" cy="16950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2" h="21389" extrusionOk="0">
                <a:moveTo>
                  <a:pt x="1103" y="21389"/>
                </a:moveTo>
                <a:lnTo>
                  <a:pt x="19939" y="21389"/>
                </a:lnTo>
                <a:cubicBezTo>
                  <a:pt x="20793" y="21389"/>
                  <a:pt x="21321" y="20331"/>
                  <a:pt x="20886" y="19489"/>
                </a:cubicBezTo>
                <a:lnTo>
                  <a:pt x="11476" y="631"/>
                </a:lnTo>
                <a:cubicBezTo>
                  <a:pt x="11057" y="-211"/>
                  <a:pt x="9985" y="-211"/>
                  <a:pt x="9566" y="631"/>
                </a:cubicBezTo>
                <a:lnTo>
                  <a:pt x="156" y="19489"/>
                </a:lnTo>
                <a:cubicBezTo>
                  <a:pt x="-279" y="20331"/>
                  <a:pt x="249" y="21389"/>
                  <a:pt x="1103" y="21389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65100" dist="114300" dir="13500000" algn="tl" rotWithShape="0">
              <a:schemeClr val="bg1">
                <a:alpha val="10000"/>
              </a:schemeClr>
            </a:outerShdw>
          </a:effectLst>
        </p:spPr>
        <p:txBody>
          <a:bodyPr lIns="28575" tIns="28575" rIns="28575" bIns="28575" anchor="ctr"/>
          <a:lstStyle/>
          <a:p>
            <a:endParaRPr sz="2400" kern="0">
              <a:solidFill>
                <a:srgbClr val="FFFFFF"/>
              </a:solidFill>
            </a:endParaRPr>
          </a:p>
        </p:txBody>
      </p:sp>
      <p:pic>
        <p:nvPicPr>
          <p:cNvPr id="15" name="Graphic 14" descr="Bullseye">
            <a:extLst>
              <a:ext uri="{FF2B5EF4-FFF2-40B4-BE49-F238E27FC236}">
                <a16:creationId xmlns:a16="http://schemas.microsoft.com/office/drawing/2014/main" id="{13C9F10B-8950-B9CF-E881-DC0B58248A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91922" y="4383636"/>
            <a:ext cx="560155" cy="560155"/>
          </a:xfrm>
          <a:prstGeom prst="rect">
            <a:avLst/>
          </a:prstGeom>
        </p:spPr>
      </p:pic>
      <p:pic>
        <p:nvPicPr>
          <p:cNvPr id="17" name="Graphic 16" descr="Eye">
            <a:extLst>
              <a:ext uri="{FF2B5EF4-FFF2-40B4-BE49-F238E27FC236}">
                <a16:creationId xmlns:a16="http://schemas.microsoft.com/office/drawing/2014/main" id="{08FD6427-31C6-C94D-5F60-F45D4C4148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00191" y="4312327"/>
            <a:ext cx="560155" cy="560155"/>
          </a:xfrm>
          <a:prstGeom prst="rect">
            <a:avLst/>
          </a:prstGeom>
        </p:spPr>
      </p:pic>
      <p:pic>
        <p:nvPicPr>
          <p:cNvPr id="28" name="Graphic 27" descr="Head with gears">
            <a:extLst>
              <a:ext uri="{FF2B5EF4-FFF2-40B4-BE49-F238E27FC236}">
                <a16:creationId xmlns:a16="http://schemas.microsoft.com/office/drawing/2014/main" id="{50DAF1C4-7D85-BF6F-9ACF-99BE94C48A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92218" y="2082088"/>
            <a:ext cx="560155" cy="560155"/>
          </a:xfrm>
          <a:prstGeom prst="rect">
            <a:avLst/>
          </a:prstGeom>
        </p:spPr>
      </p:pic>
      <p:pic>
        <p:nvPicPr>
          <p:cNvPr id="29" name="Graphic 28" descr="Lights On">
            <a:extLst>
              <a:ext uri="{FF2B5EF4-FFF2-40B4-BE49-F238E27FC236}">
                <a16:creationId xmlns:a16="http://schemas.microsoft.com/office/drawing/2014/main" id="{32D10C86-525C-2F26-4BA5-5D6B28A2F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84045" y="4312327"/>
            <a:ext cx="560155" cy="560155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5C36806A-95E6-87BB-F8E7-F0127D82697B}"/>
              </a:ext>
            </a:extLst>
          </p:cNvPr>
          <p:cNvSpPr txBox="1"/>
          <p:nvPr/>
        </p:nvSpPr>
        <p:spPr>
          <a:xfrm>
            <a:off x="3965617" y="2600421"/>
            <a:ext cx="1213359" cy="71037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7B222BC-D2D3-F3A4-D5E2-C06B8CEA6DFC}"/>
              </a:ext>
            </a:extLst>
          </p:cNvPr>
          <p:cNvSpPr txBox="1"/>
          <p:nvPr/>
        </p:nvSpPr>
        <p:spPr>
          <a:xfrm>
            <a:off x="2573590" y="4766465"/>
            <a:ext cx="1213359" cy="71037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2ACA951-2584-B826-3493-2E214D2A723E}"/>
              </a:ext>
            </a:extLst>
          </p:cNvPr>
          <p:cNvSpPr txBox="1"/>
          <p:nvPr/>
        </p:nvSpPr>
        <p:spPr>
          <a:xfrm>
            <a:off x="5357444" y="4766465"/>
            <a:ext cx="1213359" cy="71037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48BFDFE-0AC6-2A55-4FED-F6997C231F0F}"/>
              </a:ext>
            </a:extLst>
          </p:cNvPr>
          <p:cNvSpPr txBox="1"/>
          <p:nvPr/>
        </p:nvSpPr>
        <p:spPr>
          <a:xfrm>
            <a:off x="3965320" y="3664133"/>
            <a:ext cx="1213359" cy="71037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tx2"/>
                </a:solidFill>
              </a:rPr>
              <a:t>Lorem Ipsum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2336A14-8718-70BA-C486-8FB54DA828B8}"/>
              </a:ext>
            </a:extLst>
          </p:cNvPr>
          <p:cNvGrpSpPr/>
          <p:nvPr/>
        </p:nvGrpSpPr>
        <p:grpSpPr>
          <a:xfrm>
            <a:off x="6720410" y="3766367"/>
            <a:ext cx="2194560" cy="1106115"/>
            <a:chOff x="8921977" y="2875429"/>
            <a:chExt cx="2926080" cy="1474819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EFDDE5B-90EB-E82A-B099-220C70D52912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22CB2EA-B2EA-7723-4966-C6AE92F80DF1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3D3E148-0E8E-85F6-3DB3-858C02E6B46F}"/>
              </a:ext>
            </a:extLst>
          </p:cNvPr>
          <p:cNvGrpSpPr/>
          <p:nvPr/>
        </p:nvGrpSpPr>
        <p:grpSpPr>
          <a:xfrm>
            <a:off x="229029" y="3766367"/>
            <a:ext cx="2194560" cy="1106115"/>
            <a:chOff x="332936" y="2875429"/>
            <a:chExt cx="2926080" cy="1474819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C28440C-B3FC-E79A-861F-5949975E655A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A68A47E-E7EF-714A-214B-CFBB2B52FE70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93A1F8D-B8C5-B52E-DF58-B42CB2874F28}"/>
              </a:ext>
            </a:extLst>
          </p:cNvPr>
          <p:cNvGrpSpPr/>
          <p:nvPr/>
        </p:nvGrpSpPr>
        <p:grpSpPr>
          <a:xfrm>
            <a:off x="5989302" y="2033454"/>
            <a:ext cx="2194560" cy="1106115"/>
            <a:chOff x="8921977" y="1170335"/>
            <a:chExt cx="2926080" cy="147481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243C951-6746-CB75-BC19-9AF6AAA508E7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50D2D5C-3F90-9080-C360-E662DB790646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E179DF3B-AF5D-EF5B-2597-44B3C083EC08}"/>
              </a:ext>
            </a:extLst>
          </p:cNvPr>
          <p:cNvGrpSpPr/>
          <p:nvPr/>
        </p:nvGrpSpPr>
        <p:grpSpPr>
          <a:xfrm>
            <a:off x="960626" y="2033456"/>
            <a:ext cx="2194560" cy="1106115"/>
            <a:chOff x="332936" y="2555951"/>
            <a:chExt cx="2926080" cy="1474819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1BB0A0F-347B-ABEC-0E14-8A05515ACA4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68952674-9BC3-1BC4-78DC-A38593308F1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2441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10449</TotalTime>
  <Words>360</Words>
  <Application>Microsoft Office PowerPoint</Application>
  <PresentationFormat>On-screen Show (4:3)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Neumorphic Triangular Trio – Slide Template</vt:lpstr>
      <vt:lpstr>Neumorphic Triangular Trio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Neumorphic Triangular Trio</dc:title>
  <dc:creator>PresentationGO.com</dc:creator>
  <dc:description>© Copyright PresentationGO.com - Do not distribute or sale without written permission.</dc:description>
  <cp:lastModifiedBy>Christophe Barroche</cp:lastModifiedBy>
  <cp:revision>29</cp:revision>
  <dcterms:created xsi:type="dcterms:W3CDTF">2014-11-26T05:14:11Z</dcterms:created>
  <dcterms:modified xsi:type="dcterms:W3CDTF">2025-04-29T22:08:40Z</dcterms:modified>
  <cp:category>Charts &amp; Diagrams</cp:category>
</cp:coreProperties>
</file>