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6" r:id="rId4"/>
    <p:sldId id="32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344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1299" y="16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0DE69-39C3-EE17-3833-C1F30B0A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DDEA9-8D88-8D08-29E6-90DD1C40D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9CD19-9DFA-FA08-3F2E-2979B88D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0368-DD4F-061C-8AEE-968114AA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3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0165D-D778-FBB9-5D7C-124DC2107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15A75-773E-DAC1-9C19-2B2721531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7C2B0-CFC8-96EA-81C4-91FE67964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78016-E202-E882-8028-E44F945AE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19B23-E170-CF67-7202-064DBFC0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437C-C00C-536B-8F02-F317AE71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Triangular Trio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A4D00F7-EEE5-5952-7419-F07CBF2FC70B}"/>
              </a:ext>
            </a:extLst>
          </p:cNvPr>
          <p:cNvSpPr/>
          <p:nvPr/>
        </p:nvSpPr>
        <p:spPr>
          <a:xfrm>
            <a:off x="5040062" y="1274809"/>
            <a:ext cx="2112526" cy="1862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A4FDEF0-2A00-ED53-DB5F-957539EA7BAA}"/>
              </a:ext>
            </a:extLst>
          </p:cNvPr>
          <p:cNvSpPr/>
          <p:nvPr/>
        </p:nvSpPr>
        <p:spPr>
          <a:xfrm>
            <a:off x="6568051" y="3722709"/>
            <a:ext cx="2111875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A77F3E4-61F7-2BFC-B21A-22C7A44327CB}"/>
              </a:ext>
            </a:extLst>
          </p:cNvPr>
          <p:cNvSpPr/>
          <p:nvPr/>
        </p:nvSpPr>
        <p:spPr>
          <a:xfrm>
            <a:off x="3512074" y="3722709"/>
            <a:ext cx="2112736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290739-88CB-7A74-25C6-6D9BAE304DB1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23D7A3D8-0AE4-3AE5-8668-FDC607CE790B}"/>
              </a:ext>
            </a:extLst>
          </p:cNvPr>
          <p:cNvSpPr/>
          <p:nvPr/>
        </p:nvSpPr>
        <p:spPr>
          <a:xfrm>
            <a:off x="6568051" y="3722709"/>
            <a:ext cx="2111875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3D5B305-45AB-0B2C-0F5E-7B9A5D2A9303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376EA6D-D5F8-506C-56E7-B62132E04B9A}"/>
              </a:ext>
            </a:extLst>
          </p:cNvPr>
          <p:cNvSpPr/>
          <p:nvPr/>
        </p:nvSpPr>
        <p:spPr>
          <a:xfrm>
            <a:off x="5040062" y="1274809"/>
            <a:ext cx="2112526" cy="1862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F7BE7027-8454-4366-E301-C35D5CBB1AA1}"/>
              </a:ext>
            </a:extLst>
          </p:cNvPr>
          <p:cNvSpPr/>
          <p:nvPr/>
        </p:nvSpPr>
        <p:spPr>
          <a:xfrm>
            <a:off x="3512074" y="3722709"/>
            <a:ext cx="2112736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BF03C55-1161-70D0-584B-32F21FED7476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27DF3F77-2910-F1CF-7BEF-9B4CC000A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588" y="4264187"/>
            <a:ext cx="614824" cy="614824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42A8FBAC-71F6-D98B-4CFE-A9A3B3D0D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1030" y="4185917"/>
            <a:ext cx="614824" cy="614824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2ECC9992-3CC0-11F3-7810-2D2621B428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8913" y="1738017"/>
            <a:ext cx="614824" cy="614824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8BB22382-5F1A-57A1-EAA6-15F35B4632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6576" y="4185917"/>
            <a:ext cx="614824" cy="61482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452015C-0447-A4B8-8571-2CE638664E96}"/>
              </a:ext>
            </a:extLst>
          </p:cNvPr>
          <p:cNvSpPr txBox="1"/>
          <p:nvPr/>
        </p:nvSpPr>
        <p:spPr>
          <a:xfrm>
            <a:off x="5430437" y="234284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F83B11-53F7-2904-527D-746B766C58CE}"/>
              </a:ext>
            </a:extLst>
          </p:cNvPr>
          <p:cNvSpPr txBox="1"/>
          <p:nvPr/>
        </p:nvSpPr>
        <p:spPr>
          <a:xfrm>
            <a:off x="3902554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A36EB65-9AA3-15FA-959C-CE4E81051B62}"/>
              </a:ext>
            </a:extLst>
          </p:cNvPr>
          <p:cNvSpPr txBox="1"/>
          <p:nvPr/>
        </p:nvSpPr>
        <p:spPr>
          <a:xfrm>
            <a:off x="6958100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52AFFE-DD90-F25C-D870-C6946E41B9D3}"/>
              </a:ext>
            </a:extLst>
          </p:cNvPr>
          <p:cNvSpPr txBox="1"/>
          <p:nvPr/>
        </p:nvSpPr>
        <p:spPr>
          <a:xfrm>
            <a:off x="5430112" y="3510369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FC952C-91B2-B4F1-D077-306FB5E8D02D}"/>
              </a:ext>
            </a:extLst>
          </p:cNvPr>
          <p:cNvGrpSpPr/>
          <p:nvPr/>
        </p:nvGrpSpPr>
        <p:grpSpPr>
          <a:xfrm>
            <a:off x="8818885" y="3759099"/>
            <a:ext cx="2926080" cy="1290153"/>
            <a:chOff x="8921977" y="2947244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106A49D-FA19-C017-543E-1B3D590A09E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58EACA-9187-4325-5FB8-EC137D16E14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46385E-ACEE-E4AC-1D1D-55E2163D295C}"/>
              </a:ext>
            </a:extLst>
          </p:cNvPr>
          <p:cNvGrpSpPr/>
          <p:nvPr/>
        </p:nvGrpSpPr>
        <p:grpSpPr>
          <a:xfrm>
            <a:off x="452238" y="3759099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AF982D-5A16-F93A-DD4D-2769BCB6C7D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E02A8A-2A61-BA8A-B11D-FD1AAFCA838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B56DFC-7087-F741-C0C7-6526E1FADDA3}"/>
              </a:ext>
            </a:extLst>
          </p:cNvPr>
          <p:cNvGrpSpPr/>
          <p:nvPr/>
        </p:nvGrpSpPr>
        <p:grpSpPr>
          <a:xfrm>
            <a:off x="7985736" y="1807386"/>
            <a:ext cx="2926080" cy="1290153"/>
            <a:chOff x="8921977" y="1242150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6A0AA6-2DDF-F8EB-2544-C519DEC7D55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8485DF-752A-FCB7-53A1-F9B46C1CCB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DA6DBE-D359-9C0C-3479-B6FD4A640C11}"/>
              </a:ext>
            </a:extLst>
          </p:cNvPr>
          <p:cNvGrpSpPr/>
          <p:nvPr/>
        </p:nvGrpSpPr>
        <p:grpSpPr>
          <a:xfrm>
            <a:off x="1280834" y="1807386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AE4E6A-9789-7822-819D-5BCE52EF04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6710DE-8356-AB3D-F460-72DB2A27EF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85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65527-E546-05E5-FF17-37027DD35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8AEC2ADD-B9A7-5362-7B5E-AD58EC7FEDAA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34558CA7-BD36-AF04-033F-C1E7B9277E79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F7B3995-4B4E-5740-5890-799F7D5E2763}"/>
              </a:ext>
            </a:extLst>
          </p:cNvPr>
          <p:cNvSpPr/>
          <p:nvPr/>
        </p:nvSpPr>
        <p:spPr>
          <a:xfrm>
            <a:off x="5040062" y="3457649"/>
            <a:ext cx="2111876" cy="1860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1AB6276-924F-81B6-541A-05F4628F1F5A}"/>
              </a:ext>
            </a:extLst>
          </p:cNvPr>
          <p:cNvSpPr/>
          <p:nvPr/>
        </p:nvSpPr>
        <p:spPr>
          <a:xfrm>
            <a:off x="6568051" y="3722709"/>
            <a:ext cx="2111875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866EC3D5-CEC7-3552-6AB3-2B7A02D49145}"/>
              </a:ext>
            </a:extLst>
          </p:cNvPr>
          <p:cNvSpPr/>
          <p:nvPr/>
        </p:nvSpPr>
        <p:spPr>
          <a:xfrm>
            <a:off x="5040062" y="1274809"/>
            <a:ext cx="2112526" cy="1862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59F3179-6155-92B5-F43C-8B28ACD81AFB}"/>
              </a:ext>
            </a:extLst>
          </p:cNvPr>
          <p:cNvSpPr/>
          <p:nvPr/>
        </p:nvSpPr>
        <p:spPr>
          <a:xfrm>
            <a:off x="3512074" y="3722709"/>
            <a:ext cx="2112736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5F8D70-F405-7541-6341-685F8757A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Triangular Trio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DCD2E523-1A36-2E07-BF1E-CE3FC86746A3}"/>
              </a:ext>
            </a:extLst>
          </p:cNvPr>
          <p:cNvSpPr/>
          <p:nvPr/>
        </p:nvSpPr>
        <p:spPr>
          <a:xfrm>
            <a:off x="5040062" y="1274809"/>
            <a:ext cx="2112526" cy="1862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827DC877-A7A6-18C7-DF33-43BEE1C0839C}"/>
              </a:ext>
            </a:extLst>
          </p:cNvPr>
          <p:cNvSpPr/>
          <p:nvPr/>
        </p:nvSpPr>
        <p:spPr>
          <a:xfrm>
            <a:off x="6568051" y="3722709"/>
            <a:ext cx="2111875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B22E589-AC01-CD52-42F0-CA867525C792}"/>
              </a:ext>
            </a:extLst>
          </p:cNvPr>
          <p:cNvSpPr/>
          <p:nvPr/>
        </p:nvSpPr>
        <p:spPr>
          <a:xfrm>
            <a:off x="3512074" y="3722709"/>
            <a:ext cx="2112736" cy="1860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13C9F10B-8950-B9CF-E881-DC0B58248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8588" y="4264187"/>
            <a:ext cx="614824" cy="614824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08FD6427-31C6-C94D-5F60-F45D4C41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1030" y="4185917"/>
            <a:ext cx="614824" cy="614824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50DAF1C4-7D85-BF6F-9ACF-99BE94C48A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8913" y="1738017"/>
            <a:ext cx="614824" cy="614824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32D10C86-525C-2F26-4BA5-5D6B28A2F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6576" y="4185917"/>
            <a:ext cx="614824" cy="614824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C36806A-95E6-87BB-F8E7-F0127D82697B}"/>
              </a:ext>
            </a:extLst>
          </p:cNvPr>
          <p:cNvSpPr txBox="1"/>
          <p:nvPr/>
        </p:nvSpPr>
        <p:spPr>
          <a:xfrm>
            <a:off x="5430437" y="234284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B222BC-D2D3-F3A4-D5E2-C06B8CEA6DFC}"/>
              </a:ext>
            </a:extLst>
          </p:cNvPr>
          <p:cNvSpPr txBox="1"/>
          <p:nvPr/>
        </p:nvSpPr>
        <p:spPr>
          <a:xfrm>
            <a:off x="3902554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2ACA951-2584-B826-3493-2E214D2A723E}"/>
              </a:ext>
            </a:extLst>
          </p:cNvPr>
          <p:cNvSpPr txBox="1"/>
          <p:nvPr/>
        </p:nvSpPr>
        <p:spPr>
          <a:xfrm>
            <a:off x="6958100" y="4720284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8BFDFE-0AC6-2A55-4FED-F6997C231F0F}"/>
              </a:ext>
            </a:extLst>
          </p:cNvPr>
          <p:cNvSpPr txBox="1"/>
          <p:nvPr/>
        </p:nvSpPr>
        <p:spPr>
          <a:xfrm>
            <a:off x="5430112" y="3510369"/>
            <a:ext cx="1331777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7B7AC21-B67C-7FB0-58D0-AE08528E9D3E}"/>
              </a:ext>
            </a:extLst>
          </p:cNvPr>
          <p:cNvGrpSpPr/>
          <p:nvPr/>
        </p:nvGrpSpPr>
        <p:grpSpPr>
          <a:xfrm>
            <a:off x="8818885" y="3759099"/>
            <a:ext cx="2926080" cy="1290153"/>
            <a:chOff x="8921977" y="2947244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995279C-A068-9F13-E0B4-A950507E0F8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691E544-B9EC-ACE7-ED98-E5DE3B80065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E38B764-0472-428E-C582-5B14C929E16A}"/>
              </a:ext>
            </a:extLst>
          </p:cNvPr>
          <p:cNvGrpSpPr/>
          <p:nvPr/>
        </p:nvGrpSpPr>
        <p:grpSpPr>
          <a:xfrm>
            <a:off x="452238" y="3759099"/>
            <a:ext cx="2926080" cy="1290153"/>
            <a:chOff x="332936" y="2947244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EDB02E2-89B2-30B8-AA02-36BC1347C2E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C5C3F20-130D-3C6C-E3C2-131BF10BC2B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FD8AF9C-40E0-65C3-E7CC-3CDABB5EDE57}"/>
              </a:ext>
            </a:extLst>
          </p:cNvPr>
          <p:cNvGrpSpPr/>
          <p:nvPr/>
        </p:nvGrpSpPr>
        <p:grpSpPr>
          <a:xfrm>
            <a:off x="7985736" y="1807386"/>
            <a:ext cx="2926080" cy="1290153"/>
            <a:chOff x="8921977" y="1242150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53F9315-775C-17EC-D8CE-5568C8798FB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72539E1-11DC-505E-C7C9-11D3627B77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6C01B2F-75FF-784D-DAF1-8347F4B6D139}"/>
              </a:ext>
            </a:extLst>
          </p:cNvPr>
          <p:cNvGrpSpPr/>
          <p:nvPr/>
        </p:nvGrpSpPr>
        <p:grpSpPr>
          <a:xfrm>
            <a:off x="1280834" y="1807386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8DD4458-50A2-FDF3-C078-0C0EF76DED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1CBA39-A70D-6113-38CB-9C5737A79C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44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9555</TotalTime>
  <Words>400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Neumorphic Triangular Trio – Slide Template</vt:lpstr>
      <vt:lpstr>Neumorphic Triangular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Triangular Trio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2025-04-29T18:39:44Z</dcterms:modified>
  <cp:category>Charts &amp; Diagrams</cp:category>
</cp:coreProperties>
</file>