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9"/>
  </p:notesMasterIdLst>
  <p:sldIdLst>
    <p:sldId id="313" r:id="rId4"/>
    <p:sldId id="315" r:id="rId5"/>
    <p:sldId id="316" r:id="rId6"/>
    <p:sldId id="317" r:id="rId7"/>
    <p:sldId id="30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p:scale>
          <a:sx n="75" d="100"/>
          <a:sy n="75" d="100"/>
        </p:scale>
        <p:origin x="2706" y="108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4/28/2025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140F2-B8CE-EC45-4591-6615760D7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B50776-4897-2007-DC7F-CCCDBF2B74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C88336-9E25-7AD8-DAAC-B90B1DB59ED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1D1764AA-DE60-6690-7A1F-2824C43A1DB5}"/>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099591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0E494-5CB5-617C-205E-4A4581F4E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5C9FE-2AEB-2ADE-3427-C545E1686F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612410-76C0-6215-182B-EAA927E48F6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9E67D3AD-BDA5-B80A-0A68-493315C02397}"/>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07861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F4837-6C54-6CBD-969D-5542586DC4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EE8E7-CD7F-EDC8-C9CF-82C65A406E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ECB64-AA22-1BE3-2E2F-8E55B247B87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030599A4-BE58-F484-575A-B1C8D6BA8B98}"/>
              </a:ext>
            </a:extLst>
          </p:cNvPr>
          <p:cNvSpPr>
            <a:spLocks noGrp="1"/>
          </p:cNvSpPr>
          <p:nvPr>
            <p:ph type="sldNum" sz="quarter" idx="5"/>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709792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49CE1-BA0D-D1B1-FAD7-927B63983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D5338-E20B-465C-1481-0987B12517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33DCFC-6A2A-B1B0-25E4-00E715576B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50425124-9A73-1078-790F-5C45EC1001AD}"/>
              </a:ext>
            </a:extLst>
          </p:cNvPr>
          <p:cNvSpPr>
            <a:spLocks noGrp="1"/>
          </p:cNvSpPr>
          <p:nvPr>
            <p:ph type="sldNum" sz="quarter" idx="5"/>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914753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sv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11.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png"/><Relationship Id="rId2" Type="http://schemas.openxmlformats.org/officeDocument/2006/relationships/notesSlide" Target="../notesSlides/notesSlide3.xml"/><Relationship Id="rId16" Type="http://schemas.openxmlformats.org/officeDocument/2006/relationships/image" Target="../media/image14.svg"/><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11.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66C12-72F5-688A-A5E0-3C46196CE9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0ED90B-0683-3B46-6B83-12345A582F47}"/>
              </a:ext>
            </a:extLst>
          </p:cNvPr>
          <p:cNvSpPr>
            <a:spLocks noGrp="1"/>
          </p:cNvSpPr>
          <p:nvPr>
            <p:ph type="title"/>
          </p:nvPr>
        </p:nvSpPr>
        <p:spPr/>
        <p:txBody>
          <a:bodyPr/>
          <a:lstStyle/>
          <a:p>
            <a:r>
              <a:rPr lang="en-US" dirty="0"/>
              <a:t>Step Focus Process – Slide Template</a:t>
            </a:r>
          </a:p>
        </p:txBody>
      </p:sp>
      <p:sp>
        <p:nvSpPr>
          <p:cNvPr id="39" name="Rectangle: Rounded Corners 38">
            <a:extLst>
              <a:ext uri="{FF2B5EF4-FFF2-40B4-BE49-F238E27FC236}">
                <a16:creationId xmlns:a16="http://schemas.microsoft.com/office/drawing/2014/main" id="{0D9D55ED-E316-1538-5904-56E4AB203044}"/>
              </a:ext>
            </a:extLst>
          </p:cNvPr>
          <p:cNvSpPr/>
          <p:nvPr/>
        </p:nvSpPr>
        <p:spPr>
          <a:xfrm>
            <a:off x="757543" y="2108877"/>
            <a:ext cx="1545221" cy="2640247"/>
          </a:xfrm>
          <a:prstGeom prst="roundRect">
            <a:avLst>
              <a:gd name="adj" fmla="val 4925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4" name="Rectangle: Rounded Corners 43">
            <a:extLst>
              <a:ext uri="{FF2B5EF4-FFF2-40B4-BE49-F238E27FC236}">
                <a16:creationId xmlns:a16="http://schemas.microsoft.com/office/drawing/2014/main" id="{9B347E00-923B-4470-FED3-594FCBFFD35A}"/>
              </a:ext>
            </a:extLst>
          </p:cNvPr>
          <p:cNvSpPr/>
          <p:nvPr/>
        </p:nvSpPr>
        <p:spPr>
          <a:xfrm>
            <a:off x="2785441" y="2108877"/>
            <a:ext cx="1545221" cy="2640247"/>
          </a:xfrm>
          <a:prstGeom prst="roundRect">
            <a:avLst>
              <a:gd name="adj" fmla="val 49251"/>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Rectangle: Rounded Corners 44">
            <a:extLst>
              <a:ext uri="{FF2B5EF4-FFF2-40B4-BE49-F238E27FC236}">
                <a16:creationId xmlns:a16="http://schemas.microsoft.com/office/drawing/2014/main" id="{2D398455-37A1-6172-F761-44F414D3B881}"/>
              </a:ext>
            </a:extLst>
          </p:cNvPr>
          <p:cNvSpPr/>
          <p:nvPr/>
        </p:nvSpPr>
        <p:spPr>
          <a:xfrm>
            <a:off x="4813339" y="2108877"/>
            <a:ext cx="1545221" cy="2640247"/>
          </a:xfrm>
          <a:prstGeom prst="roundRect">
            <a:avLst>
              <a:gd name="adj" fmla="val 492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6" name="Rectangle: Rounded Corners 45">
            <a:extLst>
              <a:ext uri="{FF2B5EF4-FFF2-40B4-BE49-F238E27FC236}">
                <a16:creationId xmlns:a16="http://schemas.microsoft.com/office/drawing/2014/main" id="{56A0505C-9F32-77D2-64C1-86DA8779BEC2}"/>
              </a:ext>
            </a:extLst>
          </p:cNvPr>
          <p:cNvSpPr/>
          <p:nvPr/>
        </p:nvSpPr>
        <p:spPr>
          <a:xfrm>
            <a:off x="6841237" y="2108877"/>
            <a:ext cx="1545221" cy="2640247"/>
          </a:xfrm>
          <a:prstGeom prst="roundRect">
            <a:avLst>
              <a:gd name="adj" fmla="val 49251"/>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 name="Freeform: Shape 3">
            <a:extLst>
              <a:ext uri="{FF2B5EF4-FFF2-40B4-BE49-F238E27FC236}">
                <a16:creationId xmlns:a16="http://schemas.microsoft.com/office/drawing/2014/main" id="{18CCA915-D754-82D5-C28E-07C45481FA71}"/>
              </a:ext>
            </a:extLst>
          </p:cNvPr>
          <p:cNvSpPr/>
          <p:nvPr/>
        </p:nvSpPr>
        <p:spPr>
          <a:xfrm>
            <a:off x="1" y="3144995"/>
            <a:ext cx="9143999" cy="3168070"/>
          </a:xfrm>
          <a:custGeom>
            <a:avLst/>
            <a:gdLst>
              <a:gd name="connsiteX0" fmla="*/ 0 w 9143999"/>
              <a:gd name="connsiteY0" fmla="*/ 0 h 3168070"/>
              <a:gd name="connsiteX1" fmla="*/ 991931 w 9143999"/>
              <a:gd name="connsiteY1" fmla="*/ 0 h 3168070"/>
              <a:gd name="connsiteX2" fmla="*/ 1530154 w 9143999"/>
              <a:gd name="connsiteY2" fmla="*/ 538223 h 3168070"/>
              <a:gd name="connsiteX3" fmla="*/ 2068377 w 9143999"/>
              <a:gd name="connsiteY3" fmla="*/ 0 h 3168070"/>
              <a:gd name="connsiteX4" fmla="*/ 3019829 w 9143999"/>
              <a:gd name="connsiteY4" fmla="*/ 0 h 3168070"/>
              <a:gd name="connsiteX5" fmla="*/ 3558052 w 9143999"/>
              <a:gd name="connsiteY5" fmla="*/ 538223 h 3168070"/>
              <a:gd name="connsiteX6" fmla="*/ 4096275 w 9143999"/>
              <a:gd name="connsiteY6" fmla="*/ 0 h 3168070"/>
              <a:gd name="connsiteX7" fmla="*/ 5047727 w 9143999"/>
              <a:gd name="connsiteY7" fmla="*/ 0 h 3168070"/>
              <a:gd name="connsiteX8" fmla="*/ 5585950 w 9143999"/>
              <a:gd name="connsiteY8" fmla="*/ 538223 h 3168070"/>
              <a:gd name="connsiteX9" fmla="*/ 6124173 w 9143999"/>
              <a:gd name="connsiteY9" fmla="*/ 0 h 3168070"/>
              <a:gd name="connsiteX10" fmla="*/ 7075625 w 9143999"/>
              <a:gd name="connsiteY10" fmla="*/ 0 h 3168070"/>
              <a:gd name="connsiteX11" fmla="*/ 7613848 w 9143999"/>
              <a:gd name="connsiteY11" fmla="*/ 538223 h 3168070"/>
              <a:gd name="connsiteX12" fmla="*/ 8152071 w 9143999"/>
              <a:gd name="connsiteY12" fmla="*/ 0 h 3168070"/>
              <a:gd name="connsiteX13" fmla="*/ 9143999 w 9143999"/>
              <a:gd name="connsiteY13" fmla="*/ 0 h 3168070"/>
              <a:gd name="connsiteX14" fmla="*/ 9143999 w 9143999"/>
              <a:gd name="connsiteY14" fmla="*/ 726383 h 3168070"/>
              <a:gd name="connsiteX15" fmla="*/ 9143999 w 9143999"/>
              <a:gd name="connsiteY15" fmla="*/ 2441687 h 3168070"/>
              <a:gd name="connsiteX16" fmla="*/ 9143999 w 9143999"/>
              <a:gd name="connsiteY16" fmla="*/ 3168070 h 3168070"/>
              <a:gd name="connsiteX17" fmla="*/ 0 w 9143999"/>
              <a:gd name="connsiteY17" fmla="*/ 3168070 h 3168070"/>
              <a:gd name="connsiteX18" fmla="*/ 0 w 9143999"/>
              <a:gd name="connsiteY18" fmla="*/ 2441687 h 3168070"/>
              <a:gd name="connsiteX19" fmla="*/ 0 w 9143999"/>
              <a:gd name="connsiteY19" fmla="*/ 726383 h 316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3999" h="3168070">
                <a:moveTo>
                  <a:pt x="0" y="0"/>
                </a:moveTo>
                <a:lnTo>
                  <a:pt x="991931" y="0"/>
                </a:lnTo>
                <a:cubicBezTo>
                  <a:pt x="991931" y="297253"/>
                  <a:pt x="1232901" y="538223"/>
                  <a:pt x="1530154" y="538223"/>
                </a:cubicBezTo>
                <a:cubicBezTo>
                  <a:pt x="1827407" y="538223"/>
                  <a:pt x="2068377" y="297253"/>
                  <a:pt x="2068377" y="0"/>
                </a:cubicBezTo>
                <a:lnTo>
                  <a:pt x="3019829" y="0"/>
                </a:lnTo>
                <a:cubicBezTo>
                  <a:pt x="3019829" y="297253"/>
                  <a:pt x="3260800" y="538223"/>
                  <a:pt x="3558052" y="538223"/>
                </a:cubicBezTo>
                <a:cubicBezTo>
                  <a:pt x="3855305" y="538223"/>
                  <a:pt x="4096275" y="297253"/>
                  <a:pt x="4096275" y="0"/>
                </a:cubicBezTo>
                <a:lnTo>
                  <a:pt x="5047727" y="0"/>
                </a:lnTo>
                <a:cubicBezTo>
                  <a:pt x="5047727" y="297253"/>
                  <a:pt x="5288697" y="538223"/>
                  <a:pt x="5585950" y="538223"/>
                </a:cubicBezTo>
                <a:cubicBezTo>
                  <a:pt x="5883203" y="538223"/>
                  <a:pt x="6124173" y="297253"/>
                  <a:pt x="6124173" y="0"/>
                </a:cubicBezTo>
                <a:lnTo>
                  <a:pt x="7075625" y="0"/>
                </a:lnTo>
                <a:cubicBezTo>
                  <a:pt x="7075625" y="297253"/>
                  <a:pt x="7316595" y="538223"/>
                  <a:pt x="7613848" y="538223"/>
                </a:cubicBezTo>
                <a:cubicBezTo>
                  <a:pt x="7911101" y="538223"/>
                  <a:pt x="8152071" y="297253"/>
                  <a:pt x="8152071" y="0"/>
                </a:cubicBezTo>
                <a:lnTo>
                  <a:pt x="9143999" y="0"/>
                </a:lnTo>
                <a:lnTo>
                  <a:pt x="9143999" y="726383"/>
                </a:lnTo>
                <a:lnTo>
                  <a:pt x="9143999" y="2441687"/>
                </a:lnTo>
                <a:lnTo>
                  <a:pt x="9143999" y="3168070"/>
                </a:lnTo>
                <a:lnTo>
                  <a:pt x="0" y="3168070"/>
                </a:lnTo>
                <a:lnTo>
                  <a:pt x="0" y="2441687"/>
                </a:lnTo>
                <a:lnTo>
                  <a:pt x="0" y="726383"/>
                </a:lnTo>
                <a:close/>
              </a:path>
            </a:pathLst>
          </a:custGeom>
          <a:solidFill>
            <a:schemeClr val="bg1"/>
          </a:solidFill>
          <a:ln>
            <a:noFill/>
          </a:ln>
          <a:effectLst>
            <a:outerShdw blurRad="127000" dist="38100" dir="16200000" algn="b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Graphic 6" descr="Badge 1 with solid fill">
            <a:extLst>
              <a:ext uri="{FF2B5EF4-FFF2-40B4-BE49-F238E27FC236}">
                <a16:creationId xmlns:a16="http://schemas.microsoft.com/office/drawing/2014/main" id="{4BD862F8-E9E6-1A7A-649C-990B5921C7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24911" y="2939752"/>
            <a:ext cx="410486" cy="410486"/>
          </a:xfrm>
          <a:prstGeom prst="rect">
            <a:avLst/>
          </a:prstGeom>
        </p:spPr>
      </p:pic>
      <p:pic>
        <p:nvPicPr>
          <p:cNvPr id="8" name="Graphic 7" descr="Badge with solid fill">
            <a:extLst>
              <a:ext uri="{FF2B5EF4-FFF2-40B4-BE49-F238E27FC236}">
                <a16:creationId xmlns:a16="http://schemas.microsoft.com/office/drawing/2014/main" id="{C6A9F27C-A941-DFA4-6C46-E6008CD2C55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52809" y="2939752"/>
            <a:ext cx="410486" cy="410486"/>
          </a:xfrm>
          <a:prstGeom prst="rect">
            <a:avLst/>
          </a:prstGeom>
        </p:spPr>
      </p:pic>
      <p:pic>
        <p:nvPicPr>
          <p:cNvPr id="9" name="Graphic 8" descr="Badge 3 with solid fill">
            <a:extLst>
              <a:ext uri="{FF2B5EF4-FFF2-40B4-BE49-F238E27FC236}">
                <a16:creationId xmlns:a16="http://schemas.microsoft.com/office/drawing/2014/main" id="{1D0E9D63-396B-74AE-6667-4E06E56D46B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380707" y="2939752"/>
            <a:ext cx="410486" cy="410486"/>
          </a:xfrm>
          <a:prstGeom prst="rect">
            <a:avLst/>
          </a:prstGeom>
        </p:spPr>
      </p:pic>
      <p:pic>
        <p:nvPicPr>
          <p:cNvPr id="10" name="Graphic 9" descr="Badge 4 with solid fill">
            <a:extLst>
              <a:ext uri="{FF2B5EF4-FFF2-40B4-BE49-F238E27FC236}">
                <a16:creationId xmlns:a16="http://schemas.microsoft.com/office/drawing/2014/main" id="{A5346065-74FD-06BA-081C-ED4B9787A136}"/>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7408605" y="2939752"/>
            <a:ext cx="410486" cy="410486"/>
          </a:xfrm>
          <a:prstGeom prst="rect">
            <a:avLst/>
          </a:prstGeom>
        </p:spPr>
      </p:pic>
      <p:pic>
        <p:nvPicPr>
          <p:cNvPr id="11" name="Graphic 10" descr="Airplane with solid fill">
            <a:extLst>
              <a:ext uri="{FF2B5EF4-FFF2-40B4-BE49-F238E27FC236}">
                <a16:creationId xmlns:a16="http://schemas.microsoft.com/office/drawing/2014/main" id="{15A049B0-1544-C334-9A22-DFDA10AA134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66992" y="2307111"/>
            <a:ext cx="526322" cy="526322"/>
          </a:xfrm>
          <a:prstGeom prst="rect">
            <a:avLst/>
          </a:prstGeom>
          <a:effectLst>
            <a:outerShdw blurRad="50800" dist="38100" dir="2700000" algn="tl" rotWithShape="0">
              <a:prstClr val="black">
                <a:alpha val="20000"/>
              </a:prstClr>
            </a:outerShdw>
          </a:effectLst>
        </p:spPr>
      </p:pic>
      <p:pic>
        <p:nvPicPr>
          <p:cNvPr id="12" name="Graphic 11" descr="Car with solid fill">
            <a:extLst>
              <a:ext uri="{FF2B5EF4-FFF2-40B4-BE49-F238E27FC236}">
                <a16:creationId xmlns:a16="http://schemas.microsoft.com/office/drawing/2014/main" id="{65B5B412-A028-55AA-7485-96445DA263BB}"/>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3294890" y="2307111"/>
            <a:ext cx="526322" cy="526322"/>
          </a:xfrm>
          <a:prstGeom prst="rect">
            <a:avLst/>
          </a:prstGeom>
          <a:effectLst>
            <a:outerShdw blurRad="50800" dist="38100" dir="2700000" algn="tl" rotWithShape="0">
              <a:prstClr val="black">
                <a:alpha val="20000"/>
              </a:prstClr>
            </a:outerShdw>
          </a:effectLst>
        </p:spPr>
      </p:pic>
      <p:pic>
        <p:nvPicPr>
          <p:cNvPr id="13" name="Graphic 12" descr="Bus with solid fill">
            <a:extLst>
              <a:ext uri="{FF2B5EF4-FFF2-40B4-BE49-F238E27FC236}">
                <a16:creationId xmlns:a16="http://schemas.microsoft.com/office/drawing/2014/main" id="{2932595B-6B8D-E80A-810B-920B9457A599}"/>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5322788" y="2307111"/>
            <a:ext cx="526322" cy="526322"/>
          </a:xfrm>
          <a:prstGeom prst="rect">
            <a:avLst/>
          </a:prstGeom>
          <a:effectLst>
            <a:outerShdw blurRad="50800" dist="38100" dir="2700000" algn="tl" rotWithShape="0">
              <a:prstClr val="black">
                <a:alpha val="20000"/>
              </a:prstClr>
            </a:outerShdw>
          </a:effectLst>
        </p:spPr>
      </p:pic>
      <p:pic>
        <p:nvPicPr>
          <p:cNvPr id="14" name="Graphic 13" descr="Cycling with solid fill">
            <a:extLst>
              <a:ext uri="{FF2B5EF4-FFF2-40B4-BE49-F238E27FC236}">
                <a16:creationId xmlns:a16="http://schemas.microsoft.com/office/drawing/2014/main" id="{4915C578-53AB-7EE2-5883-79EBB7B88B4B}"/>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7350686" y="2307111"/>
            <a:ext cx="526322" cy="526322"/>
          </a:xfrm>
          <a:prstGeom prst="rect">
            <a:avLst/>
          </a:prstGeom>
          <a:effectLst>
            <a:outerShdw blurRad="50800" dist="38100" dir="2700000" algn="tl" rotWithShape="0">
              <a:prstClr val="black">
                <a:alpha val="20000"/>
              </a:prstClr>
            </a:outerShdw>
          </a:effectLst>
        </p:spPr>
      </p:pic>
      <p:grpSp>
        <p:nvGrpSpPr>
          <p:cNvPr id="5" name="Group 4">
            <a:extLst>
              <a:ext uri="{FF2B5EF4-FFF2-40B4-BE49-F238E27FC236}">
                <a16:creationId xmlns:a16="http://schemas.microsoft.com/office/drawing/2014/main" id="{971EF9F0-242C-AEE9-D1AE-6D5F42E517D4}"/>
              </a:ext>
            </a:extLst>
          </p:cNvPr>
          <p:cNvGrpSpPr/>
          <p:nvPr/>
        </p:nvGrpSpPr>
        <p:grpSpPr>
          <a:xfrm>
            <a:off x="766420" y="4033010"/>
            <a:ext cx="1527464" cy="1567779"/>
            <a:chOff x="766420" y="3815120"/>
            <a:chExt cx="1527464" cy="1567779"/>
          </a:xfrm>
        </p:grpSpPr>
        <p:sp>
          <p:nvSpPr>
            <p:cNvPr id="15" name="TextBox 14">
              <a:extLst>
                <a:ext uri="{FF2B5EF4-FFF2-40B4-BE49-F238E27FC236}">
                  <a16:creationId xmlns:a16="http://schemas.microsoft.com/office/drawing/2014/main" id="{0187A6A7-A1F7-400B-9D89-EBC3570D53BB}"/>
                </a:ext>
              </a:extLst>
            </p:cNvPr>
            <p:cNvSpPr txBox="1"/>
            <p:nvPr/>
          </p:nvSpPr>
          <p:spPr>
            <a:xfrm>
              <a:off x="766420" y="3815120"/>
              <a:ext cx="1527464" cy="400110"/>
            </a:xfrm>
            <a:prstGeom prst="rect">
              <a:avLst/>
            </a:prstGeom>
            <a:noFill/>
          </p:spPr>
          <p:txBody>
            <a:bodyPr wrap="square" lIns="0" rIns="0" rtlCol="0" anchor="b">
              <a:spAutoFit/>
            </a:bodyPr>
            <a:lstStyle/>
            <a:p>
              <a:pPr algn="ctr"/>
              <a:r>
                <a:rPr lang="en-US" sz="2000" b="1" noProof="1"/>
                <a:t>Lorem Ipsum</a:t>
              </a:r>
            </a:p>
          </p:txBody>
        </p:sp>
        <p:sp>
          <p:nvSpPr>
            <p:cNvPr id="16" name="TextBox 15">
              <a:extLst>
                <a:ext uri="{FF2B5EF4-FFF2-40B4-BE49-F238E27FC236}">
                  <a16:creationId xmlns:a16="http://schemas.microsoft.com/office/drawing/2014/main" id="{AF91092D-6B28-8721-E7BB-AAF62F6EC45C}"/>
                </a:ext>
              </a:extLst>
            </p:cNvPr>
            <p:cNvSpPr txBox="1"/>
            <p:nvPr/>
          </p:nvSpPr>
          <p:spPr>
            <a:xfrm>
              <a:off x="766420" y="4213348"/>
              <a:ext cx="1527464" cy="116955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Vestibulum ante.</a:t>
              </a:r>
            </a:p>
          </p:txBody>
        </p:sp>
      </p:grpSp>
      <p:grpSp>
        <p:nvGrpSpPr>
          <p:cNvPr id="23" name="Group 22">
            <a:extLst>
              <a:ext uri="{FF2B5EF4-FFF2-40B4-BE49-F238E27FC236}">
                <a16:creationId xmlns:a16="http://schemas.microsoft.com/office/drawing/2014/main" id="{FEEA1A51-31E3-D369-32EA-958B7980209C}"/>
              </a:ext>
            </a:extLst>
          </p:cNvPr>
          <p:cNvGrpSpPr/>
          <p:nvPr/>
        </p:nvGrpSpPr>
        <p:grpSpPr>
          <a:xfrm>
            <a:off x="2794320" y="4033010"/>
            <a:ext cx="1527464" cy="1567779"/>
            <a:chOff x="2794320" y="3815120"/>
            <a:chExt cx="1527464" cy="1567779"/>
          </a:xfrm>
        </p:grpSpPr>
        <p:sp>
          <p:nvSpPr>
            <p:cNvPr id="17" name="TextBox 16">
              <a:extLst>
                <a:ext uri="{FF2B5EF4-FFF2-40B4-BE49-F238E27FC236}">
                  <a16:creationId xmlns:a16="http://schemas.microsoft.com/office/drawing/2014/main" id="{D366689E-BA49-3399-6B0B-9197C339654B}"/>
                </a:ext>
              </a:extLst>
            </p:cNvPr>
            <p:cNvSpPr txBox="1"/>
            <p:nvPr/>
          </p:nvSpPr>
          <p:spPr>
            <a:xfrm>
              <a:off x="2794320" y="3815120"/>
              <a:ext cx="1527464" cy="400110"/>
            </a:xfrm>
            <a:prstGeom prst="rect">
              <a:avLst/>
            </a:prstGeom>
            <a:noFill/>
          </p:spPr>
          <p:txBody>
            <a:bodyPr wrap="square" lIns="0" rIns="0" rtlCol="0" anchor="b">
              <a:spAutoFit/>
            </a:bodyPr>
            <a:lstStyle/>
            <a:p>
              <a:pPr algn="ctr"/>
              <a:r>
                <a:rPr lang="en-US" sz="2000" b="1" noProof="1"/>
                <a:t>Lorem Ipsum</a:t>
              </a:r>
            </a:p>
          </p:txBody>
        </p:sp>
        <p:sp>
          <p:nvSpPr>
            <p:cNvPr id="18" name="TextBox 17">
              <a:extLst>
                <a:ext uri="{FF2B5EF4-FFF2-40B4-BE49-F238E27FC236}">
                  <a16:creationId xmlns:a16="http://schemas.microsoft.com/office/drawing/2014/main" id="{9F26BEE4-9874-A83F-02F6-1B17FDC2B76B}"/>
                </a:ext>
              </a:extLst>
            </p:cNvPr>
            <p:cNvSpPr txBox="1"/>
            <p:nvPr/>
          </p:nvSpPr>
          <p:spPr>
            <a:xfrm>
              <a:off x="2794320" y="4213348"/>
              <a:ext cx="1527464" cy="116955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Vestibulum ante.</a:t>
              </a:r>
            </a:p>
          </p:txBody>
        </p:sp>
      </p:grpSp>
      <p:grpSp>
        <p:nvGrpSpPr>
          <p:cNvPr id="24" name="Group 23">
            <a:extLst>
              <a:ext uri="{FF2B5EF4-FFF2-40B4-BE49-F238E27FC236}">
                <a16:creationId xmlns:a16="http://schemas.microsoft.com/office/drawing/2014/main" id="{AC754C69-539B-5513-F69E-FE5FEA1BB22D}"/>
              </a:ext>
            </a:extLst>
          </p:cNvPr>
          <p:cNvGrpSpPr/>
          <p:nvPr/>
        </p:nvGrpSpPr>
        <p:grpSpPr>
          <a:xfrm>
            <a:off x="4822218" y="4033010"/>
            <a:ext cx="1527464" cy="1567779"/>
            <a:chOff x="4822218" y="3815120"/>
            <a:chExt cx="1527464" cy="1567779"/>
          </a:xfrm>
        </p:grpSpPr>
        <p:sp>
          <p:nvSpPr>
            <p:cNvPr id="19" name="TextBox 18">
              <a:extLst>
                <a:ext uri="{FF2B5EF4-FFF2-40B4-BE49-F238E27FC236}">
                  <a16:creationId xmlns:a16="http://schemas.microsoft.com/office/drawing/2014/main" id="{A160D2ED-4BBE-342B-D493-8A8D043D949C}"/>
                </a:ext>
              </a:extLst>
            </p:cNvPr>
            <p:cNvSpPr txBox="1"/>
            <p:nvPr/>
          </p:nvSpPr>
          <p:spPr>
            <a:xfrm>
              <a:off x="4822218" y="3815120"/>
              <a:ext cx="1527464" cy="400110"/>
            </a:xfrm>
            <a:prstGeom prst="rect">
              <a:avLst/>
            </a:prstGeom>
            <a:noFill/>
          </p:spPr>
          <p:txBody>
            <a:bodyPr wrap="square" lIns="0" rIns="0" rtlCol="0" anchor="b">
              <a:spAutoFit/>
            </a:bodyPr>
            <a:lstStyle/>
            <a:p>
              <a:pPr algn="ctr"/>
              <a:r>
                <a:rPr lang="en-US" sz="2000" b="1" noProof="1"/>
                <a:t>Lorem Ipsum</a:t>
              </a:r>
            </a:p>
          </p:txBody>
        </p:sp>
        <p:sp>
          <p:nvSpPr>
            <p:cNvPr id="20" name="TextBox 19">
              <a:extLst>
                <a:ext uri="{FF2B5EF4-FFF2-40B4-BE49-F238E27FC236}">
                  <a16:creationId xmlns:a16="http://schemas.microsoft.com/office/drawing/2014/main" id="{D2125FCD-F144-9B20-1EFC-87A3874ECBB7}"/>
                </a:ext>
              </a:extLst>
            </p:cNvPr>
            <p:cNvSpPr txBox="1"/>
            <p:nvPr/>
          </p:nvSpPr>
          <p:spPr>
            <a:xfrm>
              <a:off x="4822218" y="4213348"/>
              <a:ext cx="1527464" cy="116955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Vestibulum ante.</a:t>
              </a:r>
            </a:p>
          </p:txBody>
        </p:sp>
      </p:grpSp>
      <p:grpSp>
        <p:nvGrpSpPr>
          <p:cNvPr id="25" name="Group 24">
            <a:extLst>
              <a:ext uri="{FF2B5EF4-FFF2-40B4-BE49-F238E27FC236}">
                <a16:creationId xmlns:a16="http://schemas.microsoft.com/office/drawing/2014/main" id="{309A5C38-48CF-5E45-1E0E-078AA6E00534}"/>
              </a:ext>
            </a:extLst>
          </p:cNvPr>
          <p:cNvGrpSpPr/>
          <p:nvPr/>
        </p:nvGrpSpPr>
        <p:grpSpPr>
          <a:xfrm>
            <a:off x="6850115" y="4033010"/>
            <a:ext cx="1527464" cy="1567779"/>
            <a:chOff x="6850115" y="3815120"/>
            <a:chExt cx="1527464" cy="1567779"/>
          </a:xfrm>
        </p:grpSpPr>
        <p:sp>
          <p:nvSpPr>
            <p:cNvPr id="21" name="TextBox 20">
              <a:extLst>
                <a:ext uri="{FF2B5EF4-FFF2-40B4-BE49-F238E27FC236}">
                  <a16:creationId xmlns:a16="http://schemas.microsoft.com/office/drawing/2014/main" id="{917E25E6-DAA6-C04D-9395-7F6F37173738}"/>
                </a:ext>
              </a:extLst>
            </p:cNvPr>
            <p:cNvSpPr txBox="1"/>
            <p:nvPr/>
          </p:nvSpPr>
          <p:spPr>
            <a:xfrm>
              <a:off x="6850115" y="3815120"/>
              <a:ext cx="1527464" cy="400110"/>
            </a:xfrm>
            <a:prstGeom prst="rect">
              <a:avLst/>
            </a:prstGeom>
            <a:noFill/>
          </p:spPr>
          <p:txBody>
            <a:bodyPr wrap="square" lIns="0" rIns="0" rtlCol="0" anchor="b">
              <a:spAutoFit/>
            </a:bodyPr>
            <a:lstStyle/>
            <a:p>
              <a:pPr algn="ctr"/>
              <a:r>
                <a:rPr lang="en-US" sz="2000" b="1" noProof="1"/>
                <a:t>Lorem Ipsum</a:t>
              </a:r>
            </a:p>
          </p:txBody>
        </p:sp>
        <p:sp>
          <p:nvSpPr>
            <p:cNvPr id="22" name="TextBox 21">
              <a:extLst>
                <a:ext uri="{FF2B5EF4-FFF2-40B4-BE49-F238E27FC236}">
                  <a16:creationId xmlns:a16="http://schemas.microsoft.com/office/drawing/2014/main" id="{95A51E8D-F738-E059-4956-DE0F20B45CBC}"/>
                </a:ext>
              </a:extLst>
            </p:cNvPr>
            <p:cNvSpPr txBox="1"/>
            <p:nvPr/>
          </p:nvSpPr>
          <p:spPr>
            <a:xfrm>
              <a:off x="6850115" y="4213348"/>
              <a:ext cx="1527464" cy="116955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Vestibulum ante.</a:t>
              </a:r>
            </a:p>
          </p:txBody>
        </p:sp>
      </p:grpSp>
    </p:spTree>
    <p:extLst>
      <p:ext uri="{BB962C8B-B14F-4D97-AF65-F5344CB8AC3E}">
        <p14:creationId xmlns:p14="http://schemas.microsoft.com/office/powerpoint/2010/main" val="3191034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2BED8-0ADB-2E19-116A-F17F0748B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241C0B-CF6E-EB42-507B-9522530607F3}"/>
              </a:ext>
            </a:extLst>
          </p:cNvPr>
          <p:cNvSpPr>
            <a:spLocks noGrp="1"/>
          </p:cNvSpPr>
          <p:nvPr>
            <p:ph type="title"/>
          </p:nvPr>
        </p:nvSpPr>
        <p:spPr/>
        <p:txBody>
          <a:bodyPr/>
          <a:lstStyle/>
          <a:p>
            <a:r>
              <a:rPr lang="en-US" dirty="0"/>
              <a:t>Step Focus Process – Slide Template</a:t>
            </a:r>
          </a:p>
        </p:txBody>
      </p:sp>
      <p:sp>
        <p:nvSpPr>
          <p:cNvPr id="39" name="Rectangle: Rounded Corners 38">
            <a:extLst>
              <a:ext uri="{FF2B5EF4-FFF2-40B4-BE49-F238E27FC236}">
                <a16:creationId xmlns:a16="http://schemas.microsoft.com/office/drawing/2014/main" id="{D6323FEB-E780-CE5D-91A0-C2A58977C3E4}"/>
              </a:ext>
            </a:extLst>
          </p:cNvPr>
          <p:cNvSpPr/>
          <p:nvPr/>
        </p:nvSpPr>
        <p:spPr>
          <a:xfrm>
            <a:off x="757543" y="2630153"/>
            <a:ext cx="1545221" cy="2640247"/>
          </a:xfrm>
          <a:prstGeom prst="roundRect">
            <a:avLst>
              <a:gd name="adj" fmla="val 4925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4" name="Rectangle: Rounded Corners 43">
            <a:extLst>
              <a:ext uri="{FF2B5EF4-FFF2-40B4-BE49-F238E27FC236}">
                <a16:creationId xmlns:a16="http://schemas.microsoft.com/office/drawing/2014/main" id="{D87836F3-8DF3-7BB1-FB24-8602EE5B5066}"/>
              </a:ext>
            </a:extLst>
          </p:cNvPr>
          <p:cNvSpPr/>
          <p:nvPr/>
        </p:nvSpPr>
        <p:spPr>
          <a:xfrm>
            <a:off x="2785441" y="1680285"/>
            <a:ext cx="1545221" cy="2640247"/>
          </a:xfrm>
          <a:prstGeom prst="roundRect">
            <a:avLst>
              <a:gd name="adj" fmla="val 49251"/>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Rectangle: Rounded Corners 44">
            <a:extLst>
              <a:ext uri="{FF2B5EF4-FFF2-40B4-BE49-F238E27FC236}">
                <a16:creationId xmlns:a16="http://schemas.microsoft.com/office/drawing/2014/main" id="{089F7B56-3EBF-3C33-674D-26075DBD0596}"/>
              </a:ext>
            </a:extLst>
          </p:cNvPr>
          <p:cNvSpPr/>
          <p:nvPr/>
        </p:nvSpPr>
        <p:spPr>
          <a:xfrm>
            <a:off x="4813339" y="2630153"/>
            <a:ext cx="1545221" cy="2640247"/>
          </a:xfrm>
          <a:prstGeom prst="roundRect">
            <a:avLst>
              <a:gd name="adj" fmla="val 492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6" name="Rectangle: Rounded Corners 45">
            <a:extLst>
              <a:ext uri="{FF2B5EF4-FFF2-40B4-BE49-F238E27FC236}">
                <a16:creationId xmlns:a16="http://schemas.microsoft.com/office/drawing/2014/main" id="{7A3BD98A-0504-D6EC-80DA-62BF0EE69CC3}"/>
              </a:ext>
            </a:extLst>
          </p:cNvPr>
          <p:cNvSpPr/>
          <p:nvPr/>
        </p:nvSpPr>
        <p:spPr>
          <a:xfrm>
            <a:off x="6841237" y="2630153"/>
            <a:ext cx="1545221" cy="2640247"/>
          </a:xfrm>
          <a:prstGeom prst="roundRect">
            <a:avLst>
              <a:gd name="adj" fmla="val 49251"/>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Graphic 6" descr="Badge 1 with solid fill">
            <a:extLst>
              <a:ext uri="{FF2B5EF4-FFF2-40B4-BE49-F238E27FC236}">
                <a16:creationId xmlns:a16="http://schemas.microsoft.com/office/drawing/2014/main" id="{A03141C1-501A-7324-E484-2975551E3B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24911" y="2939752"/>
            <a:ext cx="410486" cy="410486"/>
          </a:xfrm>
          <a:prstGeom prst="rect">
            <a:avLst/>
          </a:prstGeom>
        </p:spPr>
      </p:pic>
      <p:pic>
        <p:nvPicPr>
          <p:cNvPr id="8" name="Graphic 7" descr="Badge with solid fill">
            <a:extLst>
              <a:ext uri="{FF2B5EF4-FFF2-40B4-BE49-F238E27FC236}">
                <a16:creationId xmlns:a16="http://schemas.microsoft.com/office/drawing/2014/main" id="{934BAB39-BAB5-4D1C-5CDC-927F4AD67D7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52809" y="2939752"/>
            <a:ext cx="410486" cy="410486"/>
          </a:xfrm>
          <a:prstGeom prst="rect">
            <a:avLst/>
          </a:prstGeom>
        </p:spPr>
      </p:pic>
      <p:pic>
        <p:nvPicPr>
          <p:cNvPr id="9" name="Graphic 8" descr="Badge 3 with solid fill">
            <a:extLst>
              <a:ext uri="{FF2B5EF4-FFF2-40B4-BE49-F238E27FC236}">
                <a16:creationId xmlns:a16="http://schemas.microsoft.com/office/drawing/2014/main" id="{FECCF647-448E-E742-22A7-F3201F57DCA4}"/>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380707" y="2939752"/>
            <a:ext cx="410486" cy="410486"/>
          </a:xfrm>
          <a:prstGeom prst="rect">
            <a:avLst/>
          </a:prstGeom>
        </p:spPr>
      </p:pic>
      <p:pic>
        <p:nvPicPr>
          <p:cNvPr id="10" name="Graphic 9" descr="Badge 4 with solid fill">
            <a:extLst>
              <a:ext uri="{FF2B5EF4-FFF2-40B4-BE49-F238E27FC236}">
                <a16:creationId xmlns:a16="http://schemas.microsoft.com/office/drawing/2014/main" id="{EA836618-CF0E-2545-AF8D-97E905863CDA}"/>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7408605" y="2939752"/>
            <a:ext cx="410486" cy="410486"/>
          </a:xfrm>
          <a:prstGeom prst="rect">
            <a:avLst/>
          </a:prstGeom>
        </p:spPr>
      </p:pic>
      <p:pic>
        <p:nvPicPr>
          <p:cNvPr id="12" name="Graphic 11" descr="Car with solid fill">
            <a:extLst>
              <a:ext uri="{FF2B5EF4-FFF2-40B4-BE49-F238E27FC236}">
                <a16:creationId xmlns:a16="http://schemas.microsoft.com/office/drawing/2014/main" id="{4B3882C1-ADF1-ADD4-33CA-9098FA76573C}"/>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3113372" y="1921049"/>
            <a:ext cx="889358" cy="889358"/>
          </a:xfrm>
          <a:prstGeom prst="rect">
            <a:avLst/>
          </a:prstGeom>
          <a:effectLst>
            <a:outerShdw blurRad="50800" dist="38100" dir="2700000" algn="tl" rotWithShape="0">
              <a:prstClr val="black">
                <a:alpha val="20000"/>
              </a:prstClr>
            </a:outerShdw>
          </a:effectLst>
        </p:spPr>
      </p:pic>
      <p:sp>
        <p:nvSpPr>
          <p:cNvPr id="3" name="Freeform: Shape 2">
            <a:extLst>
              <a:ext uri="{FF2B5EF4-FFF2-40B4-BE49-F238E27FC236}">
                <a16:creationId xmlns:a16="http://schemas.microsoft.com/office/drawing/2014/main" id="{EF2D8C5C-7919-9F61-DB9C-D8E0E72F8D0C}"/>
              </a:ext>
            </a:extLst>
          </p:cNvPr>
          <p:cNvSpPr/>
          <p:nvPr/>
        </p:nvSpPr>
        <p:spPr>
          <a:xfrm>
            <a:off x="1" y="3144995"/>
            <a:ext cx="9143999" cy="3168070"/>
          </a:xfrm>
          <a:custGeom>
            <a:avLst/>
            <a:gdLst>
              <a:gd name="connsiteX0" fmla="*/ 0 w 9143999"/>
              <a:gd name="connsiteY0" fmla="*/ 0 h 3168070"/>
              <a:gd name="connsiteX1" fmla="*/ 991931 w 9143999"/>
              <a:gd name="connsiteY1" fmla="*/ 0 h 3168070"/>
              <a:gd name="connsiteX2" fmla="*/ 1530154 w 9143999"/>
              <a:gd name="connsiteY2" fmla="*/ 538223 h 3168070"/>
              <a:gd name="connsiteX3" fmla="*/ 2068377 w 9143999"/>
              <a:gd name="connsiteY3" fmla="*/ 0 h 3168070"/>
              <a:gd name="connsiteX4" fmla="*/ 3019829 w 9143999"/>
              <a:gd name="connsiteY4" fmla="*/ 0 h 3168070"/>
              <a:gd name="connsiteX5" fmla="*/ 3558052 w 9143999"/>
              <a:gd name="connsiteY5" fmla="*/ 538223 h 3168070"/>
              <a:gd name="connsiteX6" fmla="*/ 4096275 w 9143999"/>
              <a:gd name="connsiteY6" fmla="*/ 0 h 3168070"/>
              <a:gd name="connsiteX7" fmla="*/ 5047727 w 9143999"/>
              <a:gd name="connsiteY7" fmla="*/ 0 h 3168070"/>
              <a:gd name="connsiteX8" fmla="*/ 5585950 w 9143999"/>
              <a:gd name="connsiteY8" fmla="*/ 538223 h 3168070"/>
              <a:gd name="connsiteX9" fmla="*/ 6124173 w 9143999"/>
              <a:gd name="connsiteY9" fmla="*/ 0 h 3168070"/>
              <a:gd name="connsiteX10" fmla="*/ 7075625 w 9143999"/>
              <a:gd name="connsiteY10" fmla="*/ 0 h 3168070"/>
              <a:gd name="connsiteX11" fmla="*/ 7613848 w 9143999"/>
              <a:gd name="connsiteY11" fmla="*/ 538223 h 3168070"/>
              <a:gd name="connsiteX12" fmla="*/ 8152071 w 9143999"/>
              <a:gd name="connsiteY12" fmla="*/ 0 h 3168070"/>
              <a:gd name="connsiteX13" fmla="*/ 9143999 w 9143999"/>
              <a:gd name="connsiteY13" fmla="*/ 0 h 3168070"/>
              <a:gd name="connsiteX14" fmla="*/ 9143999 w 9143999"/>
              <a:gd name="connsiteY14" fmla="*/ 726383 h 3168070"/>
              <a:gd name="connsiteX15" fmla="*/ 9143999 w 9143999"/>
              <a:gd name="connsiteY15" fmla="*/ 2441687 h 3168070"/>
              <a:gd name="connsiteX16" fmla="*/ 9143999 w 9143999"/>
              <a:gd name="connsiteY16" fmla="*/ 3168070 h 3168070"/>
              <a:gd name="connsiteX17" fmla="*/ 0 w 9143999"/>
              <a:gd name="connsiteY17" fmla="*/ 3168070 h 3168070"/>
              <a:gd name="connsiteX18" fmla="*/ 0 w 9143999"/>
              <a:gd name="connsiteY18" fmla="*/ 2441687 h 3168070"/>
              <a:gd name="connsiteX19" fmla="*/ 0 w 9143999"/>
              <a:gd name="connsiteY19" fmla="*/ 726383 h 316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3999" h="3168070">
                <a:moveTo>
                  <a:pt x="0" y="0"/>
                </a:moveTo>
                <a:lnTo>
                  <a:pt x="991931" y="0"/>
                </a:lnTo>
                <a:cubicBezTo>
                  <a:pt x="991931" y="297253"/>
                  <a:pt x="1232901" y="538223"/>
                  <a:pt x="1530154" y="538223"/>
                </a:cubicBezTo>
                <a:cubicBezTo>
                  <a:pt x="1827407" y="538223"/>
                  <a:pt x="2068377" y="297253"/>
                  <a:pt x="2068377" y="0"/>
                </a:cubicBezTo>
                <a:lnTo>
                  <a:pt x="3019829" y="0"/>
                </a:lnTo>
                <a:cubicBezTo>
                  <a:pt x="3019829" y="297253"/>
                  <a:pt x="3260800" y="538223"/>
                  <a:pt x="3558052" y="538223"/>
                </a:cubicBezTo>
                <a:cubicBezTo>
                  <a:pt x="3855305" y="538223"/>
                  <a:pt x="4096275" y="297253"/>
                  <a:pt x="4096275" y="0"/>
                </a:cubicBezTo>
                <a:lnTo>
                  <a:pt x="5047727" y="0"/>
                </a:lnTo>
                <a:cubicBezTo>
                  <a:pt x="5047727" y="297253"/>
                  <a:pt x="5288697" y="538223"/>
                  <a:pt x="5585950" y="538223"/>
                </a:cubicBezTo>
                <a:cubicBezTo>
                  <a:pt x="5883203" y="538223"/>
                  <a:pt x="6124173" y="297253"/>
                  <a:pt x="6124173" y="0"/>
                </a:cubicBezTo>
                <a:lnTo>
                  <a:pt x="7075625" y="0"/>
                </a:lnTo>
                <a:cubicBezTo>
                  <a:pt x="7075625" y="297253"/>
                  <a:pt x="7316595" y="538223"/>
                  <a:pt x="7613848" y="538223"/>
                </a:cubicBezTo>
                <a:cubicBezTo>
                  <a:pt x="7911101" y="538223"/>
                  <a:pt x="8152071" y="297253"/>
                  <a:pt x="8152071" y="0"/>
                </a:cubicBezTo>
                <a:lnTo>
                  <a:pt x="9143999" y="0"/>
                </a:lnTo>
                <a:lnTo>
                  <a:pt x="9143999" y="726383"/>
                </a:lnTo>
                <a:lnTo>
                  <a:pt x="9143999" y="2441687"/>
                </a:lnTo>
                <a:lnTo>
                  <a:pt x="9143999" y="3168070"/>
                </a:lnTo>
                <a:lnTo>
                  <a:pt x="0" y="3168070"/>
                </a:lnTo>
                <a:lnTo>
                  <a:pt x="0" y="2441687"/>
                </a:lnTo>
                <a:lnTo>
                  <a:pt x="0" y="726383"/>
                </a:lnTo>
                <a:close/>
              </a:path>
            </a:pathLst>
          </a:custGeom>
          <a:solidFill>
            <a:schemeClr val="bg1"/>
          </a:solidFill>
          <a:ln>
            <a:noFill/>
          </a:ln>
          <a:effectLst>
            <a:outerShdw blurRad="127000" dist="38100" dir="16200000" algn="b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4" name="Group 3">
            <a:extLst>
              <a:ext uri="{FF2B5EF4-FFF2-40B4-BE49-F238E27FC236}">
                <a16:creationId xmlns:a16="http://schemas.microsoft.com/office/drawing/2014/main" id="{F10D335C-F893-962A-D114-F36BD414131C}"/>
              </a:ext>
            </a:extLst>
          </p:cNvPr>
          <p:cNvGrpSpPr/>
          <p:nvPr/>
        </p:nvGrpSpPr>
        <p:grpSpPr>
          <a:xfrm>
            <a:off x="2794319" y="4027198"/>
            <a:ext cx="4497732" cy="1629334"/>
            <a:chOff x="2794319" y="3879302"/>
            <a:chExt cx="3846656" cy="1629334"/>
          </a:xfrm>
        </p:grpSpPr>
        <p:sp>
          <p:nvSpPr>
            <p:cNvPr id="17" name="TextBox 16">
              <a:extLst>
                <a:ext uri="{FF2B5EF4-FFF2-40B4-BE49-F238E27FC236}">
                  <a16:creationId xmlns:a16="http://schemas.microsoft.com/office/drawing/2014/main" id="{9DE3ED1A-1064-947F-D1EF-56D2FFDD318F}"/>
                </a:ext>
              </a:extLst>
            </p:cNvPr>
            <p:cNvSpPr txBox="1"/>
            <p:nvPr/>
          </p:nvSpPr>
          <p:spPr>
            <a:xfrm>
              <a:off x="2794320" y="3879302"/>
              <a:ext cx="1527464" cy="461665"/>
            </a:xfrm>
            <a:prstGeom prst="rect">
              <a:avLst/>
            </a:prstGeom>
            <a:noFill/>
          </p:spPr>
          <p:txBody>
            <a:bodyPr wrap="square" lIns="0" rIns="0" rtlCol="0" anchor="b">
              <a:spAutoFit/>
            </a:bodyPr>
            <a:lstStyle/>
            <a:p>
              <a:r>
                <a:rPr lang="en-US" sz="2400" b="1" noProof="1"/>
                <a:t>Lorem Ipsum</a:t>
              </a:r>
            </a:p>
          </p:txBody>
        </p:sp>
        <p:sp>
          <p:nvSpPr>
            <p:cNvPr id="18" name="TextBox 17">
              <a:extLst>
                <a:ext uri="{FF2B5EF4-FFF2-40B4-BE49-F238E27FC236}">
                  <a16:creationId xmlns:a16="http://schemas.microsoft.com/office/drawing/2014/main" id="{6A5587BD-FE65-130D-80CC-40295FF29968}"/>
                </a:ext>
              </a:extLst>
            </p:cNvPr>
            <p:cNvSpPr txBox="1"/>
            <p:nvPr/>
          </p:nvSpPr>
          <p:spPr>
            <a:xfrm>
              <a:off x="2794319" y="4339085"/>
              <a:ext cx="3846656" cy="1169551"/>
            </a:xfrm>
            <a:prstGeom prst="rect">
              <a:avLst/>
            </a:prstGeom>
            <a:noFill/>
          </p:spPr>
          <p:txBody>
            <a:bodyPr wrap="square" lIns="0" rIns="0" rtlCol="0" anchor="t">
              <a:spAutoFit/>
            </a:bodyPr>
            <a:lstStyle/>
            <a:p>
              <a:r>
                <a:rPr lang="en-US" sz="1400" noProof="1">
                  <a:solidFill>
                    <a:schemeClr val="tx1">
                      <a:lumMod val="65000"/>
                      <a:lumOff val="35000"/>
                    </a:schemeClr>
                  </a:solidFill>
                </a:rPr>
                <a:t>Lorem ipsum dolor sit amet, nibh est. A magna maecenas, quam magna nec quis, lorem nunc. Suspendisse viverra sodales mauris, cras pharetra proin egestas arcu erat dolor, at amet. Vestibulum ante ipsum primis in faucibus orci luctus et ultrices posuere cubilia curae.</a:t>
              </a:r>
            </a:p>
          </p:txBody>
        </p:sp>
      </p:grpSp>
    </p:spTree>
    <p:extLst>
      <p:ext uri="{BB962C8B-B14F-4D97-AF65-F5344CB8AC3E}">
        <p14:creationId xmlns:p14="http://schemas.microsoft.com/office/powerpoint/2010/main" val="3914035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DBFE5-29C2-E1E9-9ABA-4EAF325CDB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DFA572-09AC-EE55-1B61-96A83CE7ED74}"/>
              </a:ext>
            </a:extLst>
          </p:cNvPr>
          <p:cNvSpPr>
            <a:spLocks noGrp="1"/>
          </p:cNvSpPr>
          <p:nvPr>
            <p:ph type="title"/>
          </p:nvPr>
        </p:nvSpPr>
        <p:spPr/>
        <p:txBody>
          <a:bodyPr/>
          <a:lstStyle/>
          <a:p>
            <a:r>
              <a:rPr lang="en-US" dirty="0"/>
              <a:t>Step Focus Process – Slide Template</a:t>
            </a:r>
          </a:p>
        </p:txBody>
      </p:sp>
      <p:sp>
        <p:nvSpPr>
          <p:cNvPr id="39" name="Rectangle: Rounded Corners 38">
            <a:extLst>
              <a:ext uri="{FF2B5EF4-FFF2-40B4-BE49-F238E27FC236}">
                <a16:creationId xmlns:a16="http://schemas.microsoft.com/office/drawing/2014/main" id="{DB531B39-1CD6-E068-4874-B7FB90392930}"/>
              </a:ext>
            </a:extLst>
          </p:cNvPr>
          <p:cNvSpPr/>
          <p:nvPr/>
        </p:nvSpPr>
        <p:spPr>
          <a:xfrm>
            <a:off x="757543" y="2108877"/>
            <a:ext cx="1545221" cy="2640247"/>
          </a:xfrm>
          <a:prstGeom prst="roundRect">
            <a:avLst>
              <a:gd name="adj" fmla="val 4925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4" name="Rectangle: Rounded Corners 43">
            <a:extLst>
              <a:ext uri="{FF2B5EF4-FFF2-40B4-BE49-F238E27FC236}">
                <a16:creationId xmlns:a16="http://schemas.microsoft.com/office/drawing/2014/main" id="{B2A726A6-996A-8DF9-9186-DF50A77EEB1B}"/>
              </a:ext>
            </a:extLst>
          </p:cNvPr>
          <p:cNvSpPr/>
          <p:nvPr/>
        </p:nvSpPr>
        <p:spPr>
          <a:xfrm>
            <a:off x="2785441" y="2108877"/>
            <a:ext cx="1545221" cy="2640247"/>
          </a:xfrm>
          <a:prstGeom prst="roundRect">
            <a:avLst>
              <a:gd name="adj" fmla="val 49251"/>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Rectangle: Rounded Corners 44">
            <a:extLst>
              <a:ext uri="{FF2B5EF4-FFF2-40B4-BE49-F238E27FC236}">
                <a16:creationId xmlns:a16="http://schemas.microsoft.com/office/drawing/2014/main" id="{07BF47B0-CBF7-862D-BFD8-8B0889156384}"/>
              </a:ext>
            </a:extLst>
          </p:cNvPr>
          <p:cNvSpPr/>
          <p:nvPr/>
        </p:nvSpPr>
        <p:spPr>
          <a:xfrm>
            <a:off x="4813339" y="2108877"/>
            <a:ext cx="1545221" cy="2640247"/>
          </a:xfrm>
          <a:prstGeom prst="roundRect">
            <a:avLst>
              <a:gd name="adj" fmla="val 492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6" name="Rectangle: Rounded Corners 45">
            <a:extLst>
              <a:ext uri="{FF2B5EF4-FFF2-40B4-BE49-F238E27FC236}">
                <a16:creationId xmlns:a16="http://schemas.microsoft.com/office/drawing/2014/main" id="{F2F1DA34-4E46-60F6-578B-052E57C30ABC}"/>
              </a:ext>
            </a:extLst>
          </p:cNvPr>
          <p:cNvSpPr/>
          <p:nvPr/>
        </p:nvSpPr>
        <p:spPr>
          <a:xfrm>
            <a:off x="6841237" y="2108877"/>
            <a:ext cx="1545221" cy="2640247"/>
          </a:xfrm>
          <a:prstGeom prst="roundRect">
            <a:avLst>
              <a:gd name="adj" fmla="val 49251"/>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Graphic 6" descr="Badge 1 with solid fill">
            <a:extLst>
              <a:ext uri="{FF2B5EF4-FFF2-40B4-BE49-F238E27FC236}">
                <a16:creationId xmlns:a16="http://schemas.microsoft.com/office/drawing/2014/main" id="{50489FA5-A6BC-CAAB-9A69-0B33A710D1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24911" y="2939752"/>
            <a:ext cx="410486" cy="410486"/>
          </a:xfrm>
          <a:prstGeom prst="rect">
            <a:avLst/>
          </a:prstGeom>
        </p:spPr>
      </p:pic>
      <p:pic>
        <p:nvPicPr>
          <p:cNvPr id="8" name="Graphic 7" descr="Badge with solid fill">
            <a:extLst>
              <a:ext uri="{FF2B5EF4-FFF2-40B4-BE49-F238E27FC236}">
                <a16:creationId xmlns:a16="http://schemas.microsoft.com/office/drawing/2014/main" id="{42D4C5CB-48D0-1AD2-A047-3E02F60E23F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52809" y="2939752"/>
            <a:ext cx="410486" cy="410486"/>
          </a:xfrm>
          <a:prstGeom prst="rect">
            <a:avLst/>
          </a:prstGeom>
        </p:spPr>
      </p:pic>
      <p:pic>
        <p:nvPicPr>
          <p:cNvPr id="9" name="Graphic 8" descr="Badge 3 with solid fill">
            <a:extLst>
              <a:ext uri="{FF2B5EF4-FFF2-40B4-BE49-F238E27FC236}">
                <a16:creationId xmlns:a16="http://schemas.microsoft.com/office/drawing/2014/main" id="{DCAAA6F2-2707-5A4F-9140-3BCE49302A32}"/>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380707" y="2939752"/>
            <a:ext cx="410486" cy="410486"/>
          </a:xfrm>
          <a:prstGeom prst="rect">
            <a:avLst/>
          </a:prstGeom>
        </p:spPr>
      </p:pic>
      <p:pic>
        <p:nvPicPr>
          <p:cNvPr id="10" name="Graphic 9" descr="Badge 4 with solid fill">
            <a:extLst>
              <a:ext uri="{FF2B5EF4-FFF2-40B4-BE49-F238E27FC236}">
                <a16:creationId xmlns:a16="http://schemas.microsoft.com/office/drawing/2014/main" id="{5C6C24B5-728A-AF9F-2560-9EF481B9AB48}"/>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7408605" y="2939752"/>
            <a:ext cx="410486" cy="410486"/>
          </a:xfrm>
          <a:prstGeom prst="rect">
            <a:avLst/>
          </a:prstGeom>
        </p:spPr>
      </p:pic>
      <p:pic>
        <p:nvPicPr>
          <p:cNvPr id="11" name="Graphic 10" descr="Airplane with solid fill">
            <a:extLst>
              <a:ext uri="{FF2B5EF4-FFF2-40B4-BE49-F238E27FC236}">
                <a16:creationId xmlns:a16="http://schemas.microsoft.com/office/drawing/2014/main" id="{1C7A417B-1A45-088E-E73C-35CDBCAAD1A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66992" y="2307111"/>
            <a:ext cx="526322" cy="526322"/>
          </a:xfrm>
          <a:prstGeom prst="rect">
            <a:avLst/>
          </a:prstGeom>
          <a:effectLst>
            <a:outerShdw blurRad="50800" dist="38100" dir="2700000" algn="tl" rotWithShape="0">
              <a:prstClr val="black">
                <a:alpha val="20000"/>
              </a:prstClr>
            </a:outerShdw>
          </a:effectLst>
        </p:spPr>
      </p:pic>
      <p:pic>
        <p:nvPicPr>
          <p:cNvPr id="12" name="Graphic 11" descr="Car with solid fill">
            <a:extLst>
              <a:ext uri="{FF2B5EF4-FFF2-40B4-BE49-F238E27FC236}">
                <a16:creationId xmlns:a16="http://schemas.microsoft.com/office/drawing/2014/main" id="{87ADBB38-1689-4CF9-0C31-C2F290451C18}"/>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3294890" y="2307111"/>
            <a:ext cx="526322" cy="526322"/>
          </a:xfrm>
          <a:prstGeom prst="rect">
            <a:avLst/>
          </a:prstGeom>
          <a:effectLst>
            <a:outerShdw blurRad="50800" dist="38100" dir="2700000" algn="tl" rotWithShape="0">
              <a:prstClr val="black">
                <a:alpha val="20000"/>
              </a:prstClr>
            </a:outerShdw>
          </a:effectLst>
        </p:spPr>
      </p:pic>
      <p:pic>
        <p:nvPicPr>
          <p:cNvPr id="13" name="Graphic 12" descr="Bus with solid fill">
            <a:extLst>
              <a:ext uri="{FF2B5EF4-FFF2-40B4-BE49-F238E27FC236}">
                <a16:creationId xmlns:a16="http://schemas.microsoft.com/office/drawing/2014/main" id="{B119A563-79B3-A5B0-652D-91AA9D28F43C}"/>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5322788" y="2307111"/>
            <a:ext cx="526322" cy="526322"/>
          </a:xfrm>
          <a:prstGeom prst="rect">
            <a:avLst/>
          </a:prstGeom>
          <a:effectLst>
            <a:outerShdw blurRad="50800" dist="38100" dir="2700000" algn="tl" rotWithShape="0">
              <a:prstClr val="black">
                <a:alpha val="20000"/>
              </a:prstClr>
            </a:outerShdw>
          </a:effectLst>
        </p:spPr>
      </p:pic>
      <p:pic>
        <p:nvPicPr>
          <p:cNvPr id="14" name="Graphic 13" descr="Cycling with solid fill">
            <a:extLst>
              <a:ext uri="{FF2B5EF4-FFF2-40B4-BE49-F238E27FC236}">
                <a16:creationId xmlns:a16="http://schemas.microsoft.com/office/drawing/2014/main" id="{0896EF6E-78D1-8BA2-8B1D-F80712022ADB}"/>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7350686" y="2307111"/>
            <a:ext cx="526322" cy="526322"/>
          </a:xfrm>
          <a:prstGeom prst="rect">
            <a:avLst/>
          </a:prstGeom>
          <a:effectLst>
            <a:outerShdw blurRad="50800" dist="38100" dir="2700000" algn="tl" rotWithShape="0">
              <a:prstClr val="black">
                <a:alpha val="20000"/>
              </a:prstClr>
            </a:outerShdw>
          </a:effectLst>
        </p:spPr>
      </p:pic>
      <p:sp>
        <p:nvSpPr>
          <p:cNvPr id="3" name="Freeform: Shape 2">
            <a:extLst>
              <a:ext uri="{FF2B5EF4-FFF2-40B4-BE49-F238E27FC236}">
                <a16:creationId xmlns:a16="http://schemas.microsoft.com/office/drawing/2014/main" id="{6DEC5D04-8119-E743-DE24-75FE0AB7D967}"/>
              </a:ext>
            </a:extLst>
          </p:cNvPr>
          <p:cNvSpPr/>
          <p:nvPr/>
        </p:nvSpPr>
        <p:spPr>
          <a:xfrm>
            <a:off x="1" y="3144995"/>
            <a:ext cx="9143999" cy="3168070"/>
          </a:xfrm>
          <a:custGeom>
            <a:avLst/>
            <a:gdLst>
              <a:gd name="connsiteX0" fmla="*/ 0 w 9143999"/>
              <a:gd name="connsiteY0" fmla="*/ 0 h 3168070"/>
              <a:gd name="connsiteX1" fmla="*/ 991931 w 9143999"/>
              <a:gd name="connsiteY1" fmla="*/ 0 h 3168070"/>
              <a:gd name="connsiteX2" fmla="*/ 1530154 w 9143999"/>
              <a:gd name="connsiteY2" fmla="*/ 538223 h 3168070"/>
              <a:gd name="connsiteX3" fmla="*/ 2068377 w 9143999"/>
              <a:gd name="connsiteY3" fmla="*/ 0 h 3168070"/>
              <a:gd name="connsiteX4" fmla="*/ 3019829 w 9143999"/>
              <a:gd name="connsiteY4" fmla="*/ 0 h 3168070"/>
              <a:gd name="connsiteX5" fmla="*/ 3558052 w 9143999"/>
              <a:gd name="connsiteY5" fmla="*/ 538223 h 3168070"/>
              <a:gd name="connsiteX6" fmla="*/ 4096275 w 9143999"/>
              <a:gd name="connsiteY6" fmla="*/ 0 h 3168070"/>
              <a:gd name="connsiteX7" fmla="*/ 5047727 w 9143999"/>
              <a:gd name="connsiteY7" fmla="*/ 0 h 3168070"/>
              <a:gd name="connsiteX8" fmla="*/ 5585950 w 9143999"/>
              <a:gd name="connsiteY8" fmla="*/ 538223 h 3168070"/>
              <a:gd name="connsiteX9" fmla="*/ 6124173 w 9143999"/>
              <a:gd name="connsiteY9" fmla="*/ 0 h 3168070"/>
              <a:gd name="connsiteX10" fmla="*/ 7075625 w 9143999"/>
              <a:gd name="connsiteY10" fmla="*/ 0 h 3168070"/>
              <a:gd name="connsiteX11" fmla="*/ 7613848 w 9143999"/>
              <a:gd name="connsiteY11" fmla="*/ 538223 h 3168070"/>
              <a:gd name="connsiteX12" fmla="*/ 8152071 w 9143999"/>
              <a:gd name="connsiteY12" fmla="*/ 0 h 3168070"/>
              <a:gd name="connsiteX13" fmla="*/ 9143999 w 9143999"/>
              <a:gd name="connsiteY13" fmla="*/ 0 h 3168070"/>
              <a:gd name="connsiteX14" fmla="*/ 9143999 w 9143999"/>
              <a:gd name="connsiteY14" fmla="*/ 726383 h 3168070"/>
              <a:gd name="connsiteX15" fmla="*/ 9143999 w 9143999"/>
              <a:gd name="connsiteY15" fmla="*/ 2441687 h 3168070"/>
              <a:gd name="connsiteX16" fmla="*/ 9143999 w 9143999"/>
              <a:gd name="connsiteY16" fmla="*/ 3168070 h 3168070"/>
              <a:gd name="connsiteX17" fmla="*/ 0 w 9143999"/>
              <a:gd name="connsiteY17" fmla="*/ 3168070 h 3168070"/>
              <a:gd name="connsiteX18" fmla="*/ 0 w 9143999"/>
              <a:gd name="connsiteY18" fmla="*/ 2441687 h 3168070"/>
              <a:gd name="connsiteX19" fmla="*/ 0 w 9143999"/>
              <a:gd name="connsiteY19" fmla="*/ 726383 h 316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3999" h="3168070">
                <a:moveTo>
                  <a:pt x="0" y="0"/>
                </a:moveTo>
                <a:lnTo>
                  <a:pt x="991931" y="0"/>
                </a:lnTo>
                <a:cubicBezTo>
                  <a:pt x="991931" y="297253"/>
                  <a:pt x="1232901" y="538223"/>
                  <a:pt x="1530154" y="538223"/>
                </a:cubicBezTo>
                <a:cubicBezTo>
                  <a:pt x="1827407" y="538223"/>
                  <a:pt x="2068377" y="297253"/>
                  <a:pt x="2068377" y="0"/>
                </a:cubicBezTo>
                <a:lnTo>
                  <a:pt x="3019829" y="0"/>
                </a:lnTo>
                <a:cubicBezTo>
                  <a:pt x="3019829" y="297253"/>
                  <a:pt x="3260800" y="538223"/>
                  <a:pt x="3558052" y="538223"/>
                </a:cubicBezTo>
                <a:cubicBezTo>
                  <a:pt x="3855305" y="538223"/>
                  <a:pt x="4096275" y="297253"/>
                  <a:pt x="4096275" y="0"/>
                </a:cubicBezTo>
                <a:lnTo>
                  <a:pt x="5047727" y="0"/>
                </a:lnTo>
                <a:cubicBezTo>
                  <a:pt x="5047727" y="297253"/>
                  <a:pt x="5288697" y="538223"/>
                  <a:pt x="5585950" y="538223"/>
                </a:cubicBezTo>
                <a:cubicBezTo>
                  <a:pt x="5883203" y="538223"/>
                  <a:pt x="6124173" y="297253"/>
                  <a:pt x="6124173" y="0"/>
                </a:cubicBezTo>
                <a:lnTo>
                  <a:pt x="7075625" y="0"/>
                </a:lnTo>
                <a:cubicBezTo>
                  <a:pt x="7075625" y="297253"/>
                  <a:pt x="7316595" y="538223"/>
                  <a:pt x="7613848" y="538223"/>
                </a:cubicBezTo>
                <a:cubicBezTo>
                  <a:pt x="7911101" y="538223"/>
                  <a:pt x="8152071" y="297253"/>
                  <a:pt x="8152071" y="0"/>
                </a:cubicBezTo>
                <a:lnTo>
                  <a:pt x="9143999" y="0"/>
                </a:lnTo>
                <a:lnTo>
                  <a:pt x="9143999" y="726383"/>
                </a:lnTo>
                <a:lnTo>
                  <a:pt x="9143999" y="2441687"/>
                </a:lnTo>
                <a:lnTo>
                  <a:pt x="9143999" y="3168070"/>
                </a:lnTo>
                <a:lnTo>
                  <a:pt x="0" y="3168070"/>
                </a:lnTo>
                <a:lnTo>
                  <a:pt x="0" y="2441687"/>
                </a:lnTo>
                <a:lnTo>
                  <a:pt x="0" y="726383"/>
                </a:lnTo>
                <a:close/>
              </a:path>
            </a:pathLst>
          </a:custGeom>
          <a:solidFill>
            <a:schemeClr val="tx1"/>
          </a:solidFill>
          <a:ln>
            <a:noFill/>
          </a:ln>
          <a:effectLst>
            <a:outerShdw blurRad="127000" dist="38100" dir="16200000" algn="b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4" name="Group 3">
            <a:extLst>
              <a:ext uri="{FF2B5EF4-FFF2-40B4-BE49-F238E27FC236}">
                <a16:creationId xmlns:a16="http://schemas.microsoft.com/office/drawing/2014/main" id="{B6089497-017C-ACED-C1AF-3162F9A354A0}"/>
              </a:ext>
            </a:extLst>
          </p:cNvPr>
          <p:cNvGrpSpPr/>
          <p:nvPr/>
        </p:nvGrpSpPr>
        <p:grpSpPr>
          <a:xfrm>
            <a:off x="766420" y="4033010"/>
            <a:ext cx="1527464" cy="1567779"/>
            <a:chOff x="766420" y="3815120"/>
            <a:chExt cx="1527464" cy="1567779"/>
          </a:xfrm>
        </p:grpSpPr>
        <p:sp>
          <p:nvSpPr>
            <p:cNvPr id="5" name="TextBox 4">
              <a:extLst>
                <a:ext uri="{FF2B5EF4-FFF2-40B4-BE49-F238E27FC236}">
                  <a16:creationId xmlns:a16="http://schemas.microsoft.com/office/drawing/2014/main" id="{BBE8D2DE-F912-E928-2C70-D1E95AFE0F75}"/>
                </a:ext>
              </a:extLst>
            </p:cNvPr>
            <p:cNvSpPr txBox="1"/>
            <p:nvPr/>
          </p:nvSpPr>
          <p:spPr>
            <a:xfrm>
              <a:off x="766420" y="3815120"/>
              <a:ext cx="1527464" cy="40011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23" name="TextBox 22">
              <a:extLst>
                <a:ext uri="{FF2B5EF4-FFF2-40B4-BE49-F238E27FC236}">
                  <a16:creationId xmlns:a16="http://schemas.microsoft.com/office/drawing/2014/main" id="{FBC958AF-D5EA-24F3-B8C5-A6FB5A9863FD}"/>
                </a:ext>
              </a:extLst>
            </p:cNvPr>
            <p:cNvSpPr txBox="1"/>
            <p:nvPr/>
          </p:nvSpPr>
          <p:spPr>
            <a:xfrm>
              <a:off x="766420" y="4213348"/>
              <a:ext cx="1527464" cy="116955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Vestibulum ante.</a:t>
              </a:r>
            </a:p>
          </p:txBody>
        </p:sp>
      </p:grpSp>
      <p:grpSp>
        <p:nvGrpSpPr>
          <p:cNvPr id="24" name="Group 23">
            <a:extLst>
              <a:ext uri="{FF2B5EF4-FFF2-40B4-BE49-F238E27FC236}">
                <a16:creationId xmlns:a16="http://schemas.microsoft.com/office/drawing/2014/main" id="{FA9E8585-E6BC-E4F7-589A-9857439BAAA5}"/>
              </a:ext>
            </a:extLst>
          </p:cNvPr>
          <p:cNvGrpSpPr/>
          <p:nvPr/>
        </p:nvGrpSpPr>
        <p:grpSpPr>
          <a:xfrm>
            <a:off x="2794320" y="4033010"/>
            <a:ext cx="1527464" cy="1567779"/>
            <a:chOff x="2794320" y="3815120"/>
            <a:chExt cx="1527464" cy="1567779"/>
          </a:xfrm>
        </p:grpSpPr>
        <p:sp>
          <p:nvSpPr>
            <p:cNvPr id="25" name="TextBox 24">
              <a:extLst>
                <a:ext uri="{FF2B5EF4-FFF2-40B4-BE49-F238E27FC236}">
                  <a16:creationId xmlns:a16="http://schemas.microsoft.com/office/drawing/2014/main" id="{609CFC52-7ADC-D507-EEE0-F299464E817A}"/>
                </a:ext>
              </a:extLst>
            </p:cNvPr>
            <p:cNvSpPr txBox="1"/>
            <p:nvPr/>
          </p:nvSpPr>
          <p:spPr>
            <a:xfrm>
              <a:off x="2794320" y="3815120"/>
              <a:ext cx="1527464" cy="40011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26" name="TextBox 25">
              <a:extLst>
                <a:ext uri="{FF2B5EF4-FFF2-40B4-BE49-F238E27FC236}">
                  <a16:creationId xmlns:a16="http://schemas.microsoft.com/office/drawing/2014/main" id="{E55F0A12-1C04-1950-BAAB-3F484BAD310F}"/>
                </a:ext>
              </a:extLst>
            </p:cNvPr>
            <p:cNvSpPr txBox="1"/>
            <p:nvPr/>
          </p:nvSpPr>
          <p:spPr>
            <a:xfrm>
              <a:off x="2794320" y="4213348"/>
              <a:ext cx="1527464" cy="116955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Vestibulum ante.</a:t>
              </a:r>
            </a:p>
          </p:txBody>
        </p:sp>
      </p:grpSp>
      <p:grpSp>
        <p:nvGrpSpPr>
          <p:cNvPr id="27" name="Group 26">
            <a:extLst>
              <a:ext uri="{FF2B5EF4-FFF2-40B4-BE49-F238E27FC236}">
                <a16:creationId xmlns:a16="http://schemas.microsoft.com/office/drawing/2014/main" id="{11EF9E7C-2270-2F65-FD0F-5EAD0551CD30}"/>
              </a:ext>
            </a:extLst>
          </p:cNvPr>
          <p:cNvGrpSpPr/>
          <p:nvPr/>
        </p:nvGrpSpPr>
        <p:grpSpPr>
          <a:xfrm>
            <a:off x="4822218" y="4033010"/>
            <a:ext cx="1527464" cy="1567779"/>
            <a:chOff x="4822218" y="3815120"/>
            <a:chExt cx="1527464" cy="1567779"/>
          </a:xfrm>
        </p:grpSpPr>
        <p:sp>
          <p:nvSpPr>
            <p:cNvPr id="28" name="TextBox 27">
              <a:extLst>
                <a:ext uri="{FF2B5EF4-FFF2-40B4-BE49-F238E27FC236}">
                  <a16:creationId xmlns:a16="http://schemas.microsoft.com/office/drawing/2014/main" id="{2EED3287-5D33-F6B6-C0BE-7783A94206D8}"/>
                </a:ext>
              </a:extLst>
            </p:cNvPr>
            <p:cNvSpPr txBox="1"/>
            <p:nvPr/>
          </p:nvSpPr>
          <p:spPr>
            <a:xfrm>
              <a:off x="4822218" y="3815120"/>
              <a:ext cx="1527464" cy="40011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29" name="TextBox 28">
              <a:extLst>
                <a:ext uri="{FF2B5EF4-FFF2-40B4-BE49-F238E27FC236}">
                  <a16:creationId xmlns:a16="http://schemas.microsoft.com/office/drawing/2014/main" id="{1C0DC193-0206-6587-2637-E4DCEB4D0A85}"/>
                </a:ext>
              </a:extLst>
            </p:cNvPr>
            <p:cNvSpPr txBox="1"/>
            <p:nvPr/>
          </p:nvSpPr>
          <p:spPr>
            <a:xfrm>
              <a:off x="4822218" y="4213348"/>
              <a:ext cx="1527464" cy="116955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Vestibulum ante.</a:t>
              </a:r>
            </a:p>
          </p:txBody>
        </p:sp>
      </p:grpSp>
      <p:grpSp>
        <p:nvGrpSpPr>
          <p:cNvPr id="30" name="Group 29">
            <a:extLst>
              <a:ext uri="{FF2B5EF4-FFF2-40B4-BE49-F238E27FC236}">
                <a16:creationId xmlns:a16="http://schemas.microsoft.com/office/drawing/2014/main" id="{B9882F30-1128-A686-EC7A-B9E1092D4B6C}"/>
              </a:ext>
            </a:extLst>
          </p:cNvPr>
          <p:cNvGrpSpPr/>
          <p:nvPr/>
        </p:nvGrpSpPr>
        <p:grpSpPr>
          <a:xfrm>
            <a:off x="6850115" y="4033010"/>
            <a:ext cx="1527464" cy="1567779"/>
            <a:chOff x="6850115" y="3815120"/>
            <a:chExt cx="1527464" cy="1567779"/>
          </a:xfrm>
        </p:grpSpPr>
        <p:sp>
          <p:nvSpPr>
            <p:cNvPr id="31" name="TextBox 30">
              <a:extLst>
                <a:ext uri="{FF2B5EF4-FFF2-40B4-BE49-F238E27FC236}">
                  <a16:creationId xmlns:a16="http://schemas.microsoft.com/office/drawing/2014/main" id="{2278C7B9-D92F-CDF7-1D39-FE7E96A6E052}"/>
                </a:ext>
              </a:extLst>
            </p:cNvPr>
            <p:cNvSpPr txBox="1"/>
            <p:nvPr/>
          </p:nvSpPr>
          <p:spPr>
            <a:xfrm>
              <a:off x="6850115" y="3815120"/>
              <a:ext cx="1527464" cy="40011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32" name="TextBox 31">
              <a:extLst>
                <a:ext uri="{FF2B5EF4-FFF2-40B4-BE49-F238E27FC236}">
                  <a16:creationId xmlns:a16="http://schemas.microsoft.com/office/drawing/2014/main" id="{ABE295A6-52AD-6170-B85D-3D4D142AC8A0}"/>
                </a:ext>
              </a:extLst>
            </p:cNvPr>
            <p:cNvSpPr txBox="1"/>
            <p:nvPr/>
          </p:nvSpPr>
          <p:spPr>
            <a:xfrm>
              <a:off x="6850115" y="4213348"/>
              <a:ext cx="1527464" cy="116955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Vestibulum ante.</a:t>
              </a:r>
            </a:p>
          </p:txBody>
        </p:sp>
      </p:grpSp>
    </p:spTree>
    <p:extLst>
      <p:ext uri="{BB962C8B-B14F-4D97-AF65-F5344CB8AC3E}">
        <p14:creationId xmlns:p14="http://schemas.microsoft.com/office/powerpoint/2010/main" val="4131929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F3025-05E0-C4E4-3145-7A9EECDC48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AABD2D-90F7-364E-45D1-048CDA1FE0F4}"/>
              </a:ext>
            </a:extLst>
          </p:cNvPr>
          <p:cNvSpPr>
            <a:spLocks noGrp="1"/>
          </p:cNvSpPr>
          <p:nvPr>
            <p:ph type="title"/>
          </p:nvPr>
        </p:nvSpPr>
        <p:spPr/>
        <p:txBody>
          <a:bodyPr/>
          <a:lstStyle/>
          <a:p>
            <a:r>
              <a:rPr lang="en-US" dirty="0"/>
              <a:t>Step Focus Process – Slide Template</a:t>
            </a:r>
          </a:p>
        </p:txBody>
      </p:sp>
      <p:sp>
        <p:nvSpPr>
          <p:cNvPr id="39" name="Rectangle: Rounded Corners 38">
            <a:extLst>
              <a:ext uri="{FF2B5EF4-FFF2-40B4-BE49-F238E27FC236}">
                <a16:creationId xmlns:a16="http://schemas.microsoft.com/office/drawing/2014/main" id="{675D3AEE-C8C0-CA1C-C1CD-4EDE88DB1B4A}"/>
              </a:ext>
            </a:extLst>
          </p:cNvPr>
          <p:cNvSpPr/>
          <p:nvPr/>
        </p:nvSpPr>
        <p:spPr>
          <a:xfrm>
            <a:off x="757543" y="2630153"/>
            <a:ext cx="1545221" cy="2640247"/>
          </a:xfrm>
          <a:prstGeom prst="roundRect">
            <a:avLst>
              <a:gd name="adj" fmla="val 4925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4" name="Rectangle: Rounded Corners 43">
            <a:extLst>
              <a:ext uri="{FF2B5EF4-FFF2-40B4-BE49-F238E27FC236}">
                <a16:creationId xmlns:a16="http://schemas.microsoft.com/office/drawing/2014/main" id="{0892F4AA-D5D0-3EB2-0EC6-63ECB9605702}"/>
              </a:ext>
            </a:extLst>
          </p:cNvPr>
          <p:cNvSpPr/>
          <p:nvPr/>
        </p:nvSpPr>
        <p:spPr>
          <a:xfrm>
            <a:off x="2785441" y="1680285"/>
            <a:ext cx="1545221" cy="2640247"/>
          </a:xfrm>
          <a:prstGeom prst="roundRect">
            <a:avLst>
              <a:gd name="adj" fmla="val 49251"/>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Rectangle: Rounded Corners 44">
            <a:extLst>
              <a:ext uri="{FF2B5EF4-FFF2-40B4-BE49-F238E27FC236}">
                <a16:creationId xmlns:a16="http://schemas.microsoft.com/office/drawing/2014/main" id="{26C3F135-94AD-BA8E-3C64-319568B0999A}"/>
              </a:ext>
            </a:extLst>
          </p:cNvPr>
          <p:cNvSpPr/>
          <p:nvPr/>
        </p:nvSpPr>
        <p:spPr>
          <a:xfrm>
            <a:off x="4813339" y="2630153"/>
            <a:ext cx="1545221" cy="2640247"/>
          </a:xfrm>
          <a:prstGeom prst="roundRect">
            <a:avLst>
              <a:gd name="adj" fmla="val 492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6" name="Rectangle: Rounded Corners 45">
            <a:extLst>
              <a:ext uri="{FF2B5EF4-FFF2-40B4-BE49-F238E27FC236}">
                <a16:creationId xmlns:a16="http://schemas.microsoft.com/office/drawing/2014/main" id="{627EB8F6-C4B0-2CE0-12FD-353DD9020528}"/>
              </a:ext>
            </a:extLst>
          </p:cNvPr>
          <p:cNvSpPr/>
          <p:nvPr/>
        </p:nvSpPr>
        <p:spPr>
          <a:xfrm>
            <a:off x="6841237" y="2630153"/>
            <a:ext cx="1545221" cy="2640247"/>
          </a:xfrm>
          <a:prstGeom prst="roundRect">
            <a:avLst>
              <a:gd name="adj" fmla="val 49251"/>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Graphic 6" descr="Badge 1 with solid fill">
            <a:extLst>
              <a:ext uri="{FF2B5EF4-FFF2-40B4-BE49-F238E27FC236}">
                <a16:creationId xmlns:a16="http://schemas.microsoft.com/office/drawing/2014/main" id="{FAAA6224-514F-59FA-C1CD-CBD308638D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24911" y="2939752"/>
            <a:ext cx="410486" cy="410486"/>
          </a:xfrm>
          <a:prstGeom prst="rect">
            <a:avLst/>
          </a:prstGeom>
        </p:spPr>
      </p:pic>
      <p:pic>
        <p:nvPicPr>
          <p:cNvPr id="8" name="Graphic 7" descr="Badge with solid fill">
            <a:extLst>
              <a:ext uri="{FF2B5EF4-FFF2-40B4-BE49-F238E27FC236}">
                <a16:creationId xmlns:a16="http://schemas.microsoft.com/office/drawing/2014/main" id="{6CCF8C6A-DFBB-AC59-F34F-89E35F2CB9E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52809" y="2939752"/>
            <a:ext cx="410486" cy="410486"/>
          </a:xfrm>
          <a:prstGeom prst="rect">
            <a:avLst/>
          </a:prstGeom>
        </p:spPr>
      </p:pic>
      <p:pic>
        <p:nvPicPr>
          <p:cNvPr id="9" name="Graphic 8" descr="Badge 3 with solid fill">
            <a:extLst>
              <a:ext uri="{FF2B5EF4-FFF2-40B4-BE49-F238E27FC236}">
                <a16:creationId xmlns:a16="http://schemas.microsoft.com/office/drawing/2014/main" id="{69FF5A16-273A-A843-E452-4310DC751A0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380707" y="2939752"/>
            <a:ext cx="410486" cy="410486"/>
          </a:xfrm>
          <a:prstGeom prst="rect">
            <a:avLst/>
          </a:prstGeom>
        </p:spPr>
      </p:pic>
      <p:pic>
        <p:nvPicPr>
          <p:cNvPr id="10" name="Graphic 9" descr="Badge 4 with solid fill">
            <a:extLst>
              <a:ext uri="{FF2B5EF4-FFF2-40B4-BE49-F238E27FC236}">
                <a16:creationId xmlns:a16="http://schemas.microsoft.com/office/drawing/2014/main" id="{05EDE655-E3DE-5B6C-CEED-5ECB9727F16D}"/>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7408605" y="2939752"/>
            <a:ext cx="410486" cy="410486"/>
          </a:xfrm>
          <a:prstGeom prst="rect">
            <a:avLst/>
          </a:prstGeom>
        </p:spPr>
      </p:pic>
      <p:pic>
        <p:nvPicPr>
          <p:cNvPr id="12" name="Graphic 11" descr="Car with solid fill">
            <a:extLst>
              <a:ext uri="{FF2B5EF4-FFF2-40B4-BE49-F238E27FC236}">
                <a16:creationId xmlns:a16="http://schemas.microsoft.com/office/drawing/2014/main" id="{88838B9A-5B04-5253-52B0-A82A456FA43B}"/>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3113372" y="1921049"/>
            <a:ext cx="889358" cy="889358"/>
          </a:xfrm>
          <a:prstGeom prst="rect">
            <a:avLst/>
          </a:prstGeom>
          <a:effectLst>
            <a:outerShdw blurRad="50800" dist="38100" dir="2700000" algn="tl" rotWithShape="0">
              <a:prstClr val="black">
                <a:alpha val="20000"/>
              </a:prstClr>
            </a:outerShdw>
          </a:effectLst>
        </p:spPr>
      </p:pic>
      <p:sp>
        <p:nvSpPr>
          <p:cNvPr id="3" name="Freeform: Shape 2">
            <a:extLst>
              <a:ext uri="{FF2B5EF4-FFF2-40B4-BE49-F238E27FC236}">
                <a16:creationId xmlns:a16="http://schemas.microsoft.com/office/drawing/2014/main" id="{7A822CFF-5133-0B71-C232-BD4AA0E9FD0B}"/>
              </a:ext>
            </a:extLst>
          </p:cNvPr>
          <p:cNvSpPr/>
          <p:nvPr/>
        </p:nvSpPr>
        <p:spPr>
          <a:xfrm>
            <a:off x="1" y="3144995"/>
            <a:ext cx="9143999" cy="3168070"/>
          </a:xfrm>
          <a:custGeom>
            <a:avLst/>
            <a:gdLst>
              <a:gd name="connsiteX0" fmla="*/ 0 w 9143999"/>
              <a:gd name="connsiteY0" fmla="*/ 0 h 3168070"/>
              <a:gd name="connsiteX1" fmla="*/ 991931 w 9143999"/>
              <a:gd name="connsiteY1" fmla="*/ 0 h 3168070"/>
              <a:gd name="connsiteX2" fmla="*/ 1530154 w 9143999"/>
              <a:gd name="connsiteY2" fmla="*/ 538223 h 3168070"/>
              <a:gd name="connsiteX3" fmla="*/ 2068377 w 9143999"/>
              <a:gd name="connsiteY3" fmla="*/ 0 h 3168070"/>
              <a:gd name="connsiteX4" fmla="*/ 3019829 w 9143999"/>
              <a:gd name="connsiteY4" fmla="*/ 0 h 3168070"/>
              <a:gd name="connsiteX5" fmla="*/ 3558052 w 9143999"/>
              <a:gd name="connsiteY5" fmla="*/ 538223 h 3168070"/>
              <a:gd name="connsiteX6" fmla="*/ 4096275 w 9143999"/>
              <a:gd name="connsiteY6" fmla="*/ 0 h 3168070"/>
              <a:gd name="connsiteX7" fmla="*/ 5047727 w 9143999"/>
              <a:gd name="connsiteY7" fmla="*/ 0 h 3168070"/>
              <a:gd name="connsiteX8" fmla="*/ 5585950 w 9143999"/>
              <a:gd name="connsiteY8" fmla="*/ 538223 h 3168070"/>
              <a:gd name="connsiteX9" fmla="*/ 6124173 w 9143999"/>
              <a:gd name="connsiteY9" fmla="*/ 0 h 3168070"/>
              <a:gd name="connsiteX10" fmla="*/ 7075625 w 9143999"/>
              <a:gd name="connsiteY10" fmla="*/ 0 h 3168070"/>
              <a:gd name="connsiteX11" fmla="*/ 7613848 w 9143999"/>
              <a:gd name="connsiteY11" fmla="*/ 538223 h 3168070"/>
              <a:gd name="connsiteX12" fmla="*/ 8152071 w 9143999"/>
              <a:gd name="connsiteY12" fmla="*/ 0 h 3168070"/>
              <a:gd name="connsiteX13" fmla="*/ 9143999 w 9143999"/>
              <a:gd name="connsiteY13" fmla="*/ 0 h 3168070"/>
              <a:gd name="connsiteX14" fmla="*/ 9143999 w 9143999"/>
              <a:gd name="connsiteY14" fmla="*/ 726383 h 3168070"/>
              <a:gd name="connsiteX15" fmla="*/ 9143999 w 9143999"/>
              <a:gd name="connsiteY15" fmla="*/ 2441687 h 3168070"/>
              <a:gd name="connsiteX16" fmla="*/ 9143999 w 9143999"/>
              <a:gd name="connsiteY16" fmla="*/ 3168070 h 3168070"/>
              <a:gd name="connsiteX17" fmla="*/ 0 w 9143999"/>
              <a:gd name="connsiteY17" fmla="*/ 3168070 h 3168070"/>
              <a:gd name="connsiteX18" fmla="*/ 0 w 9143999"/>
              <a:gd name="connsiteY18" fmla="*/ 2441687 h 3168070"/>
              <a:gd name="connsiteX19" fmla="*/ 0 w 9143999"/>
              <a:gd name="connsiteY19" fmla="*/ 726383 h 316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143999" h="3168070">
                <a:moveTo>
                  <a:pt x="0" y="0"/>
                </a:moveTo>
                <a:lnTo>
                  <a:pt x="991931" y="0"/>
                </a:lnTo>
                <a:cubicBezTo>
                  <a:pt x="991931" y="297253"/>
                  <a:pt x="1232901" y="538223"/>
                  <a:pt x="1530154" y="538223"/>
                </a:cubicBezTo>
                <a:cubicBezTo>
                  <a:pt x="1827407" y="538223"/>
                  <a:pt x="2068377" y="297253"/>
                  <a:pt x="2068377" y="0"/>
                </a:cubicBezTo>
                <a:lnTo>
                  <a:pt x="3019829" y="0"/>
                </a:lnTo>
                <a:cubicBezTo>
                  <a:pt x="3019829" y="297253"/>
                  <a:pt x="3260800" y="538223"/>
                  <a:pt x="3558052" y="538223"/>
                </a:cubicBezTo>
                <a:cubicBezTo>
                  <a:pt x="3855305" y="538223"/>
                  <a:pt x="4096275" y="297253"/>
                  <a:pt x="4096275" y="0"/>
                </a:cubicBezTo>
                <a:lnTo>
                  <a:pt x="5047727" y="0"/>
                </a:lnTo>
                <a:cubicBezTo>
                  <a:pt x="5047727" y="297253"/>
                  <a:pt x="5288697" y="538223"/>
                  <a:pt x="5585950" y="538223"/>
                </a:cubicBezTo>
                <a:cubicBezTo>
                  <a:pt x="5883203" y="538223"/>
                  <a:pt x="6124173" y="297253"/>
                  <a:pt x="6124173" y="0"/>
                </a:cubicBezTo>
                <a:lnTo>
                  <a:pt x="7075625" y="0"/>
                </a:lnTo>
                <a:cubicBezTo>
                  <a:pt x="7075625" y="297253"/>
                  <a:pt x="7316595" y="538223"/>
                  <a:pt x="7613848" y="538223"/>
                </a:cubicBezTo>
                <a:cubicBezTo>
                  <a:pt x="7911101" y="538223"/>
                  <a:pt x="8152071" y="297253"/>
                  <a:pt x="8152071" y="0"/>
                </a:cubicBezTo>
                <a:lnTo>
                  <a:pt x="9143999" y="0"/>
                </a:lnTo>
                <a:lnTo>
                  <a:pt x="9143999" y="726383"/>
                </a:lnTo>
                <a:lnTo>
                  <a:pt x="9143999" y="2441687"/>
                </a:lnTo>
                <a:lnTo>
                  <a:pt x="9143999" y="3168070"/>
                </a:lnTo>
                <a:lnTo>
                  <a:pt x="0" y="3168070"/>
                </a:lnTo>
                <a:lnTo>
                  <a:pt x="0" y="2441687"/>
                </a:lnTo>
                <a:lnTo>
                  <a:pt x="0" y="726383"/>
                </a:lnTo>
                <a:close/>
              </a:path>
            </a:pathLst>
          </a:custGeom>
          <a:solidFill>
            <a:schemeClr val="tx1"/>
          </a:solidFill>
          <a:ln>
            <a:noFill/>
          </a:ln>
          <a:effectLst>
            <a:outerShdw blurRad="127000" dist="38100" dir="16200000" algn="b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3" name="Group 12">
            <a:extLst>
              <a:ext uri="{FF2B5EF4-FFF2-40B4-BE49-F238E27FC236}">
                <a16:creationId xmlns:a16="http://schemas.microsoft.com/office/drawing/2014/main" id="{6895831F-384A-0478-5253-BFBA02D8D380}"/>
              </a:ext>
            </a:extLst>
          </p:cNvPr>
          <p:cNvGrpSpPr/>
          <p:nvPr/>
        </p:nvGrpSpPr>
        <p:grpSpPr>
          <a:xfrm>
            <a:off x="2794319" y="4027198"/>
            <a:ext cx="4497732" cy="1629334"/>
            <a:chOff x="2794319" y="3879302"/>
            <a:chExt cx="3846656" cy="1629334"/>
          </a:xfrm>
        </p:grpSpPr>
        <p:sp>
          <p:nvSpPr>
            <p:cNvPr id="14" name="TextBox 13">
              <a:extLst>
                <a:ext uri="{FF2B5EF4-FFF2-40B4-BE49-F238E27FC236}">
                  <a16:creationId xmlns:a16="http://schemas.microsoft.com/office/drawing/2014/main" id="{56F48E0A-69EB-9D79-CAB1-425D5C267D4B}"/>
                </a:ext>
              </a:extLst>
            </p:cNvPr>
            <p:cNvSpPr txBox="1"/>
            <p:nvPr/>
          </p:nvSpPr>
          <p:spPr>
            <a:xfrm>
              <a:off x="2794320" y="3879302"/>
              <a:ext cx="1527464"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5" name="TextBox 14">
              <a:extLst>
                <a:ext uri="{FF2B5EF4-FFF2-40B4-BE49-F238E27FC236}">
                  <a16:creationId xmlns:a16="http://schemas.microsoft.com/office/drawing/2014/main" id="{3D97D3C2-33CD-98C0-CC9E-03D5E5C6890B}"/>
                </a:ext>
              </a:extLst>
            </p:cNvPr>
            <p:cNvSpPr txBox="1"/>
            <p:nvPr/>
          </p:nvSpPr>
          <p:spPr>
            <a:xfrm>
              <a:off x="2794319" y="4339085"/>
              <a:ext cx="3846656" cy="1169551"/>
            </a:xfrm>
            <a:prstGeom prst="rect">
              <a:avLst/>
            </a:prstGeom>
            <a:noFill/>
          </p:spPr>
          <p:txBody>
            <a:bodyPr wrap="square" lIns="0" rIns="0" rtlCol="0" anchor="t">
              <a:spAutoFit/>
            </a:bodyPr>
            <a:lstStyle/>
            <a:p>
              <a:r>
                <a:rPr lang="en-US" sz="1400" noProof="1">
                  <a:solidFill>
                    <a:schemeClr val="bg1">
                      <a:lumMod val="75000"/>
                    </a:schemeClr>
                  </a:solidFill>
                </a:rPr>
                <a:t>Lorem ipsum dolor sit amet, nibh est. A magna maecenas, quam magna nec quis, lorem nunc. Suspendisse viverra sodales mauris, cras pharetra proin egestas arcu erat dolor, at amet. Vestibulum ante ipsum primis in faucibus orci luctus et ultrices posuere cubilia curae.</a:t>
              </a:r>
            </a:p>
          </p:txBody>
        </p:sp>
      </p:grpSp>
    </p:spTree>
    <p:extLst>
      <p:ext uri="{BB962C8B-B14F-4D97-AF65-F5344CB8AC3E}">
        <p14:creationId xmlns:p14="http://schemas.microsoft.com/office/powerpoint/2010/main" val="680110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10447</TotalTime>
  <Words>558</Words>
  <Application>Microsoft Office PowerPoint</Application>
  <PresentationFormat>On-screen Show (4:3)</PresentationFormat>
  <Paragraphs>35</Paragraphs>
  <Slides>5</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Arial</vt:lpstr>
      <vt:lpstr>Calibri</vt:lpstr>
      <vt:lpstr>Calibri Light</vt:lpstr>
      <vt:lpstr>Helvetica</vt:lpstr>
      <vt:lpstr>Open Sans</vt:lpstr>
      <vt:lpstr>Template PresentationGO</vt:lpstr>
      <vt:lpstr>Template PresentationGO Dark</vt:lpstr>
      <vt:lpstr>Custom Design</vt:lpstr>
      <vt:lpstr>Step Focus Process – Slide Template</vt:lpstr>
      <vt:lpstr>Step Focus Process – Slide Template</vt:lpstr>
      <vt:lpstr>Step Focus Process – Slide Template</vt:lpstr>
      <vt:lpstr>Step Focus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 Focus Process</dc:title>
  <dc:creator>PresentationGO.com</dc:creator>
  <dc:description>© Copyright PresentationGO.com - Do not distribute or sale without written permission.</dc:description>
  <cp:lastModifiedBy>Christophe Barroche</cp:lastModifiedBy>
  <cp:revision>27</cp:revision>
  <dcterms:created xsi:type="dcterms:W3CDTF">2014-11-26T05:14:11Z</dcterms:created>
  <dcterms:modified xsi:type="dcterms:W3CDTF">2025-04-28T23:22:07Z</dcterms:modified>
  <cp:category>Charts &amp; Diagrams</cp:category>
</cp:coreProperties>
</file>