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9"/>
  </p:notesMasterIdLst>
  <p:sldIdLst>
    <p:sldId id="313" r:id="rId4"/>
    <p:sldId id="315" r:id="rId5"/>
    <p:sldId id="316" r:id="rId6"/>
    <p:sldId id="317" r:id="rId7"/>
    <p:sldId id="309"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1" autoAdjust="0"/>
    <p:restoredTop sz="96292" autoAdjust="0"/>
  </p:normalViewPr>
  <p:slideViewPr>
    <p:cSldViewPr snapToGrid="0" showGuides="1">
      <p:cViewPr varScale="1">
        <p:scale>
          <a:sx n="110" d="100"/>
          <a:sy n="110" d="100"/>
        </p:scale>
        <p:origin x="277" y="283"/>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140F2-B8CE-EC45-4591-6615760D7C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B50776-4897-2007-DC7F-CCCDBF2B74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C88336-9E25-7AD8-DAAC-B90B1DB59ED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1D1764AA-DE60-6690-7A1F-2824C43A1DB5}"/>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099591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0E494-5CB5-617C-205E-4A4581F4E6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75C9FE-2AEB-2ADE-3427-C545E1686F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612410-76C0-6215-182B-EAA927E48F6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9E67D3AD-BDA5-B80A-0A68-493315C02397}"/>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807861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F4837-6C54-6CBD-969D-5542586DC4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EEE8E7-CD7F-EDC8-C9CF-82C65A406E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AECB64-AA22-1BE3-2E2F-8E55B247B87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030599A4-BE58-F484-575A-B1C8D6BA8B98}"/>
              </a:ext>
            </a:extLst>
          </p:cNvPr>
          <p:cNvSpPr>
            <a:spLocks noGrp="1"/>
          </p:cNvSpPr>
          <p:nvPr>
            <p:ph type="sldNum" sz="quarter" idx="5"/>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7097922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49CE1-BA0D-D1B1-FAD7-927B639837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4D5338-E20B-465C-1481-0987B12517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33DCFC-6A2A-B1B0-25E4-00E715576B8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50425124-9A73-1078-790F-5C45EC1001AD}"/>
              </a:ext>
            </a:extLst>
          </p:cNvPr>
          <p:cNvSpPr>
            <a:spLocks noGrp="1"/>
          </p:cNvSpPr>
          <p:nvPr>
            <p:ph type="sldNum" sz="quarter" idx="5"/>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39147534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18" Type="http://schemas.openxmlformats.org/officeDocument/2006/relationships/image" Target="../media/image16.sv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sv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sv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 Id="rId14" Type="http://schemas.openxmlformats.org/officeDocument/2006/relationships/image" Target="../media/image12.svg"/></Relationships>
</file>

<file path=ppt/slides/_rels/slide2.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11.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18" Type="http://schemas.openxmlformats.org/officeDocument/2006/relationships/image" Target="../media/image16.sv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svg"/><Relationship Id="rId17" Type="http://schemas.openxmlformats.org/officeDocument/2006/relationships/image" Target="../media/image15.png"/><Relationship Id="rId2" Type="http://schemas.openxmlformats.org/officeDocument/2006/relationships/notesSlide" Target="../notesSlides/notesSlide3.xml"/><Relationship Id="rId16" Type="http://schemas.openxmlformats.org/officeDocument/2006/relationships/image" Target="../media/image14.svg"/><Relationship Id="rId1" Type="http://schemas.openxmlformats.org/officeDocument/2006/relationships/slideLayout" Target="../slideLayouts/slideLayout2.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 Id="rId14" Type="http://schemas.openxmlformats.org/officeDocument/2006/relationships/image" Target="../media/image12.svg"/></Relationships>
</file>

<file path=ppt/slides/_rels/slide4.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2.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svg"/><Relationship Id="rId11" Type="http://schemas.openxmlformats.org/officeDocument/2006/relationships/image" Target="../media/image11.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66C12-72F5-688A-A5E0-3C46196CE9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0ED90B-0683-3B46-6B83-12345A582F47}"/>
              </a:ext>
            </a:extLst>
          </p:cNvPr>
          <p:cNvSpPr>
            <a:spLocks noGrp="1"/>
          </p:cNvSpPr>
          <p:nvPr>
            <p:ph type="title"/>
          </p:nvPr>
        </p:nvSpPr>
        <p:spPr/>
        <p:txBody>
          <a:bodyPr/>
          <a:lstStyle/>
          <a:p>
            <a:r>
              <a:rPr lang="en-US" dirty="0"/>
              <a:t>Step Focus Process – Slide Template</a:t>
            </a:r>
          </a:p>
        </p:txBody>
      </p:sp>
      <p:sp>
        <p:nvSpPr>
          <p:cNvPr id="39" name="Rectangle: Rounded Corners 38">
            <a:extLst>
              <a:ext uri="{FF2B5EF4-FFF2-40B4-BE49-F238E27FC236}">
                <a16:creationId xmlns:a16="http://schemas.microsoft.com/office/drawing/2014/main" id="{0D9D55ED-E316-1538-5904-56E4AB203044}"/>
              </a:ext>
            </a:extLst>
          </p:cNvPr>
          <p:cNvSpPr/>
          <p:nvPr/>
        </p:nvSpPr>
        <p:spPr>
          <a:xfrm>
            <a:off x="1010057" y="1668835"/>
            <a:ext cx="2060294" cy="3520329"/>
          </a:xfrm>
          <a:prstGeom prst="roundRect">
            <a:avLst>
              <a:gd name="adj" fmla="val 49251"/>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Rectangle: Rounded Corners 43">
            <a:extLst>
              <a:ext uri="{FF2B5EF4-FFF2-40B4-BE49-F238E27FC236}">
                <a16:creationId xmlns:a16="http://schemas.microsoft.com/office/drawing/2014/main" id="{9B347E00-923B-4470-FED3-594FCBFFD35A}"/>
              </a:ext>
            </a:extLst>
          </p:cNvPr>
          <p:cNvSpPr/>
          <p:nvPr/>
        </p:nvSpPr>
        <p:spPr>
          <a:xfrm>
            <a:off x="3713921" y="1668835"/>
            <a:ext cx="2060294" cy="3520329"/>
          </a:xfrm>
          <a:prstGeom prst="roundRect">
            <a:avLst>
              <a:gd name="adj" fmla="val 49251"/>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Rectangle: Rounded Corners 44">
            <a:extLst>
              <a:ext uri="{FF2B5EF4-FFF2-40B4-BE49-F238E27FC236}">
                <a16:creationId xmlns:a16="http://schemas.microsoft.com/office/drawing/2014/main" id="{2D398455-37A1-6172-F761-44F414D3B881}"/>
              </a:ext>
            </a:extLst>
          </p:cNvPr>
          <p:cNvSpPr/>
          <p:nvPr/>
        </p:nvSpPr>
        <p:spPr>
          <a:xfrm>
            <a:off x="6417785" y="1668835"/>
            <a:ext cx="2060294" cy="3520329"/>
          </a:xfrm>
          <a:prstGeom prst="roundRect">
            <a:avLst>
              <a:gd name="adj" fmla="val 49251"/>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6" name="Rectangle: Rounded Corners 45">
            <a:extLst>
              <a:ext uri="{FF2B5EF4-FFF2-40B4-BE49-F238E27FC236}">
                <a16:creationId xmlns:a16="http://schemas.microsoft.com/office/drawing/2014/main" id="{56A0505C-9F32-77D2-64C1-86DA8779BEC2}"/>
              </a:ext>
            </a:extLst>
          </p:cNvPr>
          <p:cNvSpPr/>
          <p:nvPr/>
        </p:nvSpPr>
        <p:spPr>
          <a:xfrm>
            <a:off x="9121649" y="1668835"/>
            <a:ext cx="2060294" cy="3520329"/>
          </a:xfrm>
          <a:prstGeom prst="roundRect">
            <a:avLst>
              <a:gd name="adj" fmla="val 49251"/>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Shape 5">
            <a:extLst>
              <a:ext uri="{FF2B5EF4-FFF2-40B4-BE49-F238E27FC236}">
                <a16:creationId xmlns:a16="http://schemas.microsoft.com/office/drawing/2014/main" id="{7B220194-2DEB-C140-FD5B-6A8D362535CC}"/>
              </a:ext>
            </a:extLst>
          </p:cNvPr>
          <p:cNvSpPr/>
          <p:nvPr/>
        </p:nvSpPr>
        <p:spPr>
          <a:xfrm>
            <a:off x="0" y="3050327"/>
            <a:ext cx="12191999" cy="3255583"/>
          </a:xfrm>
          <a:custGeom>
            <a:avLst/>
            <a:gdLst>
              <a:gd name="connsiteX0" fmla="*/ 0 w 12191999"/>
              <a:gd name="connsiteY0" fmla="*/ 0 h 3255583"/>
              <a:gd name="connsiteX1" fmla="*/ 1322574 w 12191999"/>
              <a:gd name="connsiteY1" fmla="*/ 0 h 3255583"/>
              <a:gd name="connsiteX2" fmla="*/ 2040205 w 12191999"/>
              <a:gd name="connsiteY2" fmla="*/ 717631 h 3255583"/>
              <a:gd name="connsiteX3" fmla="*/ 2757836 w 12191999"/>
              <a:gd name="connsiteY3" fmla="*/ 0 h 3255583"/>
              <a:gd name="connsiteX4" fmla="*/ 4026438 w 12191999"/>
              <a:gd name="connsiteY4" fmla="*/ 0 h 3255583"/>
              <a:gd name="connsiteX5" fmla="*/ 4744069 w 12191999"/>
              <a:gd name="connsiteY5" fmla="*/ 717631 h 3255583"/>
              <a:gd name="connsiteX6" fmla="*/ 5461700 w 12191999"/>
              <a:gd name="connsiteY6" fmla="*/ 0 h 3255583"/>
              <a:gd name="connsiteX7" fmla="*/ 6730302 w 12191999"/>
              <a:gd name="connsiteY7" fmla="*/ 0 h 3255583"/>
              <a:gd name="connsiteX8" fmla="*/ 7447933 w 12191999"/>
              <a:gd name="connsiteY8" fmla="*/ 717631 h 3255583"/>
              <a:gd name="connsiteX9" fmla="*/ 8165564 w 12191999"/>
              <a:gd name="connsiteY9" fmla="*/ 0 h 3255583"/>
              <a:gd name="connsiteX10" fmla="*/ 9434166 w 12191999"/>
              <a:gd name="connsiteY10" fmla="*/ 0 h 3255583"/>
              <a:gd name="connsiteX11" fmla="*/ 10151797 w 12191999"/>
              <a:gd name="connsiteY11" fmla="*/ 717631 h 3255583"/>
              <a:gd name="connsiteX12" fmla="*/ 10869428 w 12191999"/>
              <a:gd name="connsiteY12" fmla="*/ 0 h 3255583"/>
              <a:gd name="connsiteX13" fmla="*/ 12191999 w 12191999"/>
              <a:gd name="connsiteY13" fmla="*/ 0 h 3255583"/>
              <a:gd name="connsiteX14" fmla="*/ 12191999 w 12191999"/>
              <a:gd name="connsiteY14" fmla="*/ 3255583 h 3255583"/>
              <a:gd name="connsiteX15" fmla="*/ 0 w 12191999"/>
              <a:gd name="connsiteY15" fmla="*/ 3255583 h 325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1999" h="3255583">
                <a:moveTo>
                  <a:pt x="0" y="0"/>
                </a:moveTo>
                <a:lnTo>
                  <a:pt x="1322574" y="0"/>
                </a:lnTo>
                <a:cubicBezTo>
                  <a:pt x="1322574" y="396337"/>
                  <a:pt x="1643868" y="717631"/>
                  <a:pt x="2040205" y="717631"/>
                </a:cubicBezTo>
                <a:cubicBezTo>
                  <a:pt x="2436542" y="717631"/>
                  <a:pt x="2757836" y="396337"/>
                  <a:pt x="2757836" y="0"/>
                </a:cubicBezTo>
                <a:lnTo>
                  <a:pt x="4026438" y="0"/>
                </a:lnTo>
                <a:cubicBezTo>
                  <a:pt x="4026438" y="396337"/>
                  <a:pt x="4347733" y="717631"/>
                  <a:pt x="4744069" y="717631"/>
                </a:cubicBezTo>
                <a:cubicBezTo>
                  <a:pt x="5140406" y="717631"/>
                  <a:pt x="5461700" y="396337"/>
                  <a:pt x="5461700" y="0"/>
                </a:cubicBezTo>
                <a:lnTo>
                  <a:pt x="6730302" y="0"/>
                </a:lnTo>
                <a:cubicBezTo>
                  <a:pt x="6730302" y="396337"/>
                  <a:pt x="7051596" y="717631"/>
                  <a:pt x="7447933" y="717631"/>
                </a:cubicBezTo>
                <a:cubicBezTo>
                  <a:pt x="7844270" y="717631"/>
                  <a:pt x="8165564" y="396337"/>
                  <a:pt x="8165564" y="0"/>
                </a:cubicBezTo>
                <a:lnTo>
                  <a:pt x="9434166" y="0"/>
                </a:lnTo>
                <a:cubicBezTo>
                  <a:pt x="9434166" y="396337"/>
                  <a:pt x="9755460" y="717631"/>
                  <a:pt x="10151797" y="717631"/>
                </a:cubicBezTo>
                <a:cubicBezTo>
                  <a:pt x="10548134" y="717631"/>
                  <a:pt x="10869428" y="396337"/>
                  <a:pt x="10869428" y="0"/>
                </a:cubicBezTo>
                <a:lnTo>
                  <a:pt x="12191999" y="0"/>
                </a:lnTo>
                <a:lnTo>
                  <a:pt x="12191999" y="3255583"/>
                </a:lnTo>
                <a:lnTo>
                  <a:pt x="0" y="3255583"/>
                </a:lnTo>
                <a:close/>
              </a:path>
            </a:pathLst>
          </a:custGeom>
          <a:solidFill>
            <a:schemeClr val="bg1"/>
          </a:solidFill>
          <a:ln>
            <a:noFill/>
          </a:ln>
          <a:effectLst>
            <a:outerShdw blurRad="127000" dist="38100" dir="16200000" algn="b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Badge 1 with solid fill">
            <a:extLst>
              <a:ext uri="{FF2B5EF4-FFF2-40B4-BE49-F238E27FC236}">
                <a16:creationId xmlns:a16="http://schemas.microsoft.com/office/drawing/2014/main" id="{4BD862F8-E9E6-1A7A-649C-990B5921C7D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66547" y="2776669"/>
            <a:ext cx="547315" cy="547315"/>
          </a:xfrm>
          <a:prstGeom prst="rect">
            <a:avLst/>
          </a:prstGeom>
        </p:spPr>
      </p:pic>
      <p:pic>
        <p:nvPicPr>
          <p:cNvPr id="8" name="Graphic 7" descr="Badge with solid fill">
            <a:extLst>
              <a:ext uri="{FF2B5EF4-FFF2-40B4-BE49-F238E27FC236}">
                <a16:creationId xmlns:a16="http://schemas.microsoft.com/office/drawing/2014/main" id="{C6A9F27C-A941-DFA4-6C46-E6008CD2C554}"/>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4470411" y="2776669"/>
            <a:ext cx="547315" cy="547315"/>
          </a:xfrm>
          <a:prstGeom prst="rect">
            <a:avLst/>
          </a:prstGeom>
        </p:spPr>
      </p:pic>
      <p:pic>
        <p:nvPicPr>
          <p:cNvPr id="9" name="Graphic 8" descr="Badge 3 with solid fill">
            <a:extLst>
              <a:ext uri="{FF2B5EF4-FFF2-40B4-BE49-F238E27FC236}">
                <a16:creationId xmlns:a16="http://schemas.microsoft.com/office/drawing/2014/main" id="{1D0E9D63-396B-74AE-6667-4E06E56D46BA}"/>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7174275" y="2776669"/>
            <a:ext cx="547315" cy="547315"/>
          </a:xfrm>
          <a:prstGeom prst="rect">
            <a:avLst/>
          </a:prstGeom>
        </p:spPr>
      </p:pic>
      <p:pic>
        <p:nvPicPr>
          <p:cNvPr id="10" name="Graphic 9" descr="Badge 4 with solid fill">
            <a:extLst>
              <a:ext uri="{FF2B5EF4-FFF2-40B4-BE49-F238E27FC236}">
                <a16:creationId xmlns:a16="http://schemas.microsoft.com/office/drawing/2014/main" id="{A5346065-74FD-06BA-081C-ED4B9787A136}"/>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9878139" y="2776669"/>
            <a:ext cx="547315" cy="547315"/>
          </a:xfrm>
          <a:prstGeom prst="rect">
            <a:avLst/>
          </a:prstGeom>
        </p:spPr>
      </p:pic>
      <p:pic>
        <p:nvPicPr>
          <p:cNvPr id="11" name="Graphic 10" descr="Airplane with solid fill">
            <a:extLst>
              <a:ext uri="{FF2B5EF4-FFF2-40B4-BE49-F238E27FC236}">
                <a16:creationId xmlns:a16="http://schemas.microsoft.com/office/drawing/2014/main" id="{15A049B0-1544-C334-9A22-DFDA10AA134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689323" y="1933148"/>
            <a:ext cx="701762" cy="701762"/>
          </a:xfrm>
          <a:prstGeom prst="rect">
            <a:avLst/>
          </a:prstGeom>
          <a:effectLst>
            <a:outerShdw blurRad="50800" dist="38100" dir="2700000" algn="tl" rotWithShape="0">
              <a:prstClr val="black">
                <a:alpha val="20000"/>
              </a:prstClr>
            </a:outerShdw>
          </a:effectLst>
        </p:spPr>
      </p:pic>
      <p:pic>
        <p:nvPicPr>
          <p:cNvPr id="12" name="Graphic 11" descr="Car with solid fill">
            <a:extLst>
              <a:ext uri="{FF2B5EF4-FFF2-40B4-BE49-F238E27FC236}">
                <a16:creationId xmlns:a16="http://schemas.microsoft.com/office/drawing/2014/main" id="{65B5B412-A028-55AA-7485-96445DA263BB}"/>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4393187" y="1933148"/>
            <a:ext cx="701762" cy="701762"/>
          </a:xfrm>
          <a:prstGeom prst="rect">
            <a:avLst/>
          </a:prstGeom>
          <a:effectLst>
            <a:outerShdw blurRad="50800" dist="38100" dir="2700000" algn="tl" rotWithShape="0">
              <a:prstClr val="black">
                <a:alpha val="20000"/>
              </a:prstClr>
            </a:outerShdw>
          </a:effectLst>
        </p:spPr>
      </p:pic>
      <p:pic>
        <p:nvPicPr>
          <p:cNvPr id="13" name="Graphic 12" descr="Bus with solid fill">
            <a:extLst>
              <a:ext uri="{FF2B5EF4-FFF2-40B4-BE49-F238E27FC236}">
                <a16:creationId xmlns:a16="http://schemas.microsoft.com/office/drawing/2014/main" id="{2932595B-6B8D-E80A-810B-920B9457A599}"/>
              </a:ext>
            </a:extLst>
          </p:cNvPr>
          <p:cNvPicPr>
            <a:picLocks noChangeAspect="1"/>
          </p:cNvPicPr>
          <p:nvPr/>
        </p:nvPicPr>
        <p:blipFill>
          <a:blip r:embed="rId15">
            <a:extLst>
              <a:ext uri="{96DAC541-7B7A-43D3-8B79-37D633B846F1}">
                <asvg:svgBlip xmlns:asvg="http://schemas.microsoft.com/office/drawing/2016/SVG/main" r:embed="rId16"/>
              </a:ext>
            </a:extLst>
          </a:blip>
          <a:srcRect/>
          <a:stretch/>
        </p:blipFill>
        <p:spPr>
          <a:xfrm>
            <a:off x="7097051" y="1933148"/>
            <a:ext cx="701762" cy="701762"/>
          </a:xfrm>
          <a:prstGeom prst="rect">
            <a:avLst/>
          </a:prstGeom>
          <a:effectLst>
            <a:outerShdw blurRad="50800" dist="38100" dir="2700000" algn="tl" rotWithShape="0">
              <a:prstClr val="black">
                <a:alpha val="20000"/>
              </a:prstClr>
            </a:outerShdw>
          </a:effectLst>
        </p:spPr>
      </p:pic>
      <p:pic>
        <p:nvPicPr>
          <p:cNvPr id="14" name="Graphic 13" descr="Cycling with solid fill">
            <a:extLst>
              <a:ext uri="{FF2B5EF4-FFF2-40B4-BE49-F238E27FC236}">
                <a16:creationId xmlns:a16="http://schemas.microsoft.com/office/drawing/2014/main" id="{4915C578-53AB-7EE2-5883-79EBB7B88B4B}"/>
              </a:ext>
            </a:extLst>
          </p:cNvPr>
          <p:cNvPicPr>
            <a:picLocks noChangeAspect="1"/>
          </p:cNvPicPr>
          <p:nvPr/>
        </p:nvPicPr>
        <p:blipFill>
          <a:blip r:embed="rId17">
            <a:extLst>
              <a:ext uri="{96DAC541-7B7A-43D3-8B79-37D633B846F1}">
                <asvg:svgBlip xmlns:asvg="http://schemas.microsoft.com/office/drawing/2016/SVG/main" r:embed="rId18"/>
              </a:ext>
            </a:extLst>
          </a:blip>
          <a:srcRect/>
          <a:stretch/>
        </p:blipFill>
        <p:spPr>
          <a:xfrm>
            <a:off x="9800915" y="1933148"/>
            <a:ext cx="701762" cy="701762"/>
          </a:xfrm>
          <a:prstGeom prst="rect">
            <a:avLst/>
          </a:prstGeom>
          <a:effectLst>
            <a:outerShdw blurRad="50800" dist="38100" dir="2700000" algn="tl" rotWithShape="0">
              <a:prstClr val="black">
                <a:alpha val="20000"/>
              </a:prstClr>
            </a:outerShdw>
          </a:effectLst>
        </p:spPr>
      </p:pic>
      <p:sp>
        <p:nvSpPr>
          <p:cNvPr id="15" name="TextBox 14">
            <a:extLst>
              <a:ext uri="{FF2B5EF4-FFF2-40B4-BE49-F238E27FC236}">
                <a16:creationId xmlns:a16="http://schemas.microsoft.com/office/drawing/2014/main" id="{0187A6A7-A1F7-400B-9D89-EBC3570D53BB}"/>
              </a:ext>
            </a:extLst>
          </p:cNvPr>
          <p:cNvSpPr txBox="1"/>
          <p:nvPr/>
        </p:nvSpPr>
        <p:spPr>
          <a:xfrm>
            <a:off x="1021893" y="4015641"/>
            <a:ext cx="2036619" cy="461665"/>
          </a:xfrm>
          <a:prstGeom prst="rect">
            <a:avLst/>
          </a:prstGeom>
          <a:noFill/>
        </p:spPr>
        <p:txBody>
          <a:bodyPr wrap="square" lIns="0" rIns="0" rtlCol="0" anchor="b">
            <a:spAutoFit/>
          </a:bodyPr>
          <a:lstStyle/>
          <a:p>
            <a:pPr algn="ctr"/>
            <a:r>
              <a:rPr lang="en-US" sz="2400" b="1" noProof="1"/>
              <a:t>Lorem Ipsum</a:t>
            </a:r>
          </a:p>
        </p:txBody>
      </p:sp>
      <p:sp>
        <p:nvSpPr>
          <p:cNvPr id="16" name="TextBox 15">
            <a:extLst>
              <a:ext uri="{FF2B5EF4-FFF2-40B4-BE49-F238E27FC236}">
                <a16:creationId xmlns:a16="http://schemas.microsoft.com/office/drawing/2014/main" id="{AF91092D-6B28-8721-E7BB-AAF62F6EC45C}"/>
              </a:ext>
            </a:extLst>
          </p:cNvPr>
          <p:cNvSpPr txBox="1"/>
          <p:nvPr/>
        </p:nvSpPr>
        <p:spPr>
          <a:xfrm>
            <a:off x="1021893" y="4474797"/>
            <a:ext cx="2036619" cy="138499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Vestibulum ante ipsum.</a:t>
            </a:r>
          </a:p>
        </p:txBody>
      </p:sp>
      <p:sp>
        <p:nvSpPr>
          <p:cNvPr id="17" name="TextBox 16">
            <a:extLst>
              <a:ext uri="{FF2B5EF4-FFF2-40B4-BE49-F238E27FC236}">
                <a16:creationId xmlns:a16="http://schemas.microsoft.com/office/drawing/2014/main" id="{D366689E-BA49-3399-6B0B-9197C339654B}"/>
              </a:ext>
            </a:extLst>
          </p:cNvPr>
          <p:cNvSpPr txBox="1"/>
          <p:nvPr/>
        </p:nvSpPr>
        <p:spPr>
          <a:xfrm>
            <a:off x="3725759" y="4015641"/>
            <a:ext cx="2036619" cy="461665"/>
          </a:xfrm>
          <a:prstGeom prst="rect">
            <a:avLst/>
          </a:prstGeom>
          <a:noFill/>
        </p:spPr>
        <p:txBody>
          <a:bodyPr wrap="square" lIns="0" rIns="0" rtlCol="0" anchor="b">
            <a:spAutoFit/>
          </a:bodyPr>
          <a:lstStyle/>
          <a:p>
            <a:pPr algn="ctr"/>
            <a:r>
              <a:rPr lang="en-US" sz="2400" b="1" noProof="1"/>
              <a:t>Lorem Ipsum</a:t>
            </a:r>
          </a:p>
        </p:txBody>
      </p:sp>
      <p:sp>
        <p:nvSpPr>
          <p:cNvPr id="18" name="TextBox 17">
            <a:extLst>
              <a:ext uri="{FF2B5EF4-FFF2-40B4-BE49-F238E27FC236}">
                <a16:creationId xmlns:a16="http://schemas.microsoft.com/office/drawing/2014/main" id="{9F26BEE4-9874-A83F-02F6-1B17FDC2B76B}"/>
              </a:ext>
            </a:extLst>
          </p:cNvPr>
          <p:cNvSpPr txBox="1"/>
          <p:nvPr/>
        </p:nvSpPr>
        <p:spPr>
          <a:xfrm>
            <a:off x="3725759" y="4474797"/>
            <a:ext cx="2036619" cy="138499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Vestibulum ante ipsum.</a:t>
            </a:r>
          </a:p>
        </p:txBody>
      </p:sp>
      <p:sp>
        <p:nvSpPr>
          <p:cNvPr id="19" name="TextBox 18">
            <a:extLst>
              <a:ext uri="{FF2B5EF4-FFF2-40B4-BE49-F238E27FC236}">
                <a16:creationId xmlns:a16="http://schemas.microsoft.com/office/drawing/2014/main" id="{A160D2ED-4BBE-342B-D493-8A8D043D949C}"/>
              </a:ext>
            </a:extLst>
          </p:cNvPr>
          <p:cNvSpPr txBox="1"/>
          <p:nvPr/>
        </p:nvSpPr>
        <p:spPr>
          <a:xfrm>
            <a:off x="6429623" y="4015641"/>
            <a:ext cx="2036619" cy="461665"/>
          </a:xfrm>
          <a:prstGeom prst="rect">
            <a:avLst/>
          </a:prstGeom>
          <a:noFill/>
        </p:spPr>
        <p:txBody>
          <a:bodyPr wrap="square" lIns="0" rIns="0" rtlCol="0" anchor="b">
            <a:spAutoFit/>
          </a:bodyPr>
          <a:lstStyle/>
          <a:p>
            <a:pPr algn="ctr"/>
            <a:r>
              <a:rPr lang="en-US" sz="2400" b="1" noProof="1"/>
              <a:t>Lorem Ipsum</a:t>
            </a:r>
          </a:p>
        </p:txBody>
      </p:sp>
      <p:sp>
        <p:nvSpPr>
          <p:cNvPr id="20" name="TextBox 19">
            <a:extLst>
              <a:ext uri="{FF2B5EF4-FFF2-40B4-BE49-F238E27FC236}">
                <a16:creationId xmlns:a16="http://schemas.microsoft.com/office/drawing/2014/main" id="{D2125FCD-F144-9B20-1EFC-87A3874ECBB7}"/>
              </a:ext>
            </a:extLst>
          </p:cNvPr>
          <p:cNvSpPr txBox="1"/>
          <p:nvPr/>
        </p:nvSpPr>
        <p:spPr>
          <a:xfrm>
            <a:off x="6429623" y="4474797"/>
            <a:ext cx="2036619" cy="138499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Vestibulum ante ipsum.</a:t>
            </a:r>
          </a:p>
        </p:txBody>
      </p:sp>
      <p:sp>
        <p:nvSpPr>
          <p:cNvPr id="21" name="TextBox 20">
            <a:extLst>
              <a:ext uri="{FF2B5EF4-FFF2-40B4-BE49-F238E27FC236}">
                <a16:creationId xmlns:a16="http://schemas.microsoft.com/office/drawing/2014/main" id="{917E25E6-DAA6-C04D-9395-7F6F37173738}"/>
              </a:ext>
            </a:extLst>
          </p:cNvPr>
          <p:cNvSpPr txBox="1"/>
          <p:nvPr/>
        </p:nvSpPr>
        <p:spPr>
          <a:xfrm>
            <a:off x="9133486" y="4015641"/>
            <a:ext cx="2036619" cy="461665"/>
          </a:xfrm>
          <a:prstGeom prst="rect">
            <a:avLst/>
          </a:prstGeom>
          <a:noFill/>
        </p:spPr>
        <p:txBody>
          <a:bodyPr wrap="square" lIns="0" rIns="0" rtlCol="0" anchor="b">
            <a:spAutoFit/>
          </a:bodyPr>
          <a:lstStyle/>
          <a:p>
            <a:pPr algn="ctr"/>
            <a:r>
              <a:rPr lang="en-US" sz="2400" b="1" noProof="1"/>
              <a:t>Lorem Ipsum</a:t>
            </a:r>
          </a:p>
        </p:txBody>
      </p:sp>
      <p:sp>
        <p:nvSpPr>
          <p:cNvPr id="22" name="TextBox 21">
            <a:extLst>
              <a:ext uri="{FF2B5EF4-FFF2-40B4-BE49-F238E27FC236}">
                <a16:creationId xmlns:a16="http://schemas.microsoft.com/office/drawing/2014/main" id="{95A51E8D-F738-E059-4956-DE0F20B45CBC}"/>
              </a:ext>
            </a:extLst>
          </p:cNvPr>
          <p:cNvSpPr txBox="1"/>
          <p:nvPr/>
        </p:nvSpPr>
        <p:spPr>
          <a:xfrm>
            <a:off x="9133486" y="4474797"/>
            <a:ext cx="2036619" cy="138499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Vestibulum ante ipsum.</a:t>
            </a:r>
          </a:p>
        </p:txBody>
      </p:sp>
    </p:spTree>
    <p:extLst>
      <p:ext uri="{BB962C8B-B14F-4D97-AF65-F5344CB8AC3E}">
        <p14:creationId xmlns:p14="http://schemas.microsoft.com/office/powerpoint/2010/main" val="31910346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2BED8-0ADB-2E19-116A-F17F0748B8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241C0B-CF6E-EB42-507B-9522530607F3}"/>
              </a:ext>
            </a:extLst>
          </p:cNvPr>
          <p:cNvSpPr>
            <a:spLocks noGrp="1"/>
          </p:cNvSpPr>
          <p:nvPr>
            <p:ph type="title"/>
          </p:nvPr>
        </p:nvSpPr>
        <p:spPr/>
        <p:txBody>
          <a:bodyPr/>
          <a:lstStyle/>
          <a:p>
            <a:r>
              <a:rPr lang="en-US" dirty="0"/>
              <a:t>Step Focus Process – Slide Template</a:t>
            </a:r>
          </a:p>
        </p:txBody>
      </p:sp>
      <p:sp>
        <p:nvSpPr>
          <p:cNvPr id="39" name="Rectangle: Rounded Corners 38">
            <a:extLst>
              <a:ext uri="{FF2B5EF4-FFF2-40B4-BE49-F238E27FC236}">
                <a16:creationId xmlns:a16="http://schemas.microsoft.com/office/drawing/2014/main" id="{D6323FEB-E780-CE5D-91A0-C2A58977C3E4}"/>
              </a:ext>
            </a:extLst>
          </p:cNvPr>
          <p:cNvSpPr/>
          <p:nvPr/>
        </p:nvSpPr>
        <p:spPr>
          <a:xfrm>
            <a:off x="1010057" y="2363870"/>
            <a:ext cx="2060294" cy="3520329"/>
          </a:xfrm>
          <a:prstGeom prst="roundRect">
            <a:avLst>
              <a:gd name="adj" fmla="val 49251"/>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Rectangle: Rounded Corners 43">
            <a:extLst>
              <a:ext uri="{FF2B5EF4-FFF2-40B4-BE49-F238E27FC236}">
                <a16:creationId xmlns:a16="http://schemas.microsoft.com/office/drawing/2014/main" id="{D87836F3-8DF3-7BB1-FB24-8602EE5B5066}"/>
              </a:ext>
            </a:extLst>
          </p:cNvPr>
          <p:cNvSpPr/>
          <p:nvPr/>
        </p:nvSpPr>
        <p:spPr>
          <a:xfrm>
            <a:off x="3713921" y="1097380"/>
            <a:ext cx="2060294" cy="3520329"/>
          </a:xfrm>
          <a:prstGeom prst="roundRect">
            <a:avLst>
              <a:gd name="adj" fmla="val 49251"/>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Rectangle: Rounded Corners 44">
            <a:extLst>
              <a:ext uri="{FF2B5EF4-FFF2-40B4-BE49-F238E27FC236}">
                <a16:creationId xmlns:a16="http://schemas.microsoft.com/office/drawing/2014/main" id="{089F7B56-3EBF-3C33-674D-26075DBD0596}"/>
              </a:ext>
            </a:extLst>
          </p:cNvPr>
          <p:cNvSpPr/>
          <p:nvPr/>
        </p:nvSpPr>
        <p:spPr>
          <a:xfrm>
            <a:off x="6417785" y="2363870"/>
            <a:ext cx="2060294" cy="3520329"/>
          </a:xfrm>
          <a:prstGeom prst="roundRect">
            <a:avLst>
              <a:gd name="adj" fmla="val 49251"/>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6" name="Rectangle: Rounded Corners 45">
            <a:extLst>
              <a:ext uri="{FF2B5EF4-FFF2-40B4-BE49-F238E27FC236}">
                <a16:creationId xmlns:a16="http://schemas.microsoft.com/office/drawing/2014/main" id="{7A3BD98A-0504-D6EC-80DA-62BF0EE69CC3}"/>
              </a:ext>
            </a:extLst>
          </p:cNvPr>
          <p:cNvSpPr/>
          <p:nvPr/>
        </p:nvSpPr>
        <p:spPr>
          <a:xfrm>
            <a:off x="9121649" y="2363870"/>
            <a:ext cx="2060294" cy="3520329"/>
          </a:xfrm>
          <a:prstGeom prst="roundRect">
            <a:avLst>
              <a:gd name="adj" fmla="val 49251"/>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Shape 5">
            <a:extLst>
              <a:ext uri="{FF2B5EF4-FFF2-40B4-BE49-F238E27FC236}">
                <a16:creationId xmlns:a16="http://schemas.microsoft.com/office/drawing/2014/main" id="{5C94EE35-4DE9-F0C3-1D1F-F8735CC8E90F}"/>
              </a:ext>
            </a:extLst>
          </p:cNvPr>
          <p:cNvSpPr/>
          <p:nvPr/>
        </p:nvSpPr>
        <p:spPr>
          <a:xfrm>
            <a:off x="0" y="3050327"/>
            <a:ext cx="12191999" cy="3255583"/>
          </a:xfrm>
          <a:custGeom>
            <a:avLst/>
            <a:gdLst>
              <a:gd name="connsiteX0" fmla="*/ 0 w 12191999"/>
              <a:gd name="connsiteY0" fmla="*/ 0 h 3255583"/>
              <a:gd name="connsiteX1" fmla="*/ 1322574 w 12191999"/>
              <a:gd name="connsiteY1" fmla="*/ 0 h 3255583"/>
              <a:gd name="connsiteX2" fmla="*/ 2040205 w 12191999"/>
              <a:gd name="connsiteY2" fmla="*/ 717631 h 3255583"/>
              <a:gd name="connsiteX3" fmla="*/ 2757836 w 12191999"/>
              <a:gd name="connsiteY3" fmla="*/ 0 h 3255583"/>
              <a:gd name="connsiteX4" fmla="*/ 4026438 w 12191999"/>
              <a:gd name="connsiteY4" fmla="*/ 0 h 3255583"/>
              <a:gd name="connsiteX5" fmla="*/ 4744069 w 12191999"/>
              <a:gd name="connsiteY5" fmla="*/ 717631 h 3255583"/>
              <a:gd name="connsiteX6" fmla="*/ 5461700 w 12191999"/>
              <a:gd name="connsiteY6" fmla="*/ 0 h 3255583"/>
              <a:gd name="connsiteX7" fmla="*/ 6730302 w 12191999"/>
              <a:gd name="connsiteY7" fmla="*/ 0 h 3255583"/>
              <a:gd name="connsiteX8" fmla="*/ 7447933 w 12191999"/>
              <a:gd name="connsiteY8" fmla="*/ 717631 h 3255583"/>
              <a:gd name="connsiteX9" fmla="*/ 8165564 w 12191999"/>
              <a:gd name="connsiteY9" fmla="*/ 0 h 3255583"/>
              <a:gd name="connsiteX10" fmla="*/ 9434166 w 12191999"/>
              <a:gd name="connsiteY10" fmla="*/ 0 h 3255583"/>
              <a:gd name="connsiteX11" fmla="*/ 10151797 w 12191999"/>
              <a:gd name="connsiteY11" fmla="*/ 717631 h 3255583"/>
              <a:gd name="connsiteX12" fmla="*/ 10869428 w 12191999"/>
              <a:gd name="connsiteY12" fmla="*/ 0 h 3255583"/>
              <a:gd name="connsiteX13" fmla="*/ 12191999 w 12191999"/>
              <a:gd name="connsiteY13" fmla="*/ 0 h 3255583"/>
              <a:gd name="connsiteX14" fmla="*/ 12191999 w 12191999"/>
              <a:gd name="connsiteY14" fmla="*/ 3255583 h 3255583"/>
              <a:gd name="connsiteX15" fmla="*/ 0 w 12191999"/>
              <a:gd name="connsiteY15" fmla="*/ 3255583 h 325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1999" h="3255583">
                <a:moveTo>
                  <a:pt x="0" y="0"/>
                </a:moveTo>
                <a:lnTo>
                  <a:pt x="1322574" y="0"/>
                </a:lnTo>
                <a:cubicBezTo>
                  <a:pt x="1322574" y="396337"/>
                  <a:pt x="1643868" y="717631"/>
                  <a:pt x="2040205" y="717631"/>
                </a:cubicBezTo>
                <a:cubicBezTo>
                  <a:pt x="2436542" y="717631"/>
                  <a:pt x="2757836" y="396337"/>
                  <a:pt x="2757836" y="0"/>
                </a:cubicBezTo>
                <a:lnTo>
                  <a:pt x="4026438" y="0"/>
                </a:lnTo>
                <a:cubicBezTo>
                  <a:pt x="4026438" y="396337"/>
                  <a:pt x="4347733" y="717631"/>
                  <a:pt x="4744069" y="717631"/>
                </a:cubicBezTo>
                <a:cubicBezTo>
                  <a:pt x="5140406" y="717631"/>
                  <a:pt x="5461700" y="396337"/>
                  <a:pt x="5461700" y="0"/>
                </a:cubicBezTo>
                <a:lnTo>
                  <a:pt x="6730302" y="0"/>
                </a:lnTo>
                <a:cubicBezTo>
                  <a:pt x="6730302" y="396337"/>
                  <a:pt x="7051596" y="717631"/>
                  <a:pt x="7447933" y="717631"/>
                </a:cubicBezTo>
                <a:cubicBezTo>
                  <a:pt x="7844270" y="717631"/>
                  <a:pt x="8165564" y="396337"/>
                  <a:pt x="8165564" y="0"/>
                </a:cubicBezTo>
                <a:lnTo>
                  <a:pt x="9434166" y="0"/>
                </a:lnTo>
                <a:cubicBezTo>
                  <a:pt x="9434166" y="396337"/>
                  <a:pt x="9755460" y="717631"/>
                  <a:pt x="10151797" y="717631"/>
                </a:cubicBezTo>
                <a:cubicBezTo>
                  <a:pt x="10548134" y="717631"/>
                  <a:pt x="10869428" y="396337"/>
                  <a:pt x="10869428" y="0"/>
                </a:cubicBezTo>
                <a:lnTo>
                  <a:pt x="12191999" y="0"/>
                </a:lnTo>
                <a:lnTo>
                  <a:pt x="12191999" y="3255583"/>
                </a:lnTo>
                <a:lnTo>
                  <a:pt x="0" y="3255583"/>
                </a:lnTo>
                <a:close/>
              </a:path>
            </a:pathLst>
          </a:custGeom>
          <a:solidFill>
            <a:schemeClr val="bg1"/>
          </a:solidFill>
          <a:ln>
            <a:noFill/>
          </a:ln>
          <a:effectLst>
            <a:outerShdw blurRad="127000" dist="38100" dir="16200000" algn="b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Badge 1 with solid fill">
            <a:extLst>
              <a:ext uri="{FF2B5EF4-FFF2-40B4-BE49-F238E27FC236}">
                <a16:creationId xmlns:a16="http://schemas.microsoft.com/office/drawing/2014/main" id="{A03141C1-501A-7324-E484-2975551E3B8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66547" y="2776669"/>
            <a:ext cx="547315" cy="547315"/>
          </a:xfrm>
          <a:prstGeom prst="rect">
            <a:avLst/>
          </a:prstGeom>
        </p:spPr>
      </p:pic>
      <p:pic>
        <p:nvPicPr>
          <p:cNvPr id="8" name="Graphic 7" descr="Badge with solid fill">
            <a:extLst>
              <a:ext uri="{FF2B5EF4-FFF2-40B4-BE49-F238E27FC236}">
                <a16:creationId xmlns:a16="http://schemas.microsoft.com/office/drawing/2014/main" id="{934BAB39-BAB5-4D1C-5CDC-927F4AD67D75}"/>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4470411" y="2776669"/>
            <a:ext cx="547315" cy="547315"/>
          </a:xfrm>
          <a:prstGeom prst="rect">
            <a:avLst/>
          </a:prstGeom>
        </p:spPr>
      </p:pic>
      <p:pic>
        <p:nvPicPr>
          <p:cNvPr id="9" name="Graphic 8" descr="Badge 3 with solid fill">
            <a:extLst>
              <a:ext uri="{FF2B5EF4-FFF2-40B4-BE49-F238E27FC236}">
                <a16:creationId xmlns:a16="http://schemas.microsoft.com/office/drawing/2014/main" id="{FECCF647-448E-E742-22A7-F3201F57DCA4}"/>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7174275" y="2776669"/>
            <a:ext cx="547315" cy="547315"/>
          </a:xfrm>
          <a:prstGeom prst="rect">
            <a:avLst/>
          </a:prstGeom>
        </p:spPr>
      </p:pic>
      <p:pic>
        <p:nvPicPr>
          <p:cNvPr id="10" name="Graphic 9" descr="Badge 4 with solid fill">
            <a:extLst>
              <a:ext uri="{FF2B5EF4-FFF2-40B4-BE49-F238E27FC236}">
                <a16:creationId xmlns:a16="http://schemas.microsoft.com/office/drawing/2014/main" id="{EA836618-CF0E-2545-AF8D-97E905863CDA}"/>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9878139" y="2776669"/>
            <a:ext cx="547315" cy="547315"/>
          </a:xfrm>
          <a:prstGeom prst="rect">
            <a:avLst/>
          </a:prstGeom>
        </p:spPr>
      </p:pic>
      <p:pic>
        <p:nvPicPr>
          <p:cNvPr id="12" name="Graphic 11" descr="Car with solid fill">
            <a:extLst>
              <a:ext uri="{FF2B5EF4-FFF2-40B4-BE49-F238E27FC236}">
                <a16:creationId xmlns:a16="http://schemas.microsoft.com/office/drawing/2014/main" id="{4B3882C1-ADF1-ADD4-33CA-9098FA76573C}"/>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4151163" y="1418399"/>
            <a:ext cx="1185810" cy="1185810"/>
          </a:xfrm>
          <a:prstGeom prst="rect">
            <a:avLst/>
          </a:prstGeom>
          <a:effectLst>
            <a:outerShdw blurRad="50800" dist="38100" dir="2700000" algn="tl" rotWithShape="0">
              <a:prstClr val="black">
                <a:alpha val="20000"/>
              </a:prstClr>
            </a:outerShdw>
          </a:effectLst>
        </p:spPr>
      </p:pic>
      <p:sp>
        <p:nvSpPr>
          <p:cNvPr id="17" name="TextBox 16">
            <a:extLst>
              <a:ext uri="{FF2B5EF4-FFF2-40B4-BE49-F238E27FC236}">
                <a16:creationId xmlns:a16="http://schemas.microsoft.com/office/drawing/2014/main" id="{9DE3ED1A-1064-947F-D1EF-56D2FFDD318F}"/>
              </a:ext>
            </a:extLst>
          </p:cNvPr>
          <p:cNvSpPr txBox="1"/>
          <p:nvPr/>
        </p:nvSpPr>
        <p:spPr>
          <a:xfrm>
            <a:off x="3725759" y="4121735"/>
            <a:ext cx="2036619" cy="523220"/>
          </a:xfrm>
          <a:prstGeom prst="rect">
            <a:avLst/>
          </a:prstGeom>
          <a:noFill/>
        </p:spPr>
        <p:txBody>
          <a:bodyPr wrap="square" lIns="0" rIns="0" rtlCol="0" anchor="b">
            <a:spAutoFit/>
          </a:bodyPr>
          <a:lstStyle/>
          <a:p>
            <a:r>
              <a:rPr lang="en-US" sz="2800" b="1" noProof="1"/>
              <a:t>Lorem Ipsum</a:t>
            </a:r>
          </a:p>
        </p:txBody>
      </p:sp>
      <p:sp>
        <p:nvSpPr>
          <p:cNvPr id="18" name="TextBox 17">
            <a:extLst>
              <a:ext uri="{FF2B5EF4-FFF2-40B4-BE49-F238E27FC236}">
                <a16:creationId xmlns:a16="http://schemas.microsoft.com/office/drawing/2014/main" id="{6A5587BD-FE65-130D-80CC-40295FF29968}"/>
              </a:ext>
            </a:extLst>
          </p:cNvPr>
          <p:cNvSpPr txBox="1"/>
          <p:nvPr/>
        </p:nvSpPr>
        <p:spPr>
          <a:xfrm>
            <a:off x="3725759" y="4642446"/>
            <a:ext cx="5128874" cy="1323439"/>
          </a:xfrm>
          <a:prstGeom prst="rect">
            <a:avLst/>
          </a:prstGeom>
          <a:noFill/>
        </p:spPr>
        <p:txBody>
          <a:bodyPr wrap="square" lIns="0" rIns="0" rtlCol="0" anchor="t">
            <a:spAutoFit/>
          </a:bodyPr>
          <a:lstStyle/>
          <a:p>
            <a:r>
              <a:rPr lang="en-US" sz="1600" noProof="1">
                <a:solidFill>
                  <a:schemeClr val="tx1">
                    <a:lumMod val="65000"/>
                    <a:lumOff val="35000"/>
                  </a:schemeClr>
                </a:solidFill>
              </a:rPr>
              <a:t>Lorem ipsum dolor sit amet, nibh est. A magna maecenas, quam magna nec quis, lorem nunc. Suspendisse viverra sodales mauris, cras pharetra proin egestas arcu erat dolor, at amet. Vestibulum ante ipsum primis in faucibus orci luctus et ultrices posuere cubilia curae.</a:t>
            </a:r>
          </a:p>
        </p:txBody>
      </p:sp>
    </p:spTree>
    <p:extLst>
      <p:ext uri="{BB962C8B-B14F-4D97-AF65-F5344CB8AC3E}">
        <p14:creationId xmlns:p14="http://schemas.microsoft.com/office/powerpoint/2010/main" val="3914035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DBFE5-29C2-E1E9-9ABA-4EAF325CDB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DFA572-09AC-EE55-1B61-96A83CE7ED74}"/>
              </a:ext>
            </a:extLst>
          </p:cNvPr>
          <p:cNvSpPr>
            <a:spLocks noGrp="1"/>
          </p:cNvSpPr>
          <p:nvPr>
            <p:ph type="title"/>
          </p:nvPr>
        </p:nvSpPr>
        <p:spPr/>
        <p:txBody>
          <a:bodyPr/>
          <a:lstStyle/>
          <a:p>
            <a:r>
              <a:rPr lang="en-US" dirty="0"/>
              <a:t>Step Focus Process – Slide Template</a:t>
            </a:r>
          </a:p>
        </p:txBody>
      </p:sp>
      <p:sp>
        <p:nvSpPr>
          <p:cNvPr id="39" name="Rectangle: Rounded Corners 38">
            <a:extLst>
              <a:ext uri="{FF2B5EF4-FFF2-40B4-BE49-F238E27FC236}">
                <a16:creationId xmlns:a16="http://schemas.microsoft.com/office/drawing/2014/main" id="{DB531B39-1CD6-E068-4874-B7FB90392930}"/>
              </a:ext>
            </a:extLst>
          </p:cNvPr>
          <p:cNvSpPr/>
          <p:nvPr/>
        </p:nvSpPr>
        <p:spPr>
          <a:xfrm>
            <a:off x="1010057" y="1668835"/>
            <a:ext cx="2060294" cy="3520329"/>
          </a:xfrm>
          <a:prstGeom prst="roundRect">
            <a:avLst>
              <a:gd name="adj" fmla="val 49251"/>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Rectangle: Rounded Corners 43">
            <a:extLst>
              <a:ext uri="{FF2B5EF4-FFF2-40B4-BE49-F238E27FC236}">
                <a16:creationId xmlns:a16="http://schemas.microsoft.com/office/drawing/2014/main" id="{B2A726A6-996A-8DF9-9186-DF50A77EEB1B}"/>
              </a:ext>
            </a:extLst>
          </p:cNvPr>
          <p:cNvSpPr/>
          <p:nvPr/>
        </p:nvSpPr>
        <p:spPr>
          <a:xfrm>
            <a:off x="3713921" y="1668835"/>
            <a:ext cx="2060294" cy="3520329"/>
          </a:xfrm>
          <a:prstGeom prst="roundRect">
            <a:avLst>
              <a:gd name="adj" fmla="val 49251"/>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Rectangle: Rounded Corners 44">
            <a:extLst>
              <a:ext uri="{FF2B5EF4-FFF2-40B4-BE49-F238E27FC236}">
                <a16:creationId xmlns:a16="http://schemas.microsoft.com/office/drawing/2014/main" id="{07BF47B0-CBF7-862D-BFD8-8B0889156384}"/>
              </a:ext>
            </a:extLst>
          </p:cNvPr>
          <p:cNvSpPr/>
          <p:nvPr/>
        </p:nvSpPr>
        <p:spPr>
          <a:xfrm>
            <a:off x="6417785" y="1668835"/>
            <a:ext cx="2060294" cy="3520329"/>
          </a:xfrm>
          <a:prstGeom prst="roundRect">
            <a:avLst>
              <a:gd name="adj" fmla="val 49251"/>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6" name="Rectangle: Rounded Corners 45">
            <a:extLst>
              <a:ext uri="{FF2B5EF4-FFF2-40B4-BE49-F238E27FC236}">
                <a16:creationId xmlns:a16="http://schemas.microsoft.com/office/drawing/2014/main" id="{F2F1DA34-4E46-60F6-578B-052E57C30ABC}"/>
              </a:ext>
            </a:extLst>
          </p:cNvPr>
          <p:cNvSpPr/>
          <p:nvPr/>
        </p:nvSpPr>
        <p:spPr>
          <a:xfrm>
            <a:off x="9121649" y="1668835"/>
            <a:ext cx="2060294" cy="3520329"/>
          </a:xfrm>
          <a:prstGeom prst="roundRect">
            <a:avLst>
              <a:gd name="adj" fmla="val 49251"/>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Shape 5">
            <a:extLst>
              <a:ext uri="{FF2B5EF4-FFF2-40B4-BE49-F238E27FC236}">
                <a16:creationId xmlns:a16="http://schemas.microsoft.com/office/drawing/2014/main" id="{82E81A22-2FE6-4DAF-E640-4E2788BC4E09}"/>
              </a:ext>
            </a:extLst>
          </p:cNvPr>
          <p:cNvSpPr/>
          <p:nvPr/>
        </p:nvSpPr>
        <p:spPr>
          <a:xfrm>
            <a:off x="0" y="3050327"/>
            <a:ext cx="12191999" cy="3255583"/>
          </a:xfrm>
          <a:custGeom>
            <a:avLst/>
            <a:gdLst>
              <a:gd name="connsiteX0" fmla="*/ 0 w 12191999"/>
              <a:gd name="connsiteY0" fmla="*/ 0 h 3255583"/>
              <a:gd name="connsiteX1" fmla="*/ 1322574 w 12191999"/>
              <a:gd name="connsiteY1" fmla="*/ 0 h 3255583"/>
              <a:gd name="connsiteX2" fmla="*/ 2040205 w 12191999"/>
              <a:gd name="connsiteY2" fmla="*/ 717631 h 3255583"/>
              <a:gd name="connsiteX3" fmla="*/ 2757836 w 12191999"/>
              <a:gd name="connsiteY3" fmla="*/ 0 h 3255583"/>
              <a:gd name="connsiteX4" fmla="*/ 4026438 w 12191999"/>
              <a:gd name="connsiteY4" fmla="*/ 0 h 3255583"/>
              <a:gd name="connsiteX5" fmla="*/ 4744069 w 12191999"/>
              <a:gd name="connsiteY5" fmla="*/ 717631 h 3255583"/>
              <a:gd name="connsiteX6" fmla="*/ 5461700 w 12191999"/>
              <a:gd name="connsiteY6" fmla="*/ 0 h 3255583"/>
              <a:gd name="connsiteX7" fmla="*/ 6730302 w 12191999"/>
              <a:gd name="connsiteY7" fmla="*/ 0 h 3255583"/>
              <a:gd name="connsiteX8" fmla="*/ 7447933 w 12191999"/>
              <a:gd name="connsiteY8" fmla="*/ 717631 h 3255583"/>
              <a:gd name="connsiteX9" fmla="*/ 8165564 w 12191999"/>
              <a:gd name="connsiteY9" fmla="*/ 0 h 3255583"/>
              <a:gd name="connsiteX10" fmla="*/ 9434166 w 12191999"/>
              <a:gd name="connsiteY10" fmla="*/ 0 h 3255583"/>
              <a:gd name="connsiteX11" fmla="*/ 10151797 w 12191999"/>
              <a:gd name="connsiteY11" fmla="*/ 717631 h 3255583"/>
              <a:gd name="connsiteX12" fmla="*/ 10869428 w 12191999"/>
              <a:gd name="connsiteY12" fmla="*/ 0 h 3255583"/>
              <a:gd name="connsiteX13" fmla="*/ 12191999 w 12191999"/>
              <a:gd name="connsiteY13" fmla="*/ 0 h 3255583"/>
              <a:gd name="connsiteX14" fmla="*/ 12191999 w 12191999"/>
              <a:gd name="connsiteY14" fmla="*/ 3255583 h 3255583"/>
              <a:gd name="connsiteX15" fmla="*/ 0 w 12191999"/>
              <a:gd name="connsiteY15" fmla="*/ 3255583 h 325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1999" h="3255583">
                <a:moveTo>
                  <a:pt x="0" y="0"/>
                </a:moveTo>
                <a:lnTo>
                  <a:pt x="1322574" y="0"/>
                </a:lnTo>
                <a:cubicBezTo>
                  <a:pt x="1322574" y="396337"/>
                  <a:pt x="1643868" y="717631"/>
                  <a:pt x="2040205" y="717631"/>
                </a:cubicBezTo>
                <a:cubicBezTo>
                  <a:pt x="2436542" y="717631"/>
                  <a:pt x="2757836" y="396337"/>
                  <a:pt x="2757836" y="0"/>
                </a:cubicBezTo>
                <a:lnTo>
                  <a:pt x="4026438" y="0"/>
                </a:lnTo>
                <a:cubicBezTo>
                  <a:pt x="4026438" y="396337"/>
                  <a:pt x="4347733" y="717631"/>
                  <a:pt x="4744069" y="717631"/>
                </a:cubicBezTo>
                <a:cubicBezTo>
                  <a:pt x="5140406" y="717631"/>
                  <a:pt x="5461700" y="396337"/>
                  <a:pt x="5461700" y="0"/>
                </a:cubicBezTo>
                <a:lnTo>
                  <a:pt x="6730302" y="0"/>
                </a:lnTo>
                <a:cubicBezTo>
                  <a:pt x="6730302" y="396337"/>
                  <a:pt x="7051596" y="717631"/>
                  <a:pt x="7447933" y="717631"/>
                </a:cubicBezTo>
                <a:cubicBezTo>
                  <a:pt x="7844270" y="717631"/>
                  <a:pt x="8165564" y="396337"/>
                  <a:pt x="8165564" y="0"/>
                </a:cubicBezTo>
                <a:lnTo>
                  <a:pt x="9434166" y="0"/>
                </a:lnTo>
                <a:cubicBezTo>
                  <a:pt x="9434166" y="396337"/>
                  <a:pt x="9755460" y="717631"/>
                  <a:pt x="10151797" y="717631"/>
                </a:cubicBezTo>
                <a:cubicBezTo>
                  <a:pt x="10548134" y="717631"/>
                  <a:pt x="10869428" y="396337"/>
                  <a:pt x="10869428" y="0"/>
                </a:cubicBezTo>
                <a:lnTo>
                  <a:pt x="12191999" y="0"/>
                </a:lnTo>
                <a:lnTo>
                  <a:pt x="12191999" y="3255583"/>
                </a:lnTo>
                <a:lnTo>
                  <a:pt x="0" y="3255583"/>
                </a:lnTo>
                <a:close/>
              </a:path>
            </a:pathLst>
          </a:custGeom>
          <a:solidFill>
            <a:schemeClr val="tx1"/>
          </a:solidFill>
          <a:ln>
            <a:noFill/>
          </a:ln>
          <a:effectLst>
            <a:outerShdw blurRad="127000" dist="38100" dir="16200000" algn="b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Badge 1 with solid fill">
            <a:extLst>
              <a:ext uri="{FF2B5EF4-FFF2-40B4-BE49-F238E27FC236}">
                <a16:creationId xmlns:a16="http://schemas.microsoft.com/office/drawing/2014/main" id="{50489FA5-A6BC-CAAB-9A69-0B33A710D1B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66547" y="2776669"/>
            <a:ext cx="547315" cy="547315"/>
          </a:xfrm>
          <a:prstGeom prst="rect">
            <a:avLst/>
          </a:prstGeom>
        </p:spPr>
      </p:pic>
      <p:pic>
        <p:nvPicPr>
          <p:cNvPr id="8" name="Graphic 7" descr="Badge with solid fill">
            <a:extLst>
              <a:ext uri="{FF2B5EF4-FFF2-40B4-BE49-F238E27FC236}">
                <a16:creationId xmlns:a16="http://schemas.microsoft.com/office/drawing/2014/main" id="{42D4C5CB-48D0-1AD2-A047-3E02F60E23FD}"/>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4470411" y="2776669"/>
            <a:ext cx="547315" cy="547315"/>
          </a:xfrm>
          <a:prstGeom prst="rect">
            <a:avLst/>
          </a:prstGeom>
        </p:spPr>
      </p:pic>
      <p:pic>
        <p:nvPicPr>
          <p:cNvPr id="9" name="Graphic 8" descr="Badge 3 with solid fill">
            <a:extLst>
              <a:ext uri="{FF2B5EF4-FFF2-40B4-BE49-F238E27FC236}">
                <a16:creationId xmlns:a16="http://schemas.microsoft.com/office/drawing/2014/main" id="{DCAAA6F2-2707-5A4F-9140-3BCE49302A32}"/>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7174275" y="2776669"/>
            <a:ext cx="547315" cy="547315"/>
          </a:xfrm>
          <a:prstGeom prst="rect">
            <a:avLst/>
          </a:prstGeom>
        </p:spPr>
      </p:pic>
      <p:pic>
        <p:nvPicPr>
          <p:cNvPr id="10" name="Graphic 9" descr="Badge 4 with solid fill">
            <a:extLst>
              <a:ext uri="{FF2B5EF4-FFF2-40B4-BE49-F238E27FC236}">
                <a16:creationId xmlns:a16="http://schemas.microsoft.com/office/drawing/2014/main" id="{5C6C24B5-728A-AF9F-2560-9EF481B9AB48}"/>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9878139" y="2776669"/>
            <a:ext cx="547315" cy="547315"/>
          </a:xfrm>
          <a:prstGeom prst="rect">
            <a:avLst/>
          </a:prstGeom>
        </p:spPr>
      </p:pic>
      <p:pic>
        <p:nvPicPr>
          <p:cNvPr id="11" name="Graphic 10" descr="Airplane with solid fill">
            <a:extLst>
              <a:ext uri="{FF2B5EF4-FFF2-40B4-BE49-F238E27FC236}">
                <a16:creationId xmlns:a16="http://schemas.microsoft.com/office/drawing/2014/main" id="{1C7A417B-1A45-088E-E73C-35CDBCAAD1A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689323" y="1933148"/>
            <a:ext cx="701762" cy="701762"/>
          </a:xfrm>
          <a:prstGeom prst="rect">
            <a:avLst/>
          </a:prstGeom>
          <a:effectLst>
            <a:outerShdw blurRad="50800" dist="38100" dir="2700000" algn="tl" rotWithShape="0">
              <a:prstClr val="black">
                <a:alpha val="20000"/>
              </a:prstClr>
            </a:outerShdw>
          </a:effectLst>
        </p:spPr>
      </p:pic>
      <p:pic>
        <p:nvPicPr>
          <p:cNvPr id="12" name="Graphic 11" descr="Car with solid fill">
            <a:extLst>
              <a:ext uri="{FF2B5EF4-FFF2-40B4-BE49-F238E27FC236}">
                <a16:creationId xmlns:a16="http://schemas.microsoft.com/office/drawing/2014/main" id="{87ADBB38-1689-4CF9-0C31-C2F290451C18}"/>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4393187" y="1933148"/>
            <a:ext cx="701762" cy="701762"/>
          </a:xfrm>
          <a:prstGeom prst="rect">
            <a:avLst/>
          </a:prstGeom>
          <a:effectLst>
            <a:outerShdw blurRad="50800" dist="38100" dir="2700000" algn="tl" rotWithShape="0">
              <a:prstClr val="black">
                <a:alpha val="20000"/>
              </a:prstClr>
            </a:outerShdw>
          </a:effectLst>
        </p:spPr>
      </p:pic>
      <p:pic>
        <p:nvPicPr>
          <p:cNvPr id="13" name="Graphic 12" descr="Bus with solid fill">
            <a:extLst>
              <a:ext uri="{FF2B5EF4-FFF2-40B4-BE49-F238E27FC236}">
                <a16:creationId xmlns:a16="http://schemas.microsoft.com/office/drawing/2014/main" id="{B119A563-79B3-A5B0-652D-91AA9D28F43C}"/>
              </a:ext>
            </a:extLst>
          </p:cNvPr>
          <p:cNvPicPr>
            <a:picLocks noChangeAspect="1"/>
          </p:cNvPicPr>
          <p:nvPr/>
        </p:nvPicPr>
        <p:blipFill>
          <a:blip r:embed="rId15">
            <a:extLst>
              <a:ext uri="{96DAC541-7B7A-43D3-8B79-37D633B846F1}">
                <asvg:svgBlip xmlns:asvg="http://schemas.microsoft.com/office/drawing/2016/SVG/main" r:embed="rId16"/>
              </a:ext>
            </a:extLst>
          </a:blip>
          <a:srcRect/>
          <a:stretch/>
        </p:blipFill>
        <p:spPr>
          <a:xfrm>
            <a:off x="7097051" y="1933148"/>
            <a:ext cx="701762" cy="701762"/>
          </a:xfrm>
          <a:prstGeom prst="rect">
            <a:avLst/>
          </a:prstGeom>
          <a:effectLst>
            <a:outerShdw blurRad="50800" dist="38100" dir="2700000" algn="tl" rotWithShape="0">
              <a:prstClr val="black">
                <a:alpha val="20000"/>
              </a:prstClr>
            </a:outerShdw>
          </a:effectLst>
        </p:spPr>
      </p:pic>
      <p:pic>
        <p:nvPicPr>
          <p:cNvPr id="14" name="Graphic 13" descr="Cycling with solid fill">
            <a:extLst>
              <a:ext uri="{FF2B5EF4-FFF2-40B4-BE49-F238E27FC236}">
                <a16:creationId xmlns:a16="http://schemas.microsoft.com/office/drawing/2014/main" id="{0896EF6E-78D1-8BA2-8B1D-F80712022ADB}"/>
              </a:ext>
            </a:extLst>
          </p:cNvPr>
          <p:cNvPicPr>
            <a:picLocks noChangeAspect="1"/>
          </p:cNvPicPr>
          <p:nvPr/>
        </p:nvPicPr>
        <p:blipFill>
          <a:blip r:embed="rId17">
            <a:extLst>
              <a:ext uri="{96DAC541-7B7A-43D3-8B79-37D633B846F1}">
                <asvg:svgBlip xmlns:asvg="http://schemas.microsoft.com/office/drawing/2016/SVG/main" r:embed="rId18"/>
              </a:ext>
            </a:extLst>
          </a:blip>
          <a:srcRect/>
          <a:stretch/>
        </p:blipFill>
        <p:spPr>
          <a:xfrm>
            <a:off x="9800915" y="1933148"/>
            <a:ext cx="701762" cy="701762"/>
          </a:xfrm>
          <a:prstGeom prst="rect">
            <a:avLst/>
          </a:prstGeom>
          <a:effectLst>
            <a:outerShdw blurRad="50800" dist="38100" dir="2700000" algn="tl" rotWithShape="0">
              <a:prstClr val="black">
                <a:alpha val="20000"/>
              </a:prstClr>
            </a:outerShdw>
          </a:effectLst>
        </p:spPr>
      </p:pic>
      <p:sp>
        <p:nvSpPr>
          <p:cNvPr id="15" name="TextBox 14">
            <a:extLst>
              <a:ext uri="{FF2B5EF4-FFF2-40B4-BE49-F238E27FC236}">
                <a16:creationId xmlns:a16="http://schemas.microsoft.com/office/drawing/2014/main" id="{05BA5E5D-490D-6966-A4B5-112587D8AE4A}"/>
              </a:ext>
            </a:extLst>
          </p:cNvPr>
          <p:cNvSpPr txBox="1"/>
          <p:nvPr/>
        </p:nvSpPr>
        <p:spPr>
          <a:xfrm>
            <a:off x="1021893" y="4015641"/>
            <a:ext cx="2036619"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16" name="TextBox 15">
            <a:extLst>
              <a:ext uri="{FF2B5EF4-FFF2-40B4-BE49-F238E27FC236}">
                <a16:creationId xmlns:a16="http://schemas.microsoft.com/office/drawing/2014/main" id="{22134464-371C-C8DE-DA8C-E758A24359A6}"/>
              </a:ext>
            </a:extLst>
          </p:cNvPr>
          <p:cNvSpPr txBox="1"/>
          <p:nvPr/>
        </p:nvSpPr>
        <p:spPr>
          <a:xfrm>
            <a:off x="1021893" y="4474797"/>
            <a:ext cx="2036619" cy="1384995"/>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Vestibulum ante ipsum.</a:t>
            </a:r>
          </a:p>
        </p:txBody>
      </p:sp>
      <p:sp>
        <p:nvSpPr>
          <p:cNvPr id="17" name="TextBox 16">
            <a:extLst>
              <a:ext uri="{FF2B5EF4-FFF2-40B4-BE49-F238E27FC236}">
                <a16:creationId xmlns:a16="http://schemas.microsoft.com/office/drawing/2014/main" id="{FFCCAB41-983A-19BE-5117-B13B6A2C140E}"/>
              </a:ext>
            </a:extLst>
          </p:cNvPr>
          <p:cNvSpPr txBox="1"/>
          <p:nvPr/>
        </p:nvSpPr>
        <p:spPr>
          <a:xfrm>
            <a:off x="3725759" y="4015641"/>
            <a:ext cx="2036619"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18" name="TextBox 17">
            <a:extLst>
              <a:ext uri="{FF2B5EF4-FFF2-40B4-BE49-F238E27FC236}">
                <a16:creationId xmlns:a16="http://schemas.microsoft.com/office/drawing/2014/main" id="{3AFC191C-AA06-4FFB-AC8E-29C264B0B910}"/>
              </a:ext>
            </a:extLst>
          </p:cNvPr>
          <p:cNvSpPr txBox="1"/>
          <p:nvPr/>
        </p:nvSpPr>
        <p:spPr>
          <a:xfrm>
            <a:off x="3725759" y="4474797"/>
            <a:ext cx="2036619" cy="1384995"/>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Vestibulum ante ipsum.</a:t>
            </a:r>
          </a:p>
        </p:txBody>
      </p:sp>
      <p:sp>
        <p:nvSpPr>
          <p:cNvPr id="19" name="TextBox 18">
            <a:extLst>
              <a:ext uri="{FF2B5EF4-FFF2-40B4-BE49-F238E27FC236}">
                <a16:creationId xmlns:a16="http://schemas.microsoft.com/office/drawing/2014/main" id="{9BBDF454-B7E9-2B90-8CED-2AD136FC96F0}"/>
              </a:ext>
            </a:extLst>
          </p:cNvPr>
          <p:cNvSpPr txBox="1"/>
          <p:nvPr/>
        </p:nvSpPr>
        <p:spPr>
          <a:xfrm>
            <a:off x="6429623" y="4015641"/>
            <a:ext cx="2036619"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20" name="TextBox 19">
            <a:extLst>
              <a:ext uri="{FF2B5EF4-FFF2-40B4-BE49-F238E27FC236}">
                <a16:creationId xmlns:a16="http://schemas.microsoft.com/office/drawing/2014/main" id="{B49D5471-FC81-6A0C-C865-9867A5CD96BD}"/>
              </a:ext>
            </a:extLst>
          </p:cNvPr>
          <p:cNvSpPr txBox="1"/>
          <p:nvPr/>
        </p:nvSpPr>
        <p:spPr>
          <a:xfrm>
            <a:off x="6429623" y="4474797"/>
            <a:ext cx="2036619" cy="1384995"/>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Vestibulum ante ipsum.</a:t>
            </a:r>
          </a:p>
        </p:txBody>
      </p:sp>
      <p:sp>
        <p:nvSpPr>
          <p:cNvPr id="21" name="TextBox 20">
            <a:extLst>
              <a:ext uri="{FF2B5EF4-FFF2-40B4-BE49-F238E27FC236}">
                <a16:creationId xmlns:a16="http://schemas.microsoft.com/office/drawing/2014/main" id="{D9AF1167-E022-7410-D0AD-FBDA37E4E763}"/>
              </a:ext>
            </a:extLst>
          </p:cNvPr>
          <p:cNvSpPr txBox="1"/>
          <p:nvPr/>
        </p:nvSpPr>
        <p:spPr>
          <a:xfrm>
            <a:off x="9133486" y="4015641"/>
            <a:ext cx="2036619"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22" name="TextBox 21">
            <a:extLst>
              <a:ext uri="{FF2B5EF4-FFF2-40B4-BE49-F238E27FC236}">
                <a16:creationId xmlns:a16="http://schemas.microsoft.com/office/drawing/2014/main" id="{FA6955E3-82EB-108A-D402-0E71D47F7AD3}"/>
              </a:ext>
            </a:extLst>
          </p:cNvPr>
          <p:cNvSpPr txBox="1"/>
          <p:nvPr/>
        </p:nvSpPr>
        <p:spPr>
          <a:xfrm>
            <a:off x="9133486" y="4474797"/>
            <a:ext cx="2036619" cy="1384995"/>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Vestibulum ante ipsum.</a:t>
            </a:r>
          </a:p>
        </p:txBody>
      </p:sp>
    </p:spTree>
    <p:extLst>
      <p:ext uri="{BB962C8B-B14F-4D97-AF65-F5344CB8AC3E}">
        <p14:creationId xmlns:p14="http://schemas.microsoft.com/office/powerpoint/2010/main" val="4131929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F3025-05E0-C4E4-3145-7A9EECDC48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AABD2D-90F7-364E-45D1-048CDA1FE0F4}"/>
              </a:ext>
            </a:extLst>
          </p:cNvPr>
          <p:cNvSpPr>
            <a:spLocks noGrp="1"/>
          </p:cNvSpPr>
          <p:nvPr>
            <p:ph type="title"/>
          </p:nvPr>
        </p:nvSpPr>
        <p:spPr/>
        <p:txBody>
          <a:bodyPr/>
          <a:lstStyle/>
          <a:p>
            <a:r>
              <a:rPr lang="en-US" dirty="0"/>
              <a:t>Step Focus Process – Slide Template</a:t>
            </a:r>
          </a:p>
        </p:txBody>
      </p:sp>
      <p:sp>
        <p:nvSpPr>
          <p:cNvPr id="39" name="Rectangle: Rounded Corners 38">
            <a:extLst>
              <a:ext uri="{FF2B5EF4-FFF2-40B4-BE49-F238E27FC236}">
                <a16:creationId xmlns:a16="http://schemas.microsoft.com/office/drawing/2014/main" id="{675D3AEE-C8C0-CA1C-C1CD-4EDE88DB1B4A}"/>
              </a:ext>
            </a:extLst>
          </p:cNvPr>
          <p:cNvSpPr/>
          <p:nvPr/>
        </p:nvSpPr>
        <p:spPr>
          <a:xfrm>
            <a:off x="1010057" y="2363870"/>
            <a:ext cx="2060294" cy="3520329"/>
          </a:xfrm>
          <a:prstGeom prst="roundRect">
            <a:avLst>
              <a:gd name="adj" fmla="val 49251"/>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Rectangle: Rounded Corners 43">
            <a:extLst>
              <a:ext uri="{FF2B5EF4-FFF2-40B4-BE49-F238E27FC236}">
                <a16:creationId xmlns:a16="http://schemas.microsoft.com/office/drawing/2014/main" id="{0892F4AA-D5D0-3EB2-0EC6-63ECB9605702}"/>
              </a:ext>
            </a:extLst>
          </p:cNvPr>
          <p:cNvSpPr/>
          <p:nvPr/>
        </p:nvSpPr>
        <p:spPr>
          <a:xfrm>
            <a:off x="3713921" y="1097380"/>
            <a:ext cx="2060294" cy="3520329"/>
          </a:xfrm>
          <a:prstGeom prst="roundRect">
            <a:avLst>
              <a:gd name="adj" fmla="val 49251"/>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Rectangle: Rounded Corners 44">
            <a:extLst>
              <a:ext uri="{FF2B5EF4-FFF2-40B4-BE49-F238E27FC236}">
                <a16:creationId xmlns:a16="http://schemas.microsoft.com/office/drawing/2014/main" id="{26C3F135-94AD-BA8E-3C64-319568B0999A}"/>
              </a:ext>
            </a:extLst>
          </p:cNvPr>
          <p:cNvSpPr/>
          <p:nvPr/>
        </p:nvSpPr>
        <p:spPr>
          <a:xfrm>
            <a:off x="6417785" y="2363870"/>
            <a:ext cx="2060294" cy="3520329"/>
          </a:xfrm>
          <a:prstGeom prst="roundRect">
            <a:avLst>
              <a:gd name="adj" fmla="val 49251"/>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6" name="Rectangle: Rounded Corners 45">
            <a:extLst>
              <a:ext uri="{FF2B5EF4-FFF2-40B4-BE49-F238E27FC236}">
                <a16:creationId xmlns:a16="http://schemas.microsoft.com/office/drawing/2014/main" id="{627EB8F6-C4B0-2CE0-12FD-353DD9020528}"/>
              </a:ext>
            </a:extLst>
          </p:cNvPr>
          <p:cNvSpPr/>
          <p:nvPr/>
        </p:nvSpPr>
        <p:spPr>
          <a:xfrm>
            <a:off x="9121649" y="2363870"/>
            <a:ext cx="2060294" cy="3520329"/>
          </a:xfrm>
          <a:prstGeom prst="roundRect">
            <a:avLst>
              <a:gd name="adj" fmla="val 49251"/>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Shape 5">
            <a:extLst>
              <a:ext uri="{FF2B5EF4-FFF2-40B4-BE49-F238E27FC236}">
                <a16:creationId xmlns:a16="http://schemas.microsoft.com/office/drawing/2014/main" id="{3F876634-0E56-92B6-76B6-95BB85FDABCC}"/>
              </a:ext>
            </a:extLst>
          </p:cNvPr>
          <p:cNvSpPr/>
          <p:nvPr/>
        </p:nvSpPr>
        <p:spPr>
          <a:xfrm>
            <a:off x="0" y="3050327"/>
            <a:ext cx="12191999" cy="3255583"/>
          </a:xfrm>
          <a:custGeom>
            <a:avLst/>
            <a:gdLst>
              <a:gd name="connsiteX0" fmla="*/ 0 w 12191999"/>
              <a:gd name="connsiteY0" fmla="*/ 0 h 3255583"/>
              <a:gd name="connsiteX1" fmla="*/ 1322574 w 12191999"/>
              <a:gd name="connsiteY1" fmla="*/ 0 h 3255583"/>
              <a:gd name="connsiteX2" fmla="*/ 2040205 w 12191999"/>
              <a:gd name="connsiteY2" fmla="*/ 717631 h 3255583"/>
              <a:gd name="connsiteX3" fmla="*/ 2757836 w 12191999"/>
              <a:gd name="connsiteY3" fmla="*/ 0 h 3255583"/>
              <a:gd name="connsiteX4" fmla="*/ 4026438 w 12191999"/>
              <a:gd name="connsiteY4" fmla="*/ 0 h 3255583"/>
              <a:gd name="connsiteX5" fmla="*/ 4744069 w 12191999"/>
              <a:gd name="connsiteY5" fmla="*/ 717631 h 3255583"/>
              <a:gd name="connsiteX6" fmla="*/ 5461700 w 12191999"/>
              <a:gd name="connsiteY6" fmla="*/ 0 h 3255583"/>
              <a:gd name="connsiteX7" fmla="*/ 6730302 w 12191999"/>
              <a:gd name="connsiteY7" fmla="*/ 0 h 3255583"/>
              <a:gd name="connsiteX8" fmla="*/ 7447933 w 12191999"/>
              <a:gd name="connsiteY8" fmla="*/ 717631 h 3255583"/>
              <a:gd name="connsiteX9" fmla="*/ 8165564 w 12191999"/>
              <a:gd name="connsiteY9" fmla="*/ 0 h 3255583"/>
              <a:gd name="connsiteX10" fmla="*/ 9434166 w 12191999"/>
              <a:gd name="connsiteY10" fmla="*/ 0 h 3255583"/>
              <a:gd name="connsiteX11" fmla="*/ 10151797 w 12191999"/>
              <a:gd name="connsiteY11" fmla="*/ 717631 h 3255583"/>
              <a:gd name="connsiteX12" fmla="*/ 10869428 w 12191999"/>
              <a:gd name="connsiteY12" fmla="*/ 0 h 3255583"/>
              <a:gd name="connsiteX13" fmla="*/ 12191999 w 12191999"/>
              <a:gd name="connsiteY13" fmla="*/ 0 h 3255583"/>
              <a:gd name="connsiteX14" fmla="*/ 12191999 w 12191999"/>
              <a:gd name="connsiteY14" fmla="*/ 3255583 h 3255583"/>
              <a:gd name="connsiteX15" fmla="*/ 0 w 12191999"/>
              <a:gd name="connsiteY15" fmla="*/ 3255583 h 325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1999" h="3255583">
                <a:moveTo>
                  <a:pt x="0" y="0"/>
                </a:moveTo>
                <a:lnTo>
                  <a:pt x="1322574" y="0"/>
                </a:lnTo>
                <a:cubicBezTo>
                  <a:pt x="1322574" y="396337"/>
                  <a:pt x="1643868" y="717631"/>
                  <a:pt x="2040205" y="717631"/>
                </a:cubicBezTo>
                <a:cubicBezTo>
                  <a:pt x="2436542" y="717631"/>
                  <a:pt x="2757836" y="396337"/>
                  <a:pt x="2757836" y="0"/>
                </a:cubicBezTo>
                <a:lnTo>
                  <a:pt x="4026438" y="0"/>
                </a:lnTo>
                <a:cubicBezTo>
                  <a:pt x="4026438" y="396337"/>
                  <a:pt x="4347733" y="717631"/>
                  <a:pt x="4744069" y="717631"/>
                </a:cubicBezTo>
                <a:cubicBezTo>
                  <a:pt x="5140406" y="717631"/>
                  <a:pt x="5461700" y="396337"/>
                  <a:pt x="5461700" y="0"/>
                </a:cubicBezTo>
                <a:lnTo>
                  <a:pt x="6730302" y="0"/>
                </a:lnTo>
                <a:cubicBezTo>
                  <a:pt x="6730302" y="396337"/>
                  <a:pt x="7051596" y="717631"/>
                  <a:pt x="7447933" y="717631"/>
                </a:cubicBezTo>
                <a:cubicBezTo>
                  <a:pt x="7844270" y="717631"/>
                  <a:pt x="8165564" y="396337"/>
                  <a:pt x="8165564" y="0"/>
                </a:cubicBezTo>
                <a:lnTo>
                  <a:pt x="9434166" y="0"/>
                </a:lnTo>
                <a:cubicBezTo>
                  <a:pt x="9434166" y="396337"/>
                  <a:pt x="9755460" y="717631"/>
                  <a:pt x="10151797" y="717631"/>
                </a:cubicBezTo>
                <a:cubicBezTo>
                  <a:pt x="10548134" y="717631"/>
                  <a:pt x="10869428" y="396337"/>
                  <a:pt x="10869428" y="0"/>
                </a:cubicBezTo>
                <a:lnTo>
                  <a:pt x="12191999" y="0"/>
                </a:lnTo>
                <a:lnTo>
                  <a:pt x="12191999" y="3255583"/>
                </a:lnTo>
                <a:lnTo>
                  <a:pt x="0" y="3255583"/>
                </a:lnTo>
                <a:close/>
              </a:path>
            </a:pathLst>
          </a:custGeom>
          <a:solidFill>
            <a:schemeClr val="tx1"/>
          </a:solidFill>
          <a:ln>
            <a:noFill/>
          </a:ln>
          <a:effectLst>
            <a:outerShdw blurRad="127000" dist="38100" dir="16200000" algn="b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Badge 1 with solid fill">
            <a:extLst>
              <a:ext uri="{FF2B5EF4-FFF2-40B4-BE49-F238E27FC236}">
                <a16:creationId xmlns:a16="http://schemas.microsoft.com/office/drawing/2014/main" id="{FAAA6224-514F-59FA-C1CD-CBD308638DC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66547" y="2776669"/>
            <a:ext cx="547315" cy="547315"/>
          </a:xfrm>
          <a:prstGeom prst="rect">
            <a:avLst/>
          </a:prstGeom>
        </p:spPr>
      </p:pic>
      <p:pic>
        <p:nvPicPr>
          <p:cNvPr id="8" name="Graphic 7" descr="Badge with solid fill">
            <a:extLst>
              <a:ext uri="{FF2B5EF4-FFF2-40B4-BE49-F238E27FC236}">
                <a16:creationId xmlns:a16="http://schemas.microsoft.com/office/drawing/2014/main" id="{6CCF8C6A-DFBB-AC59-F34F-89E35F2CB9EC}"/>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4470411" y="2776669"/>
            <a:ext cx="547315" cy="547315"/>
          </a:xfrm>
          <a:prstGeom prst="rect">
            <a:avLst/>
          </a:prstGeom>
        </p:spPr>
      </p:pic>
      <p:pic>
        <p:nvPicPr>
          <p:cNvPr id="9" name="Graphic 8" descr="Badge 3 with solid fill">
            <a:extLst>
              <a:ext uri="{FF2B5EF4-FFF2-40B4-BE49-F238E27FC236}">
                <a16:creationId xmlns:a16="http://schemas.microsoft.com/office/drawing/2014/main" id="{69FF5A16-273A-A843-E452-4310DC751A09}"/>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7174275" y="2776669"/>
            <a:ext cx="547315" cy="547315"/>
          </a:xfrm>
          <a:prstGeom prst="rect">
            <a:avLst/>
          </a:prstGeom>
        </p:spPr>
      </p:pic>
      <p:pic>
        <p:nvPicPr>
          <p:cNvPr id="10" name="Graphic 9" descr="Badge 4 with solid fill">
            <a:extLst>
              <a:ext uri="{FF2B5EF4-FFF2-40B4-BE49-F238E27FC236}">
                <a16:creationId xmlns:a16="http://schemas.microsoft.com/office/drawing/2014/main" id="{05EDE655-E3DE-5B6C-CEED-5ECB9727F16D}"/>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9878139" y="2776669"/>
            <a:ext cx="547315" cy="547315"/>
          </a:xfrm>
          <a:prstGeom prst="rect">
            <a:avLst/>
          </a:prstGeom>
        </p:spPr>
      </p:pic>
      <p:pic>
        <p:nvPicPr>
          <p:cNvPr id="12" name="Graphic 11" descr="Car with solid fill">
            <a:extLst>
              <a:ext uri="{FF2B5EF4-FFF2-40B4-BE49-F238E27FC236}">
                <a16:creationId xmlns:a16="http://schemas.microsoft.com/office/drawing/2014/main" id="{88838B9A-5B04-5253-52B0-A82A456FA43B}"/>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4151163" y="1418399"/>
            <a:ext cx="1185810" cy="1185810"/>
          </a:xfrm>
          <a:prstGeom prst="rect">
            <a:avLst/>
          </a:prstGeom>
          <a:effectLst>
            <a:outerShdw blurRad="50800" dist="38100" dir="2700000" algn="tl" rotWithShape="0">
              <a:prstClr val="black">
                <a:alpha val="20000"/>
              </a:prstClr>
            </a:outerShdw>
          </a:effectLst>
        </p:spPr>
      </p:pic>
      <p:sp>
        <p:nvSpPr>
          <p:cNvPr id="17" name="TextBox 16">
            <a:extLst>
              <a:ext uri="{FF2B5EF4-FFF2-40B4-BE49-F238E27FC236}">
                <a16:creationId xmlns:a16="http://schemas.microsoft.com/office/drawing/2014/main" id="{FF7437BE-8FE0-4351-0C14-7547053AF695}"/>
              </a:ext>
            </a:extLst>
          </p:cNvPr>
          <p:cNvSpPr txBox="1"/>
          <p:nvPr/>
        </p:nvSpPr>
        <p:spPr>
          <a:xfrm>
            <a:off x="3725759" y="4121735"/>
            <a:ext cx="2036619" cy="523220"/>
          </a:xfrm>
          <a:prstGeom prst="rect">
            <a:avLst/>
          </a:prstGeom>
          <a:noFill/>
        </p:spPr>
        <p:txBody>
          <a:bodyPr wrap="square" lIns="0" rIns="0" rtlCol="0" anchor="b">
            <a:spAutoFit/>
          </a:bodyPr>
          <a:lstStyle/>
          <a:p>
            <a:r>
              <a:rPr lang="en-US" sz="2800" b="1" noProof="1">
                <a:solidFill>
                  <a:schemeClr val="bg1"/>
                </a:solidFill>
              </a:rPr>
              <a:t>Lorem Ipsum</a:t>
            </a:r>
          </a:p>
        </p:txBody>
      </p:sp>
      <p:sp>
        <p:nvSpPr>
          <p:cNvPr id="18" name="TextBox 17">
            <a:extLst>
              <a:ext uri="{FF2B5EF4-FFF2-40B4-BE49-F238E27FC236}">
                <a16:creationId xmlns:a16="http://schemas.microsoft.com/office/drawing/2014/main" id="{BF38EA66-7E32-B19F-B2D0-9ABDFB3544E3}"/>
              </a:ext>
            </a:extLst>
          </p:cNvPr>
          <p:cNvSpPr txBox="1"/>
          <p:nvPr/>
        </p:nvSpPr>
        <p:spPr>
          <a:xfrm>
            <a:off x="3725759" y="4642446"/>
            <a:ext cx="5128874" cy="1323439"/>
          </a:xfrm>
          <a:prstGeom prst="rect">
            <a:avLst/>
          </a:prstGeom>
          <a:noFill/>
        </p:spPr>
        <p:txBody>
          <a:bodyPr wrap="square" lIns="0" rIns="0" rtlCol="0" anchor="t">
            <a:spAutoFit/>
          </a:bodyPr>
          <a:lstStyle/>
          <a:p>
            <a:r>
              <a:rPr lang="en-US" sz="1600" noProof="1">
                <a:solidFill>
                  <a:schemeClr val="bg1">
                    <a:lumMod val="75000"/>
                  </a:schemeClr>
                </a:solidFill>
              </a:rPr>
              <a:t>Lorem ipsum dolor sit amet, nibh est. A magna maecenas, quam magna nec quis, lorem nunc. Suspendisse viverra sodales mauris, cras pharetra proin egestas arcu erat dolor, at amet. Vestibulum ante ipsum primis in faucibus orci luctus et ultrices posuere cubilia curae.</a:t>
            </a:r>
          </a:p>
        </p:txBody>
      </p:sp>
    </p:spTree>
    <p:extLst>
      <p:ext uri="{BB962C8B-B14F-4D97-AF65-F5344CB8AC3E}">
        <p14:creationId xmlns:p14="http://schemas.microsoft.com/office/powerpoint/2010/main" val="680110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9443</TotalTime>
  <Words>566</Words>
  <Application>Microsoft Office PowerPoint</Application>
  <PresentationFormat>Widescreen</PresentationFormat>
  <Paragraphs>35</Paragraphs>
  <Slides>5</Slides>
  <Notes>5</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5</vt:i4>
      </vt:variant>
    </vt:vector>
  </HeadingPairs>
  <TitlesOfParts>
    <vt:vector size="12" baseType="lpstr">
      <vt:lpstr>Arial</vt:lpstr>
      <vt:lpstr>Calibri</vt:lpstr>
      <vt:lpstr>Calibri Light</vt:lpstr>
      <vt:lpstr>Helvetica</vt:lpstr>
      <vt:lpstr>Template PresentationGO</vt:lpstr>
      <vt:lpstr>Template PresentationGO Dark</vt:lpstr>
      <vt:lpstr>Designed by PresentationGO</vt:lpstr>
      <vt:lpstr>Step Focus Process – Slide Template</vt:lpstr>
      <vt:lpstr>Step Focus Process – Slide Template</vt:lpstr>
      <vt:lpstr>Step Focus Process – Slide Template</vt:lpstr>
      <vt:lpstr>Step Focus Process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Step Focus Process</dc:title>
  <dc:creator>PresentationGO.com</dc:creator>
  <dc:description>© Copyright PresentationGO.com - Do not distribute or sale without written permission.</dc:description>
  <cp:lastModifiedBy>Christophe Barroche</cp:lastModifiedBy>
  <cp:revision>45</cp:revision>
  <dcterms:created xsi:type="dcterms:W3CDTF">2014-11-26T05:14:11Z</dcterms:created>
  <dcterms:modified xsi:type="dcterms:W3CDTF">2025-04-28T23:25:29Z</dcterms:modified>
  <cp:category>Charts &amp; Diagrams;Text &amp; Tables</cp:category>
</cp:coreProperties>
</file>