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08" r:id="rId4"/>
    <p:sldId id="311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619" y="27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72A30-C9F4-7DC2-8298-851901D91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1DF1F2-83CC-8011-94AC-BC11E97E335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20DF5A3-D9BA-9FE1-60D6-37DE73E29E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A9A6DA-3FC5-A020-16E3-A58ED3088E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0471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9.png"/><Relationship Id="rId18" Type="http://schemas.openxmlformats.org/officeDocument/2006/relationships/image" Target="../media/image24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8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2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17.png"/><Relationship Id="rId5" Type="http://schemas.openxmlformats.org/officeDocument/2006/relationships/image" Target="../media/image3.png"/><Relationship Id="rId15" Type="http://schemas.openxmlformats.org/officeDocument/2006/relationships/image" Target="../media/image21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20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Banner Cards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1A307DC-C8EF-BD5B-C83A-CAC33EADEB46}"/>
              </a:ext>
            </a:extLst>
          </p:cNvPr>
          <p:cNvGrpSpPr/>
          <p:nvPr/>
        </p:nvGrpSpPr>
        <p:grpSpPr>
          <a:xfrm>
            <a:off x="2656548" y="2372332"/>
            <a:ext cx="1803006" cy="2739973"/>
            <a:chOff x="7751618" y="1566885"/>
            <a:chExt cx="2404008" cy="365329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53861FE1-6CCD-0383-29CF-DC900413454F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60D0223B-4D85-DAA7-62D0-B666EBEB23E4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7FF457DD-52CD-DE3F-4FEA-FD93A07B75AF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F3C5329-F7CA-7F35-7D83-AA614EDD69F2}"/>
              </a:ext>
            </a:extLst>
          </p:cNvPr>
          <p:cNvGrpSpPr/>
          <p:nvPr/>
        </p:nvGrpSpPr>
        <p:grpSpPr>
          <a:xfrm>
            <a:off x="4684446" y="2372332"/>
            <a:ext cx="1803006" cy="2739973"/>
            <a:chOff x="7751618" y="1566885"/>
            <a:chExt cx="2404008" cy="365329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2DEF432C-BB07-F33D-7E7F-3BB3345D998B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66355B84-D15B-45A1-CB01-09532097DF50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5026B4ED-592B-FC40-4C2E-5D1CE4E048A9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545C579-5577-C832-3F15-B058070A8529}"/>
              </a:ext>
            </a:extLst>
          </p:cNvPr>
          <p:cNvGrpSpPr/>
          <p:nvPr/>
        </p:nvGrpSpPr>
        <p:grpSpPr>
          <a:xfrm>
            <a:off x="6712344" y="2372332"/>
            <a:ext cx="1803006" cy="2739973"/>
            <a:chOff x="7751618" y="1566885"/>
            <a:chExt cx="2404008" cy="365329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46A3E8B6-E8E3-52E4-23A9-615688B3822A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A5F67232-BB8F-B6CC-9E99-0E0095CFC7D9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A1FD1FB6-2FAB-79E1-3B80-16DEEFEC76AB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B34AB6E-242D-DEBD-FFE2-4B91C7B38F23}"/>
              </a:ext>
            </a:extLst>
          </p:cNvPr>
          <p:cNvGrpSpPr/>
          <p:nvPr/>
        </p:nvGrpSpPr>
        <p:grpSpPr>
          <a:xfrm>
            <a:off x="628650" y="2372332"/>
            <a:ext cx="1803006" cy="2739973"/>
            <a:chOff x="628650" y="2372332"/>
            <a:chExt cx="1803006" cy="273997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C1A93B38-7259-F4D4-1DF6-9EE6E84B60C8}"/>
                </a:ext>
              </a:extLst>
            </p:cNvPr>
            <p:cNvSpPr/>
            <p:nvPr/>
          </p:nvSpPr>
          <p:spPr>
            <a:xfrm>
              <a:off x="766421" y="2372332"/>
              <a:ext cx="1527464" cy="623847"/>
            </a:xfrm>
            <a:prstGeom prst="roundRect">
              <a:avLst>
                <a:gd name="adj" fmla="val 42746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1A94901-4DB4-D48B-7E0C-A55D7D99C999}"/>
                </a:ext>
              </a:extLst>
            </p:cNvPr>
            <p:cNvSpPr/>
            <p:nvPr/>
          </p:nvSpPr>
          <p:spPr>
            <a:xfrm>
              <a:off x="628650" y="2528427"/>
              <a:ext cx="1803006" cy="2583878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91BCC8B8-6D6E-B69B-115A-015CC73300FC}"/>
                </a:ext>
              </a:extLst>
            </p:cNvPr>
            <p:cNvSpPr/>
            <p:nvPr/>
          </p:nvSpPr>
          <p:spPr>
            <a:xfrm rot="10800000">
              <a:off x="1025979" y="2372332"/>
              <a:ext cx="1008348" cy="746567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A13FBF8F-7D43-B213-BA77-720F98C2E873}"/>
                </a:ext>
              </a:extLst>
            </p:cNvPr>
            <p:cNvGrpSpPr/>
            <p:nvPr/>
          </p:nvGrpSpPr>
          <p:grpSpPr>
            <a:xfrm>
              <a:off x="766420" y="3300207"/>
              <a:ext cx="1527464" cy="1429280"/>
              <a:chOff x="332936" y="2596988"/>
              <a:chExt cx="2926080" cy="1905707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17101B6-9AC4-5EC2-62B3-1DEC155BF99B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3A6C169B-ACD5-F7A2-351C-CF39C72D93E3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At amet. Vestibulum ante ipsum.</a:t>
                </a:r>
              </a:p>
            </p:txBody>
          </p:sp>
        </p:grpSp>
      </p:grpSp>
      <p:pic>
        <p:nvPicPr>
          <p:cNvPr id="21" name="Graphic 20" descr="Airplane with solid fill">
            <a:extLst>
              <a:ext uri="{FF2B5EF4-FFF2-40B4-BE49-F238E27FC236}">
                <a16:creationId xmlns:a16="http://schemas.microsoft.com/office/drawing/2014/main" id="{2648EB50-0B2F-A3C2-AAC3-C4424FEE2B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6991" y="2468187"/>
            <a:ext cx="526322" cy="526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2" name="Graphic 21" descr="Car with solid fill">
            <a:extLst>
              <a:ext uri="{FF2B5EF4-FFF2-40B4-BE49-F238E27FC236}">
                <a16:creationId xmlns:a16="http://schemas.microsoft.com/office/drawing/2014/main" id="{19299E04-8FC1-8F85-A376-63E428F5BD4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94890" y="2468187"/>
            <a:ext cx="526322" cy="526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3" name="Graphic 22" descr="Bus with solid fill">
            <a:extLst>
              <a:ext uri="{FF2B5EF4-FFF2-40B4-BE49-F238E27FC236}">
                <a16:creationId xmlns:a16="http://schemas.microsoft.com/office/drawing/2014/main" id="{DE223F61-95F7-8298-516B-384D3FD92C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22788" y="2468187"/>
            <a:ext cx="526322" cy="526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4" name="Graphic 23" descr="Cycling with solid fill">
            <a:extLst>
              <a:ext uri="{FF2B5EF4-FFF2-40B4-BE49-F238E27FC236}">
                <a16:creationId xmlns:a16="http://schemas.microsoft.com/office/drawing/2014/main" id="{D4DF19BA-A590-258E-DB9F-1AAC9C91E1D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350686" y="2468187"/>
            <a:ext cx="526322" cy="526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883666E-346D-2C07-88EF-850A9D77FCB5}"/>
              </a:ext>
            </a:extLst>
          </p:cNvPr>
          <p:cNvGrpSpPr/>
          <p:nvPr/>
        </p:nvGrpSpPr>
        <p:grpSpPr>
          <a:xfrm>
            <a:off x="2794320" y="3300207"/>
            <a:ext cx="1527464" cy="1429280"/>
            <a:chOff x="332936" y="2596988"/>
            <a:chExt cx="2926080" cy="190570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72E9D20-8ED6-2753-5DA4-678001A9EDD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7FC30A2E-DB60-121D-2133-23C1D653FB17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B87C313-B925-E624-8528-1669D216EEA8}"/>
              </a:ext>
            </a:extLst>
          </p:cNvPr>
          <p:cNvGrpSpPr/>
          <p:nvPr/>
        </p:nvGrpSpPr>
        <p:grpSpPr>
          <a:xfrm>
            <a:off x="4822218" y="3300207"/>
            <a:ext cx="1527464" cy="1429280"/>
            <a:chOff x="332936" y="2596988"/>
            <a:chExt cx="2926080" cy="190570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19E8D16A-E3E2-D99A-B6B3-66A0AB0993BF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CAF022B-ABCD-BE4F-B251-FB8B17668679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3B764BE-DB11-7D72-3F38-476B04EC443E}"/>
              </a:ext>
            </a:extLst>
          </p:cNvPr>
          <p:cNvGrpSpPr/>
          <p:nvPr/>
        </p:nvGrpSpPr>
        <p:grpSpPr>
          <a:xfrm>
            <a:off x="6850115" y="3300207"/>
            <a:ext cx="1527464" cy="1429280"/>
            <a:chOff x="332936" y="2596988"/>
            <a:chExt cx="2926080" cy="190570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BCAA1EE-56D5-2EF2-A8E1-E76B1C8D9C5A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847A379-6215-E17A-533D-238A22D8EA9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pic>
        <p:nvPicPr>
          <p:cNvPr id="34" name="Graphic 33" descr="Badge 1 with solid fill">
            <a:extLst>
              <a:ext uri="{FF2B5EF4-FFF2-40B4-BE49-F238E27FC236}">
                <a16:creationId xmlns:a16="http://schemas.microsoft.com/office/drawing/2014/main" id="{955FF97D-E1C8-0763-FF89-16FA04455BF5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24909" y="1826047"/>
            <a:ext cx="410486" cy="410486"/>
          </a:xfrm>
          <a:prstGeom prst="rect">
            <a:avLst/>
          </a:prstGeom>
        </p:spPr>
      </p:pic>
      <p:pic>
        <p:nvPicPr>
          <p:cNvPr id="35" name="Graphic 34" descr="Badge with solid fill">
            <a:extLst>
              <a:ext uri="{FF2B5EF4-FFF2-40B4-BE49-F238E27FC236}">
                <a16:creationId xmlns:a16="http://schemas.microsoft.com/office/drawing/2014/main" id="{1981E2E5-CBD9-7623-9ADB-137730EC0BE5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352808" y="1826047"/>
            <a:ext cx="410486" cy="410486"/>
          </a:xfrm>
          <a:prstGeom prst="rect">
            <a:avLst/>
          </a:prstGeom>
        </p:spPr>
      </p:pic>
      <p:pic>
        <p:nvPicPr>
          <p:cNvPr id="36" name="Graphic 35" descr="Badge 3 with solid fill">
            <a:extLst>
              <a:ext uri="{FF2B5EF4-FFF2-40B4-BE49-F238E27FC236}">
                <a16:creationId xmlns:a16="http://schemas.microsoft.com/office/drawing/2014/main" id="{46FFB7F7-C5B0-EDDF-C4C1-A77D49E7C97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380708" y="1826047"/>
            <a:ext cx="410486" cy="410486"/>
          </a:xfrm>
          <a:prstGeom prst="rect">
            <a:avLst/>
          </a:prstGeom>
        </p:spPr>
      </p:pic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AF613347-1777-63EA-C0E1-7D957670820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7408603" y="1826047"/>
            <a:ext cx="410486" cy="41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9F8354-6F14-9496-88EE-2C311D90B0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5BBE2-5242-870C-D23E-33A38A5718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Icon Banner Cards – Slide Template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27FBBE0-3D10-EA0F-9ED5-8CECAD2DA625}"/>
              </a:ext>
            </a:extLst>
          </p:cNvPr>
          <p:cNvGrpSpPr/>
          <p:nvPr/>
        </p:nvGrpSpPr>
        <p:grpSpPr>
          <a:xfrm>
            <a:off x="2656548" y="2372332"/>
            <a:ext cx="1803006" cy="2739973"/>
            <a:chOff x="7751618" y="1566885"/>
            <a:chExt cx="2404008" cy="3653297"/>
          </a:xfrm>
        </p:grpSpPr>
        <p:sp>
          <p:nvSpPr>
            <p:cNvPr id="7" name="Rectangle: Rounded Corners 6">
              <a:extLst>
                <a:ext uri="{FF2B5EF4-FFF2-40B4-BE49-F238E27FC236}">
                  <a16:creationId xmlns:a16="http://schemas.microsoft.com/office/drawing/2014/main" id="{87DB4D18-D473-FF5E-30C4-B25F31E7AD9A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5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B7D649E5-BD80-0AA2-298D-E98DB441F18F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866660F2-8F43-83AA-964B-62B11B6CED9D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F145B715-B812-FCE5-ACE0-8269A9F059DF}"/>
              </a:ext>
            </a:extLst>
          </p:cNvPr>
          <p:cNvGrpSpPr/>
          <p:nvPr/>
        </p:nvGrpSpPr>
        <p:grpSpPr>
          <a:xfrm>
            <a:off x="4684446" y="2372332"/>
            <a:ext cx="1803006" cy="2739973"/>
            <a:chOff x="7751618" y="1566885"/>
            <a:chExt cx="2404008" cy="3653297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4BEB89C8-1E73-5A15-5503-0DCFFDB54199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2" name="Rectangle: Rounded Corners 11">
              <a:extLst>
                <a:ext uri="{FF2B5EF4-FFF2-40B4-BE49-F238E27FC236}">
                  <a16:creationId xmlns:a16="http://schemas.microsoft.com/office/drawing/2014/main" id="{5EDFD3A2-8DF5-0C87-407B-F469997375D9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4E2DDD1-230E-15E6-3E67-3BAB157987DA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7BA253C-3FFF-DC51-A492-24C148328862}"/>
              </a:ext>
            </a:extLst>
          </p:cNvPr>
          <p:cNvGrpSpPr/>
          <p:nvPr/>
        </p:nvGrpSpPr>
        <p:grpSpPr>
          <a:xfrm>
            <a:off x="6712344" y="2372332"/>
            <a:ext cx="1803006" cy="2739973"/>
            <a:chOff x="7751618" y="1566885"/>
            <a:chExt cx="2404008" cy="3653297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D94019CB-17CC-1E7C-5546-5952D4904647}"/>
                </a:ext>
              </a:extLst>
            </p:cNvPr>
            <p:cNvSpPr/>
            <p:nvPr/>
          </p:nvSpPr>
          <p:spPr>
            <a:xfrm>
              <a:off x="7935313" y="1566885"/>
              <a:ext cx="2036618" cy="831796"/>
            </a:xfrm>
            <a:prstGeom prst="roundRect">
              <a:avLst>
                <a:gd name="adj" fmla="val 42746"/>
              </a:avLst>
            </a:prstGeom>
            <a:solidFill>
              <a:schemeClr val="accent4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99295F9C-A921-3A1D-4898-976A524A8DA6}"/>
                </a:ext>
              </a:extLst>
            </p:cNvPr>
            <p:cNvSpPr/>
            <p:nvPr/>
          </p:nvSpPr>
          <p:spPr>
            <a:xfrm>
              <a:off x="7751618" y="1775012"/>
              <a:ext cx="2404008" cy="3445170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1598FD6D-70C9-7BD3-9197-4C55F3AE7948}"/>
                </a:ext>
              </a:extLst>
            </p:cNvPr>
            <p:cNvSpPr/>
            <p:nvPr/>
          </p:nvSpPr>
          <p:spPr>
            <a:xfrm rot="10800000">
              <a:off x="8281390" y="1566885"/>
              <a:ext cx="1344464" cy="995423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A622B5D-481B-9D13-6CCB-D0518CA70A7C}"/>
              </a:ext>
            </a:extLst>
          </p:cNvPr>
          <p:cNvGrpSpPr/>
          <p:nvPr/>
        </p:nvGrpSpPr>
        <p:grpSpPr>
          <a:xfrm>
            <a:off x="628650" y="2372332"/>
            <a:ext cx="1803006" cy="2739973"/>
            <a:chOff x="628650" y="2372332"/>
            <a:chExt cx="1803006" cy="273997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94F1052E-6D7F-54D4-7551-508AF7EF0973}"/>
                </a:ext>
              </a:extLst>
            </p:cNvPr>
            <p:cNvSpPr/>
            <p:nvPr/>
          </p:nvSpPr>
          <p:spPr>
            <a:xfrm>
              <a:off x="766421" y="2372332"/>
              <a:ext cx="1527464" cy="623847"/>
            </a:xfrm>
            <a:prstGeom prst="roundRect">
              <a:avLst>
                <a:gd name="adj" fmla="val 42746"/>
              </a:avLst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6E81CA3D-8FDC-E505-B291-FDF479ECF0C3}"/>
                </a:ext>
              </a:extLst>
            </p:cNvPr>
            <p:cNvSpPr/>
            <p:nvPr/>
          </p:nvSpPr>
          <p:spPr>
            <a:xfrm>
              <a:off x="628650" y="2528427"/>
              <a:ext cx="1803006" cy="2583878"/>
            </a:xfrm>
            <a:prstGeom prst="roundRect">
              <a:avLst>
                <a:gd name="adj" fmla="val 10302"/>
              </a:avLst>
            </a:prstGeom>
            <a:solidFill>
              <a:schemeClr val="bg1"/>
            </a:solidFill>
            <a:ln>
              <a:noFill/>
            </a:ln>
            <a:effectLst>
              <a:outerShdw blurRad="1524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AEFE3253-06A4-EE60-6E43-BBE1043F2A10}"/>
                </a:ext>
              </a:extLst>
            </p:cNvPr>
            <p:cNvSpPr/>
            <p:nvPr/>
          </p:nvSpPr>
          <p:spPr>
            <a:xfrm rot="10800000">
              <a:off x="1025979" y="2372332"/>
              <a:ext cx="1008348" cy="746567"/>
            </a:xfrm>
            <a:custGeom>
              <a:avLst/>
              <a:gdLst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672862 w 1344464"/>
                <a:gd name="connsiteY12" fmla="*/ 0 h 995423"/>
                <a:gd name="connsiteX13" fmla="*/ 730373 w 1344464"/>
                <a:gd name="connsiteY13" fmla="*/ 0 h 995423"/>
                <a:gd name="connsiteX14" fmla="*/ 764197 w 1344464"/>
                <a:gd name="connsiteY14" fmla="*/ 0 h 995423"/>
                <a:gd name="connsiteX15" fmla="*/ 1169314 w 1344464"/>
                <a:gd name="connsiteY15" fmla="*/ 405117 h 995423"/>
                <a:gd name="connsiteX16" fmla="*/ 1344464 w 1344464"/>
                <a:gd name="connsiteY16" fmla="*/ 995422 h 995423"/>
                <a:gd name="connsiteX17" fmla="*/ 764207 w 1344464"/>
                <a:gd name="connsiteY17" fmla="*/ 995422 h 995423"/>
                <a:gd name="connsiteX18" fmla="*/ 764197 w 1344464"/>
                <a:gd name="connsiteY18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671602 w 1344464"/>
                <a:gd name="connsiteY11" fmla="*/ 0 h 995423"/>
                <a:gd name="connsiteX12" fmla="*/ 730373 w 1344464"/>
                <a:gd name="connsiteY12" fmla="*/ 0 h 995423"/>
                <a:gd name="connsiteX13" fmla="*/ 764197 w 1344464"/>
                <a:gd name="connsiteY13" fmla="*/ 0 h 995423"/>
                <a:gd name="connsiteX14" fmla="*/ 1169314 w 1344464"/>
                <a:gd name="connsiteY14" fmla="*/ 405117 h 995423"/>
                <a:gd name="connsiteX15" fmla="*/ 1344464 w 1344464"/>
                <a:gd name="connsiteY15" fmla="*/ 995422 h 995423"/>
                <a:gd name="connsiteX16" fmla="*/ 764207 w 1344464"/>
                <a:gd name="connsiteY16" fmla="*/ 995422 h 995423"/>
                <a:gd name="connsiteX17" fmla="*/ 764197 w 1344464"/>
                <a:gd name="connsiteY17" fmla="*/ 995423 h 995423"/>
                <a:gd name="connsiteX0" fmla="*/ 764197 w 1344464"/>
                <a:gd name="connsiteY0" fmla="*/ 995423 h 995423"/>
                <a:gd name="connsiteX1" fmla="*/ 730373 w 1344464"/>
                <a:gd name="connsiteY1" fmla="*/ 995423 h 995423"/>
                <a:gd name="connsiteX2" fmla="*/ 672862 w 1344464"/>
                <a:gd name="connsiteY2" fmla="*/ 995423 h 995423"/>
                <a:gd name="connsiteX3" fmla="*/ 671602 w 1344464"/>
                <a:gd name="connsiteY3" fmla="*/ 995423 h 995423"/>
                <a:gd name="connsiteX4" fmla="*/ 609602 w 1344464"/>
                <a:gd name="connsiteY4" fmla="*/ 995423 h 995423"/>
                <a:gd name="connsiteX5" fmla="*/ 580267 w 1344464"/>
                <a:gd name="connsiteY5" fmla="*/ 995423 h 995423"/>
                <a:gd name="connsiteX6" fmla="*/ 580257 w 1344464"/>
                <a:gd name="connsiteY6" fmla="*/ 995422 h 995423"/>
                <a:gd name="connsiteX7" fmla="*/ 0 w 1344464"/>
                <a:gd name="connsiteY7" fmla="*/ 995422 h 995423"/>
                <a:gd name="connsiteX8" fmla="*/ 175150 w 1344464"/>
                <a:gd name="connsiteY8" fmla="*/ 405117 h 995423"/>
                <a:gd name="connsiteX9" fmla="*/ 580267 w 1344464"/>
                <a:gd name="connsiteY9" fmla="*/ 0 h 995423"/>
                <a:gd name="connsiteX10" fmla="*/ 609602 w 1344464"/>
                <a:gd name="connsiteY10" fmla="*/ 0 h 995423"/>
                <a:gd name="connsiteX11" fmla="*/ 730373 w 1344464"/>
                <a:gd name="connsiteY11" fmla="*/ 0 h 995423"/>
                <a:gd name="connsiteX12" fmla="*/ 764197 w 1344464"/>
                <a:gd name="connsiteY12" fmla="*/ 0 h 995423"/>
                <a:gd name="connsiteX13" fmla="*/ 1169314 w 1344464"/>
                <a:gd name="connsiteY13" fmla="*/ 405117 h 995423"/>
                <a:gd name="connsiteX14" fmla="*/ 1344464 w 1344464"/>
                <a:gd name="connsiteY14" fmla="*/ 995422 h 995423"/>
                <a:gd name="connsiteX15" fmla="*/ 764207 w 1344464"/>
                <a:gd name="connsiteY15" fmla="*/ 995422 h 995423"/>
                <a:gd name="connsiteX16" fmla="*/ 764197 w 1344464"/>
                <a:gd name="connsiteY16" fmla="*/ 995423 h 995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344464" h="995423">
                  <a:moveTo>
                    <a:pt x="764197" y="995423"/>
                  </a:moveTo>
                  <a:lnTo>
                    <a:pt x="730373" y="995423"/>
                  </a:lnTo>
                  <a:lnTo>
                    <a:pt x="672862" y="995423"/>
                  </a:lnTo>
                  <a:lnTo>
                    <a:pt x="671602" y="995423"/>
                  </a:lnTo>
                  <a:lnTo>
                    <a:pt x="609602" y="995423"/>
                  </a:lnTo>
                  <a:lnTo>
                    <a:pt x="580267" y="995423"/>
                  </a:lnTo>
                  <a:cubicBezTo>
                    <a:pt x="580264" y="995423"/>
                    <a:pt x="580260" y="995422"/>
                    <a:pt x="580257" y="995422"/>
                  </a:cubicBezTo>
                  <a:lnTo>
                    <a:pt x="0" y="995422"/>
                  </a:lnTo>
                  <a:lnTo>
                    <a:pt x="175150" y="405117"/>
                  </a:lnTo>
                  <a:cubicBezTo>
                    <a:pt x="238410" y="192879"/>
                    <a:pt x="356527" y="0"/>
                    <a:pt x="580267" y="0"/>
                  </a:cubicBezTo>
                  <a:lnTo>
                    <a:pt x="609602" y="0"/>
                  </a:lnTo>
                  <a:lnTo>
                    <a:pt x="730373" y="0"/>
                  </a:lnTo>
                  <a:lnTo>
                    <a:pt x="764197" y="0"/>
                  </a:lnTo>
                  <a:cubicBezTo>
                    <a:pt x="987937" y="0"/>
                    <a:pt x="1106054" y="192879"/>
                    <a:pt x="1169314" y="405117"/>
                  </a:cubicBezTo>
                  <a:lnTo>
                    <a:pt x="1344464" y="995422"/>
                  </a:lnTo>
                  <a:lnTo>
                    <a:pt x="764207" y="995422"/>
                  </a:lnTo>
                  <a:cubicBezTo>
                    <a:pt x="764204" y="995422"/>
                    <a:pt x="764200" y="995423"/>
                    <a:pt x="764197" y="99542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443ACAE7-A256-1F7E-8E02-22B8C0F86F8B}"/>
                </a:ext>
              </a:extLst>
            </p:cNvPr>
            <p:cNvGrpSpPr/>
            <p:nvPr/>
          </p:nvGrpSpPr>
          <p:grpSpPr>
            <a:xfrm>
              <a:off x="766420" y="3300207"/>
              <a:ext cx="1527464" cy="1429280"/>
              <a:chOff x="332936" y="2596988"/>
              <a:chExt cx="2926080" cy="1905707"/>
            </a:xfrm>
          </p:grpSpPr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2C8EE65B-F50E-9817-AA90-8FA8830AA990}"/>
                  </a:ext>
                </a:extLst>
              </p:cNvPr>
              <p:cNvSpPr txBox="1"/>
              <p:nvPr/>
            </p:nvSpPr>
            <p:spPr>
              <a:xfrm>
                <a:off x="332936" y="2596988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pPr algn="ctr"/>
                <a:r>
                  <a:rPr lang="en-US" b="1" noProof="1"/>
                  <a:t>Lorem Ipsum</a:t>
                </a:r>
              </a:p>
            </p:txBody>
          </p:sp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EFA1DF10-9AD6-800B-05ED-0A7C3B1339BB}"/>
                  </a:ext>
                </a:extLst>
              </p:cNvPr>
              <p:cNvSpPr txBox="1"/>
              <p:nvPr/>
            </p:nvSpPr>
            <p:spPr>
              <a:xfrm>
                <a:off x="332936" y="3086923"/>
                <a:ext cx="2926080" cy="1415772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dolor. At amet. Vestibulum ante ipsum.</a:t>
                </a:r>
              </a:p>
            </p:txBody>
          </p:sp>
        </p:grpSp>
      </p:grpSp>
      <p:pic>
        <p:nvPicPr>
          <p:cNvPr id="21" name="Graphic 20" descr="Airplane with solid fill">
            <a:extLst>
              <a:ext uri="{FF2B5EF4-FFF2-40B4-BE49-F238E27FC236}">
                <a16:creationId xmlns:a16="http://schemas.microsoft.com/office/drawing/2014/main" id="{5934BAAA-5A96-22CD-13D2-68517A39DA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66991" y="2468187"/>
            <a:ext cx="526322" cy="526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2" name="Graphic 21" descr="Car with solid fill">
            <a:extLst>
              <a:ext uri="{FF2B5EF4-FFF2-40B4-BE49-F238E27FC236}">
                <a16:creationId xmlns:a16="http://schemas.microsoft.com/office/drawing/2014/main" id="{F6F3722A-D8B0-546D-431C-2C4281A921B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3294890" y="2468187"/>
            <a:ext cx="526322" cy="526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3" name="Graphic 22" descr="Bus with solid fill">
            <a:extLst>
              <a:ext uri="{FF2B5EF4-FFF2-40B4-BE49-F238E27FC236}">
                <a16:creationId xmlns:a16="http://schemas.microsoft.com/office/drawing/2014/main" id="{172930FC-7A04-E8CB-6E32-1B1CEFED8D6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5322788" y="2468187"/>
            <a:ext cx="526322" cy="526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4" name="Graphic 23" descr="Cycling with solid fill">
            <a:extLst>
              <a:ext uri="{FF2B5EF4-FFF2-40B4-BE49-F238E27FC236}">
                <a16:creationId xmlns:a16="http://schemas.microsoft.com/office/drawing/2014/main" id="{DD0CEDDA-54EE-C153-23E8-9ED8AE5FB66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7350686" y="2468187"/>
            <a:ext cx="526322" cy="5263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0000"/>
              </a:prstClr>
            </a:outerShdw>
          </a:effectLst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8BE59720-C152-D09B-B7FA-2D0B89EE52A9}"/>
              </a:ext>
            </a:extLst>
          </p:cNvPr>
          <p:cNvGrpSpPr/>
          <p:nvPr/>
        </p:nvGrpSpPr>
        <p:grpSpPr>
          <a:xfrm>
            <a:off x="2794320" y="3300207"/>
            <a:ext cx="1527464" cy="1429280"/>
            <a:chOff x="332936" y="2596988"/>
            <a:chExt cx="2926080" cy="1905707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799B9F9-5112-F4AB-B1B2-1ABE2466827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970D559-49C1-FA07-C94A-48321E11739C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F7C00B50-8A15-2303-BB14-95CF1F886E1B}"/>
              </a:ext>
            </a:extLst>
          </p:cNvPr>
          <p:cNvGrpSpPr/>
          <p:nvPr/>
        </p:nvGrpSpPr>
        <p:grpSpPr>
          <a:xfrm>
            <a:off x="4822218" y="3300207"/>
            <a:ext cx="1527464" cy="1429280"/>
            <a:chOff x="332936" y="2596988"/>
            <a:chExt cx="2926080" cy="1905707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F2CA9150-C0DD-43AD-92A8-F2AD18BDC497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E683DF0-BB40-C91A-EACD-2FB84805BCD2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5D42712-1C2F-3C40-3ADB-0A14D228E7DF}"/>
              </a:ext>
            </a:extLst>
          </p:cNvPr>
          <p:cNvGrpSpPr/>
          <p:nvPr/>
        </p:nvGrpSpPr>
        <p:grpSpPr>
          <a:xfrm>
            <a:off x="6850115" y="3300207"/>
            <a:ext cx="1527464" cy="1429280"/>
            <a:chOff x="332936" y="2596988"/>
            <a:chExt cx="2926080" cy="1905707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FC6636F-E723-28B5-63FC-8B6A7DCDFE6E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3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2EF74C-F42E-0DC1-9BD9-1ACCB5024305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4157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dolor. At amet. Vestibulum ante ipsum.</a:t>
              </a:r>
            </a:p>
          </p:txBody>
        </p:sp>
      </p:grpSp>
      <p:pic>
        <p:nvPicPr>
          <p:cNvPr id="34" name="Graphic 33" descr="Badge 1 with solid fill">
            <a:extLst>
              <a:ext uri="{FF2B5EF4-FFF2-40B4-BE49-F238E27FC236}">
                <a16:creationId xmlns:a16="http://schemas.microsoft.com/office/drawing/2014/main" id="{82398E50-4C67-0F7C-C47A-3935E1BFCFEC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324909" y="1826047"/>
            <a:ext cx="410486" cy="410486"/>
          </a:xfrm>
          <a:prstGeom prst="rect">
            <a:avLst/>
          </a:prstGeom>
        </p:spPr>
      </p:pic>
      <p:pic>
        <p:nvPicPr>
          <p:cNvPr id="35" name="Graphic 34" descr="Badge with solid fill">
            <a:extLst>
              <a:ext uri="{FF2B5EF4-FFF2-40B4-BE49-F238E27FC236}">
                <a16:creationId xmlns:a16="http://schemas.microsoft.com/office/drawing/2014/main" id="{CE783505-7A61-C552-5C90-573E034FCED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3352808" y="1826047"/>
            <a:ext cx="410486" cy="410486"/>
          </a:xfrm>
          <a:prstGeom prst="rect">
            <a:avLst/>
          </a:prstGeom>
        </p:spPr>
      </p:pic>
      <p:pic>
        <p:nvPicPr>
          <p:cNvPr id="36" name="Graphic 35" descr="Badge 3 with solid fill">
            <a:extLst>
              <a:ext uri="{FF2B5EF4-FFF2-40B4-BE49-F238E27FC236}">
                <a16:creationId xmlns:a16="http://schemas.microsoft.com/office/drawing/2014/main" id="{5B75F8A9-C48A-9B69-34AC-27687C4DBA9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/>
        </p:blipFill>
        <p:spPr>
          <a:xfrm>
            <a:off x="5380708" y="1826047"/>
            <a:ext cx="410486" cy="410486"/>
          </a:xfrm>
          <a:prstGeom prst="rect">
            <a:avLst/>
          </a:prstGeom>
        </p:spPr>
      </p:pic>
      <p:pic>
        <p:nvPicPr>
          <p:cNvPr id="37" name="Graphic 36" descr="Badge 4 with solid fill">
            <a:extLst>
              <a:ext uri="{FF2B5EF4-FFF2-40B4-BE49-F238E27FC236}">
                <a16:creationId xmlns:a16="http://schemas.microsoft.com/office/drawing/2014/main" id="{6AA9DC71-E075-64C5-01BF-A36B9B856B5A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/>
        </p:blipFill>
        <p:spPr>
          <a:xfrm>
            <a:off x="7408603" y="1826047"/>
            <a:ext cx="410486" cy="410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9719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10454</TotalTime>
  <Words>416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Icon Banner Cards – Slide Template</vt:lpstr>
      <vt:lpstr>Icon Banner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Icon Banner Cards</dc:title>
  <dc:creator>PresentationGO.com</dc:creator>
  <dc:description>© Copyright PresentationGO.com - Do not distribute or sale without written permission.</dc:description>
  <cp:lastModifiedBy>Christophe Barroche</cp:lastModifiedBy>
  <cp:revision>28</cp:revision>
  <dcterms:created xsi:type="dcterms:W3CDTF">2014-11-26T05:14:11Z</dcterms:created>
  <dcterms:modified xsi:type="dcterms:W3CDTF">2025-04-28T23:26:04Z</dcterms:modified>
  <cp:category>Text &amp; Tables</cp:category>
</cp:coreProperties>
</file>