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87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72A30-C9F4-7DC2-8298-851901D91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1DF1F2-83CC-8011-94AC-BC11E97E33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0DF5A3-D9BA-9FE1-60D6-37DE73E29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9A6DA-3FC5-A020-16E3-A58ED3088E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7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9.png"/><Relationship Id="rId18" Type="http://schemas.openxmlformats.org/officeDocument/2006/relationships/image" Target="../media/image24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8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Banner Cards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1A307DC-C8EF-BD5B-C83A-CAC33EADEB46}"/>
              </a:ext>
            </a:extLst>
          </p:cNvPr>
          <p:cNvGrpSpPr/>
          <p:nvPr/>
        </p:nvGrpSpPr>
        <p:grpSpPr>
          <a:xfrm>
            <a:off x="3542064" y="2020109"/>
            <a:ext cx="2404008" cy="3653297"/>
            <a:chOff x="7751618" y="1566885"/>
            <a:chExt cx="2404008" cy="365329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3861FE1-6CCD-0383-29CF-DC900413454F}"/>
                </a:ext>
              </a:extLst>
            </p:cNvPr>
            <p:cNvSpPr/>
            <p:nvPr/>
          </p:nvSpPr>
          <p:spPr>
            <a:xfrm>
              <a:off x="7935313" y="1566885"/>
              <a:ext cx="2036618" cy="831796"/>
            </a:xfrm>
            <a:prstGeom prst="roundRect">
              <a:avLst>
                <a:gd name="adj" fmla="val 42746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0D0223B-4D85-DAA7-62D0-B666EBEB23E4}"/>
                </a:ext>
              </a:extLst>
            </p:cNvPr>
            <p:cNvSpPr/>
            <p:nvPr/>
          </p:nvSpPr>
          <p:spPr>
            <a:xfrm>
              <a:off x="7751618" y="1775012"/>
              <a:ext cx="2404008" cy="3445170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FF457DD-52CD-DE3F-4FEA-FD93A07B75AF}"/>
                </a:ext>
              </a:extLst>
            </p:cNvPr>
            <p:cNvSpPr/>
            <p:nvPr/>
          </p:nvSpPr>
          <p:spPr>
            <a:xfrm rot="10800000">
              <a:off x="8281390" y="1566885"/>
              <a:ext cx="1344464" cy="995423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F3C5329-F7CA-7F35-7D83-AA614EDD69F2}"/>
              </a:ext>
            </a:extLst>
          </p:cNvPr>
          <p:cNvGrpSpPr/>
          <p:nvPr/>
        </p:nvGrpSpPr>
        <p:grpSpPr>
          <a:xfrm>
            <a:off x="6245928" y="2020109"/>
            <a:ext cx="2404008" cy="3653297"/>
            <a:chOff x="7751618" y="1566885"/>
            <a:chExt cx="2404008" cy="3653297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DEF432C-BB07-F33D-7E7F-3BB3345D998B}"/>
                </a:ext>
              </a:extLst>
            </p:cNvPr>
            <p:cNvSpPr/>
            <p:nvPr/>
          </p:nvSpPr>
          <p:spPr>
            <a:xfrm>
              <a:off x="7935313" y="1566885"/>
              <a:ext cx="2036618" cy="831796"/>
            </a:xfrm>
            <a:prstGeom prst="roundRect">
              <a:avLst>
                <a:gd name="adj" fmla="val 42746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6355B84-D15B-45A1-CB01-09532097DF50}"/>
                </a:ext>
              </a:extLst>
            </p:cNvPr>
            <p:cNvSpPr/>
            <p:nvPr/>
          </p:nvSpPr>
          <p:spPr>
            <a:xfrm>
              <a:off x="7751618" y="1775012"/>
              <a:ext cx="2404008" cy="3445170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026B4ED-592B-FC40-4C2E-5D1CE4E048A9}"/>
                </a:ext>
              </a:extLst>
            </p:cNvPr>
            <p:cNvSpPr/>
            <p:nvPr/>
          </p:nvSpPr>
          <p:spPr>
            <a:xfrm rot="10800000">
              <a:off x="8281390" y="1566885"/>
              <a:ext cx="1344464" cy="995423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45C579-5577-C832-3F15-B058070A8529}"/>
              </a:ext>
            </a:extLst>
          </p:cNvPr>
          <p:cNvGrpSpPr/>
          <p:nvPr/>
        </p:nvGrpSpPr>
        <p:grpSpPr>
          <a:xfrm>
            <a:off x="8949792" y="2020109"/>
            <a:ext cx="2404008" cy="3653297"/>
            <a:chOff x="7751618" y="1566885"/>
            <a:chExt cx="2404008" cy="365329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6A3E8B6-E8E3-52E4-23A9-615688B3822A}"/>
                </a:ext>
              </a:extLst>
            </p:cNvPr>
            <p:cNvSpPr/>
            <p:nvPr/>
          </p:nvSpPr>
          <p:spPr>
            <a:xfrm>
              <a:off x="7935313" y="1566885"/>
              <a:ext cx="2036618" cy="831796"/>
            </a:xfrm>
            <a:prstGeom prst="roundRect">
              <a:avLst>
                <a:gd name="adj" fmla="val 42746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5F67232-BB8F-B6CC-9E99-0E0095CFC7D9}"/>
                </a:ext>
              </a:extLst>
            </p:cNvPr>
            <p:cNvSpPr/>
            <p:nvPr/>
          </p:nvSpPr>
          <p:spPr>
            <a:xfrm>
              <a:off x="7751618" y="1775012"/>
              <a:ext cx="2404008" cy="3445170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1FD1FB6-2FAB-79E1-3B80-16DEEFEC76AB}"/>
                </a:ext>
              </a:extLst>
            </p:cNvPr>
            <p:cNvSpPr/>
            <p:nvPr/>
          </p:nvSpPr>
          <p:spPr>
            <a:xfrm rot="10800000">
              <a:off x="8281390" y="1566885"/>
              <a:ext cx="1344464" cy="995423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1343FD2-4B4D-A65B-A99E-D994F2EE3157}"/>
              </a:ext>
            </a:extLst>
          </p:cNvPr>
          <p:cNvGrpSpPr/>
          <p:nvPr/>
        </p:nvGrpSpPr>
        <p:grpSpPr>
          <a:xfrm>
            <a:off x="838200" y="2020109"/>
            <a:ext cx="2404008" cy="3653297"/>
            <a:chOff x="838200" y="2020109"/>
            <a:chExt cx="2404008" cy="365329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1A93B38-7259-F4D4-1DF6-9EE6E84B60C8}"/>
                </a:ext>
              </a:extLst>
            </p:cNvPr>
            <p:cNvSpPr/>
            <p:nvPr/>
          </p:nvSpPr>
          <p:spPr>
            <a:xfrm>
              <a:off x="1021895" y="2020109"/>
              <a:ext cx="2036618" cy="831796"/>
            </a:xfrm>
            <a:prstGeom prst="roundRect">
              <a:avLst>
                <a:gd name="adj" fmla="val 42746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1A94901-4DB4-D48B-7E0C-A55D7D99C999}"/>
                </a:ext>
              </a:extLst>
            </p:cNvPr>
            <p:cNvSpPr/>
            <p:nvPr/>
          </p:nvSpPr>
          <p:spPr>
            <a:xfrm>
              <a:off x="838200" y="2228236"/>
              <a:ext cx="2404008" cy="3445170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1BCC8B8-6D6E-B69B-115A-015CC73300FC}"/>
                </a:ext>
              </a:extLst>
            </p:cNvPr>
            <p:cNvSpPr/>
            <p:nvPr/>
          </p:nvSpPr>
          <p:spPr>
            <a:xfrm rot="10800000">
              <a:off x="1367972" y="2020109"/>
              <a:ext cx="1344464" cy="995423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13FBF8F-7D43-B213-BA77-720F98C2E873}"/>
                </a:ext>
              </a:extLst>
            </p:cNvPr>
            <p:cNvGrpSpPr/>
            <p:nvPr/>
          </p:nvGrpSpPr>
          <p:grpSpPr>
            <a:xfrm>
              <a:off x="1021893" y="3288054"/>
              <a:ext cx="2036619" cy="1844151"/>
              <a:chOff x="332936" y="2627766"/>
              <a:chExt cx="2926080" cy="1844151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17101B6-9AC4-5EC2-62B3-1DEC155BF99B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A6C169B-ACD5-F7A2-351C-CF39C72D93E3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At amet. Vestibulum ante ipsum.</a:t>
                </a:r>
              </a:p>
            </p:txBody>
          </p:sp>
        </p:grpSp>
      </p:grpSp>
      <p:pic>
        <p:nvPicPr>
          <p:cNvPr id="21" name="Graphic 20" descr="Airplane with solid fill">
            <a:extLst>
              <a:ext uri="{FF2B5EF4-FFF2-40B4-BE49-F238E27FC236}">
                <a16:creationId xmlns:a16="http://schemas.microsoft.com/office/drawing/2014/main" id="{2648EB50-0B2F-A3C2-AAC3-C4424FEE2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9321" y="2147916"/>
            <a:ext cx="701762" cy="701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2" name="Graphic 21" descr="Car with solid fill">
            <a:extLst>
              <a:ext uri="{FF2B5EF4-FFF2-40B4-BE49-F238E27FC236}">
                <a16:creationId xmlns:a16="http://schemas.microsoft.com/office/drawing/2014/main" id="{19299E04-8FC1-8F85-A376-63E428F5BD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93187" y="2147916"/>
            <a:ext cx="701762" cy="701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3" name="Graphic 22" descr="Bus with solid fill">
            <a:extLst>
              <a:ext uri="{FF2B5EF4-FFF2-40B4-BE49-F238E27FC236}">
                <a16:creationId xmlns:a16="http://schemas.microsoft.com/office/drawing/2014/main" id="{DE223F61-95F7-8298-516B-384D3FD92C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097051" y="2147916"/>
            <a:ext cx="701762" cy="701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4" name="Graphic 23" descr="Cycling with solid fill">
            <a:extLst>
              <a:ext uri="{FF2B5EF4-FFF2-40B4-BE49-F238E27FC236}">
                <a16:creationId xmlns:a16="http://schemas.microsoft.com/office/drawing/2014/main" id="{D4DF19BA-A590-258E-DB9F-1AAC9C91E1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800915" y="2147916"/>
            <a:ext cx="701762" cy="701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8883666E-346D-2C07-88EF-850A9D77FCB5}"/>
              </a:ext>
            </a:extLst>
          </p:cNvPr>
          <p:cNvGrpSpPr/>
          <p:nvPr/>
        </p:nvGrpSpPr>
        <p:grpSpPr>
          <a:xfrm>
            <a:off x="3725759" y="3288054"/>
            <a:ext cx="2036619" cy="1844151"/>
            <a:chOff x="332936" y="2627766"/>
            <a:chExt cx="2926080" cy="184415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72E9D20-8ED6-2753-5DA4-678001A9EDD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FC30A2E-DB60-121D-2133-23C1D653FB1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At amet. Vestibulum ante ipsum.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B87C313-B925-E624-8528-1669D216EEA8}"/>
              </a:ext>
            </a:extLst>
          </p:cNvPr>
          <p:cNvGrpSpPr/>
          <p:nvPr/>
        </p:nvGrpSpPr>
        <p:grpSpPr>
          <a:xfrm>
            <a:off x="6429623" y="3288054"/>
            <a:ext cx="2036619" cy="1844151"/>
            <a:chOff x="332936" y="2627766"/>
            <a:chExt cx="2926080" cy="184415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9E8D16A-E3E2-D99A-B6B3-66A0AB0993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AF022B-ABCD-BE4F-B251-FB8B1766867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At amet. Vestibulum ante ipsum.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3B764BE-DB11-7D72-3F38-476B04EC443E}"/>
              </a:ext>
            </a:extLst>
          </p:cNvPr>
          <p:cNvGrpSpPr/>
          <p:nvPr/>
        </p:nvGrpSpPr>
        <p:grpSpPr>
          <a:xfrm>
            <a:off x="9133486" y="3288054"/>
            <a:ext cx="2036619" cy="1844151"/>
            <a:chOff x="332936" y="2627766"/>
            <a:chExt cx="2926080" cy="184415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BCAA1EE-56D5-2EF2-A8E1-E76B1C8D9C5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847A379-6215-E17A-533D-238A22D8EA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At amet. Vestibulum ante ipsum.</a:t>
              </a:r>
            </a:p>
          </p:txBody>
        </p:sp>
      </p:grpSp>
      <p:pic>
        <p:nvPicPr>
          <p:cNvPr id="34" name="Graphic 33" descr="Badge 1 with solid fill">
            <a:extLst>
              <a:ext uri="{FF2B5EF4-FFF2-40B4-BE49-F238E27FC236}">
                <a16:creationId xmlns:a16="http://schemas.microsoft.com/office/drawing/2014/main" id="{955FF97D-E1C8-0763-FF89-16FA04455B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66544" y="1291729"/>
            <a:ext cx="547315" cy="547315"/>
          </a:xfrm>
          <a:prstGeom prst="rect">
            <a:avLst/>
          </a:prstGeom>
        </p:spPr>
      </p:pic>
      <p:pic>
        <p:nvPicPr>
          <p:cNvPr id="35" name="Graphic 34" descr="Badge with solid fill">
            <a:extLst>
              <a:ext uri="{FF2B5EF4-FFF2-40B4-BE49-F238E27FC236}">
                <a16:creationId xmlns:a16="http://schemas.microsoft.com/office/drawing/2014/main" id="{1981E2E5-CBD9-7623-9ADB-137730EC0B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470410" y="1291729"/>
            <a:ext cx="547315" cy="547315"/>
          </a:xfrm>
          <a:prstGeom prst="rect">
            <a:avLst/>
          </a:prstGeom>
        </p:spPr>
      </p:pic>
      <p:pic>
        <p:nvPicPr>
          <p:cNvPr id="36" name="Graphic 35" descr="Badge 3 with solid fill">
            <a:extLst>
              <a:ext uri="{FF2B5EF4-FFF2-40B4-BE49-F238E27FC236}">
                <a16:creationId xmlns:a16="http://schemas.microsoft.com/office/drawing/2014/main" id="{46FFB7F7-C5B0-EDDF-C4C1-A77D49E7C97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174276" y="1291729"/>
            <a:ext cx="547315" cy="547315"/>
          </a:xfrm>
          <a:prstGeom prst="rect">
            <a:avLst/>
          </a:prstGeom>
        </p:spPr>
      </p:pic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AF613347-1777-63EA-C0E1-7D957670820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9878137" y="1291729"/>
            <a:ext cx="547315" cy="54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F8354-6F14-9496-88EE-2C311D90B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5BBE2-5242-870C-D23E-33A38A571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Banner Cards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27FBBE0-3D10-EA0F-9ED5-8CECAD2DA625}"/>
              </a:ext>
            </a:extLst>
          </p:cNvPr>
          <p:cNvGrpSpPr/>
          <p:nvPr/>
        </p:nvGrpSpPr>
        <p:grpSpPr>
          <a:xfrm>
            <a:off x="3542064" y="2020109"/>
            <a:ext cx="2404008" cy="3653297"/>
            <a:chOff x="7751618" y="1566885"/>
            <a:chExt cx="2404008" cy="365329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7DB4D18-D473-FF5E-30C4-B25F31E7AD9A}"/>
                </a:ext>
              </a:extLst>
            </p:cNvPr>
            <p:cNvSpPr/>
            <p:nvPr/>
          </p:nvSpPr>
          <p:spPr>
            <a:xfrm>
              <a:off x="7935313" y="1566885"/>
              <a:ext cx="2036618" cy="831796"/>
            </a:xfrm>
            <a:prstGeom prst="roundRect">
              <a:avLst>
                <a:gd name="adj" fmla="val 42746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7D649E5-BD80-0AA2-298D-E98DB441F18F}"/>
                </a:ext>
              </a:extLst>
            </p:cNvPr>
            <p:cNvSpPr/>
            <p:nvPr/>
          </p:nvSpPr>
          <p:spPr>
            <a:xfrm>
              <a:off x="7751618" y="1775012"/>
              <a:ext cx="2404008" cy="3445170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66660F2-8F43-83AA-964B-62B11B6CED9D}"/>
                </a:ext>
              </a:extLst>
            </p:cNvPr>
            <p:cNvSpPr/>
            <p:nvPr/>
          </p:nvSpPr>
          <p:spPr>
            <a:xfrm rot="10800000">
              <a:off x="8281390" y="1566885"/>
              <a:ext cx="1344464" cy="995423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45B715-B812-FCE5-ACE0-8269A9F059DF}"/>
              </a:ext>
            </a:extLst>
          </p:cNvPr>
          <p:cNvGrpSpPr/>
          <p:nvPr/>
        </p:nvGrpSpPr>
        <p:grpSpPr>
          <a:xfrm>
            <a:off x="6245928" y="2020109"/>
            <a:ext cx="2404008" cy="3653297"/>
            <a:chOff x="7751618" y="1566885"/>
            <a:chExt cx="2404008" cy="3653297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BEB89C8-1E73-5A15-5503-0DCFFDB54199}"/>
                </a:ext>
              </a:extLst>
            </p:cNvPr>
            <p:cNvSpPr/>
            <p:nvPr/>
          </p:nvSpPr>
          <p:spPr>
            <a:xfrm>
              <a:off x="7935313" y="1566885"/>
              <a:ext cx="2036618" cy="831796"/>
            </a:xfrm>
            <a:prstGeom prst="roundRect">
              <a:avLst>
                <a:gd name="adj" fmla="val 42746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EDFD3A2-8DF5-0C87-407B-F469997375D9}"/>
                </a:ext>
              </a:extLst>
            </p:cNvPr>
            <p:cNvSpPr/>
            <p:nvPr/>
          </p:nvSpPr>
          <p:spPr>
            <a:xfrm>
              <a:off x="7751618" y="1775012"/>
              <a:ext cx="2404008" cy="3445170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4E2DDD1-230E-15E6-3E67-3BAB157987DA}"/>
                </a:ext>
              </a:extLst>
            </p:cNvPr>
            <p:cNvSpPr/>
            <p:nvPr/>
          </p:nvSpPr>
          <p:spPr>
            <a:xfrm rot="10800000">
              <a:off x="8281390" y="1566885"/>
              <a:ext cx="1344464" cy="995423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7BA253C-3FFF-DC51-A492-24C148328862}"/>
              </a:ext>
            </a:extLst>
          </p:cNvPr>
          <p:cNvGrpSpPr/>
          <p:nvPr/>
        </p:nvGrpSpPr>
        <p:grpSpPr>
          <a:xfrm>
            <a:off x="8949792" y="2020109"/>
            <a:ext cx="2404008" cy="3653297"/>
            <a:chOff x="7751618" y="1566885"/>
            <a:chExt cx="2404008" cy="365329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94019CB-17CC-1E7C-5546-5952D4904647}"/>
                </a:ext>
              </a:extLst>
            </p:cNvPr>
            <p:cNvSpPr/>
            <p:nvPr/>
          </p:nvSpPr>
          <p:spPr>
            <a:xfrm>
              <a:off x="7935313" y="1566885"/>
              <a:ext cx="2036618" cy="831796"/>
            </a:xfrm>
            <a:prstGeom prst="roundRect">
              <a:avLst>
                <a:gd name="adj" fmla="val 42746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99295F9C-A921-3A1D-4898-976A524A8DA6}"/>
                </a:ext>
              </a:extLst>
            </p:cNvPr>
            <p:cNvSpPr/>
            <p:nvPr/>
          </p:nvSpPr>
          <p:spPr>
            <a:xfrm>
              <a:off x="7751618" y="1775012"/>
              <a:ext cx="2404008" cy="3445170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598FD6D-70C9-7BD3-9197-4C55F3AE7948}"/>
                </a:ext>
              </a:extLst>
            </p:cNvPr>
            <p:cNvSpPr/>
            <p:nvPr/>
          </p:nvSpPr>
          <p:spPr>
            <a:xfrm rot="10800000">
              <a:off x="8281390" y="1566885"/>
              <a:ext cx="1344464" cy="995423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E10B55E-FBB5-A24F-428F-7BF9ADCBE6DE}"/>
              </a:ext>
            </a:extLst>
          </p:cNvPr>
          <p:cNvGrpSpPr/>
          <p:nvPr/>
        </p:nvGrpSpPr>
        <p:grpSpPr>
          <a:xfrm>
            <a:off x="838200" y="2020109"/>
            <a:ext cx="2404008" cy="3653297"/>
            <a:chOff x="838200" y="2020109"/>
            <a:chExt cx="2404008" cy="365329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4F1052E-6D7F-54D4-7551-508AF7EF0973}"/>
                </a:ext>
              </a:extLst>
            </p:cNvPr>
            <p:cNvSpPr/>
            <p:nvPr/>
          </p:nvSpPr>
          <p:spPr>
            <a:xfrm>
              <a:off x="1021895" y="2020109"/>
              <a:ext cx="2036618" cy="831796"/>
            </a:xfrm>
            <a:prstGeom prst="roundRect">
              <a:avLst>
                <a:gd name="adj" fmla="val 42746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E81CA3D-8FDC-E505-B291-FDF479ECF0C3}"/>
                </a:ext>
              </a:extLst>
            </p:cNvPr>
            <p:cNvSpPr/>
            <p:nvPr/>
          </p:nvSpPr>
          <p:spPr>
            <a:xfrm>
              <a:off x="838200" y="2228236"/>
              <a:ext cx="2404008" cy="3445170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EFE3253-06A4-EE60-6E43-BBE1043F2A10}"/>
                </a:ext>
              </a:extLst>
            </p:cNvPr>
            <p:cNvSpPr/>
            <p:nvPr/>
          </p:nvSpPr>
          <p:spPr>
            <a:xfrm rot="10800000">
              <a:off x="1367972" y="2020109"/>
              <a:ext cx="1344464" cy="995423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43ACAE7-A256-1F7E-8E02-22B8C0F86F8B}"/>
                </a:ext>
              </a:extLst>
            </p:cNvPr>
            <p:cNvGrpSpPr/>
            <p:nvPr/>
          </p:nvGrpSpPr>
          <p:grpSpPr>
            <a:xfrm>
              <a:off x="1021893" y="3288054"/>
              <a:ext cx="2036619" cy="1844151"/>
              <a:chOff x="332936" y="2627766"/>
              <a:chExt cx="2926080" cy="1844151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C8EE65B-F50E-9817-AA90-8FA8830AA990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FA1DF10-9AD6-800B-05ED-0A7C3B1339BB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38499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At amet. Vestibulum ante ipsum.</a:t>
                </a:r>
              </a:p>
            </p:txBody>
          </p:sp>
        </p:grpSp>
      </p:grpSp>
      <p:pic>
        <p:nvPicPr>
          <p:cNvPr id="21" name="Graphic 20" descr="Airplane with solid fill">
            <a:extLst>
              <a:ext uri="{FF2B5EF4-FFF2-40B4-BE49-F238E27FC236}">
                <a16:creationId xmlns:a16="http://schemas.microsoft.com/office/drawing/2014/main" id="{5934BAAA-5A96-22CD-13D2-68517A39D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89321" y="2147916"/>
            <a:ext cx="701762" cy="701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2" name="Graphic 21" descr="Car with solid fill">
            <a:extLst>
              <a:ext uri="{FF2B5EF4-FFF2-40B4-BE49-F238E27FC236}">
                <a16:creationId xmlns:a16="http://schemas.microsoft.com/office/drawing/2014/main" id="{F6F3722A-D8B0-546D-431C-2C4281A921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93187" y="2147916"/>
            <a:ext cx="701762" cy="701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3" name="Graphic 22" descr="Bus with solid fill">
            <a:extLst>
              <a:ext uri="{FF2B5EF4-FFF2-40B4-BE49-F238E27FC236}">
                <a16:creationId xmlns:a16="http://schemas.microsoft.com/office/drawing/2014/main" id="{172930FC-7A04-E8CB-6E32-1B1CEFED8D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097051" y="2147916"/>
            <a:ext cx="701762" cy="701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4" name="Graphic 23" descr="Cycling with solid fill">
            <a:extLst>
              <a:ext uri="{FF2B5EF4-FFF2-40B4-BE49-F238E27FC236}">
                <a16:creationId xmlns:a16="http://schemas.microsoft.com/office/drawing/2014/main" id="{DD0CEDDA-54EE-C153-23E8-9ED8AE5FB6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800915" y="2147916"/>
            <a:ext cx="701762" cy="701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8BE59720-C152-D09B-B7FA-2D0B89EE52A9}"/>
              </a:ext>
            </a:extLst>
          </p:cNvPr>
          <p:cNvGrpSpPr/>
          <p:nvPr/>
        </p:nvGrpSpPr>
        <p:grpSpPr>
          <a:xfrm>
            <a:off x="3725759" y="3288054"/>
            <a:ext cx="2036619" cy="1844151"/>
            <a:chOff x="332936" y="2627766"/>
            <a:chExt cx="2926080" cy="184415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799B9F9-5112-F4AB-B1B2-1ABE246682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970D559-49C1-FA07-C94A-48321E1173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At amet. Vestibulum ante ipsum.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7C00B50-8A15-2303-BB14-95CF1F886E1B}"/>
              </a:ext>
            </a:extLst>
          </p:cNvPr>
          <p:cNvGrpSpPr/>
          <p:nvPr/>
        </p:nvGrpSpPr>
        <p:grpSpPr>
          <a:xfrm>
            <a:off x="6429623" y="3288054"/>
            <a:ext cx="2036619" cy="1844151"/>
            <a:chOff x="332936" y="2627766"/>
            <a:chExt cx="2926080" cy="184415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2CA9150-C0DD-43AD-92A8-F2AD18BDC49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683DF0-BB40-C91A-EACD-2FB84805BC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At amet. Vestibulum ante ipsum.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5D42712-1C2F-3C40-3ADB-0A14D228E7DF}"/>
              </a:ext>
            </a:extLst>
          </p:cNvPr>
          <p:cNvGrpSpPr/>
          <p:nvPr/>
        </p:nvGrpSpPr>
        <p:grpSpPr>
          <a:xfrm>
            <a:off x="9133486" y="3288054"/>
            <a:ext cx="2036619" cy="1844151"/>
            <a:chOff x="332936" y="2627766"/>
            <a:chExt cx="2926080" cy="184415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C6636F-E723-28B5-63FC-8B6A7DCDFE6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2EF74C-F42E-0DC1-9BD9-1ACCB502430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At amet. Vestibulum ante ipsum.</a:t>
              </a:r>
            </a:p>
          </p:txBody>
        </p:sp>
      </p:grpSp>
      <p:pic>
        <p:nvPicPr>
          <p:cNvPr id="34" name="Graphic 33" descr="Badge 1 with solid fill">
            <a:extLst>
              <a:ext uri="{FF2B5EF4-FFF2-40B4-BE49-F238E27FC236}">
                <a16:creationId xmlns:a16="http://schemas.microsoft.com/office/drawing/2014/main" id="{82398E50-4C67-0F7C-C47A-3935E1BFCF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766544" y="1291729"/>
            <a:ext cx="547315" cy="547315"/>
          </a:xfrm>
          <a:prstGeom prst="rect">
            <a:avLst/>
          </a:prstGeom>
        </p:spPr>
      </p:pic>
      <p:pic>
        <p:nvPicPr>
          <p:cNvPr id="35" name="Graphic 34" descr="Badge with solid fill">
            <a:extLst>
              <a:ext uri="{FF2B5EF4-FFF2-40B4-BE49-F238E27FC236}">
                <a16:creationId xmlns:a16="http://schemas.microsoft.com/office/drawing/2014/main" id="{CE783505-7A61-C552-5C90-573E034FCE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470410" y="1291729"/>
            <a:ext cx="547315" cy="547315"/>
          </a:xfrm>
          <a:prstGeom prst="rect">
            <a:avLst/>
          </a:prstGeom>
        </p:spPr>
      </p:pic>
      <p:pic>
        <p:nvPicPr>
          <p:cNvPr id="36" name="Graphic 35" descr="Badge 3 with solid fill">
            <a:extLst>
              <a:ext uri="{FF2B5EF4-FFF2-40B4-BE49-F238E27FC236}">
                <a16:creationId xmlns:a16="http://schemas.microsoft.com/office/drawing/2014/main" id="{5B75F8A9-C48A-9B69-34AC-27687C4DBA9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174276" y="1291729"/>
            <a:ext cx="547315" cy="547315"/>
          </a:xfrm>
          <a:prstGeom prst="rect">
            <a:avLst/>
          </a:prstGeom>
        </p:spPr>
      </p:pic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6AA9DC71-E075-64C5-01BF-A36B9B856B5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9878137" y="1291729"/>
            <a:ext cx="547315" cy="547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1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9422</TotalTime>
  <Words>416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Icon Banner Cards – Slide Template</vt:lpstr>
      <vt:lpstr>Icon Banner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Icon Banner Cards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2025-04-28T23:26:19Z</dcterms:modified>
  <cp:category>Text &amp; Tables</cp:category>
</cp:coreProperties>
</file>