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5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4" autoAdjust="0"/>
    <p:restoredTop sz="96316" autoAdjust="0"/>
  </p:normalViewPr>
  <p:slideViewPr>
    <p:cSldViewPr snapToGrid="0" showGuides="1">
      <p:cViewPr varScale="1">
        <p:scale>
          <a:sx n="113" d="100"/>
          <a:sy n="113" d="100"/>
        </p:scale>
        <p:origin x="413" y="3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C411D-1809-EA24-4AF5-A9D3B16C32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EAA39-11DF-9C96-C86E-842D1F9ED3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A55529-6C6D-C1B4-C4A0-749760FD99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1F499E83-C310-331D-DEC1-9E004D99040E}"/>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18810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Businessman With Question Mark – Slide Template</a:t>
            </a:r>
          </a:p>
        </p:txBody>
      </p:sp>
      <p:grpSp>
        <p:nvGrpSpPr>
          <p:cNvPr id="3" name="Group 2">
            <a:extLst>
              <a:ext uri="{FF2B5EF4-FFF2-40B4-BE49-F238E27FC236}">
                <a16:creationId xmlns:a16="http://schemas.microsoft.com/office/drawing/2014/main" id="{F43E202F-5A7A-0C90-348E-747F595519AC}"/>
              </a:ext>
            </a:extLst>
          </p:cNvPr>
          <p:cNvGrpSpPr/>
          <p:nvPr/>
        </p:nvGrpSpPr>
        <p:grpSpPr>
          <a:xfrm>
            <a:off x="680191" y="1729944"/>
            <a:ext cx="3488398" cy="3098967"/>
            <a:chOff x="332936" y="2391805"/>
            <a:chExt cx="2926080" cy="4131956"/>
          </a:xfrm>
        </p:grpSpPr>
        <p:sp>
          <p:nvSpPr>
            <p:cNvPr id="4" name="TextBox 3">
              <a:extLst>
                <a:ext uri="{FF2B5EF4-FFF2-40B4-BE49-F238E27FC236}">
                  <a16:creationId xmlns:a16="http://schemas.microsoft.com/office/drawing/2014/main" id="{03A784F4-2223-4FA2-3EBD-CA6354B14CDA}"/>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5" name="TextBox 4">
              <a:extLst>
                <a:ext uri="{FF2B5EF4-FFF2-40B4-BE49-F238E27FC236}">
                  <a16:creationId xmlns:a16="http://schemas.microsoft.com/office/drawing/2014/main" id="{14C3FEF9-FC7D-05D1-E8D3-C4D499CA5816}"/>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92FB44BC-8F11-52FB-A638-B4AD3FE1137D}"/>
              </a:ext>
            </a:extLst>
          </p:cNvPr>
          <p:cNvGrpSpPr/>
          <p:nvPr/>
        </p:nvGrpSpPr>
        <p:grpSpPr>
          <a:xfrm>
            <a:off x="4572000" y="1105221"/>
            <a:ext cx="3995697" cy="5226111"/>
            <a:chOff x="4866517" y="1361556"/>
            <a:chExt cx="3255273" cy="4257685"/>
          </a:xfrm>
        </p:grpSpPr>
        <p:sp>
          <p:nvSpPr>
            <p:cNvPr id="12" name="Freeform: Shape 11">
              <a:extLst>
                <a:ext uri="{FF2B5EF4-FFF2-40B4-BE49-F238E27FC236}">
                  <a16:creationId xmlns:a16="http://schemas.microsoft.com/office/drawing/2014/main" id="{5A67E637-1EEE-FFCF-EB5A-CB1956D542AF}"/>
                </a:ext>
              </a:extLst>
            </p:cNvPr>
            <p:cNvSpPr/>
            <p:nvPr/>
          </p:nvSpPr>
          <p:spPr>
            <a:xfrm>
              <a:off x="4866517" y="1361556"/>
              <a:ext cx="3177125" cy="3380569"/>
            </a:xfrm>
            <a:custGeom>
              <a:avLst/>
              <a:gdLst>
                <a:gd name="connsiteX0" fmla="*/ 2121676 w 4236166"/>
                <a:gd name="connsiteY0" fmla="*/ 2039 h 4507425"/>
                <a:gd name="connsiteX1" fmla="*/ 2850557 w 4236166"/>
                <a:gd name="connsiteY1" fmla="*/ 134280 h 4507425"/>
                <a:gd name="connsiteX2" fmla="*/ 3577869 w 4236166"/>
                <a:gd name="connsiteY2" fmla="*/ 871472 h 4507425"/>
                <a:gd name="connsiteX3" fmla="*/ 4225578 w 4236166"/>
                <a:gd name="connsiteY3" fmla="*/ 2750089 h 4507425"/>
                <a:gd name="connsiteX4" fmla="*/ 3693505 w 4236166"/>
                <a:gd name="connsiteY4" fmla="*/ 3674862 h 4507425"/>
                <a:gd name="connsiteX5" fmla="*/ 3273711 w 4236166"/>
                <a:gd name="connsiteY5" fmla="*/ 4478592 h 4507425"/>
                <a:gd name="connsiteX6" fmla="*/ 2774784 w 4236166"/>
                <a:gd name="connsiteY6" fmla="*/ 4403545 h 4507425"/>
                <a:gd name="connsiteX7" fmla="*/ 2182505 w 4236166"/>
                <a:gd name="connsiteY7" fmla="*/ 4128524 h 4507425"/>
                <a:gd name="connsiteX8" fmla="*/ 1577452 w 4236166"/>
                <a:gd name="connsiteY8" fmla="*/ 3917878 h 4507425"/>
                <a:gd name="connsiteX9" fmla="*/ 896711 w 4236166"/>
                <a:gd name="connsiteY9" fmla="*/ 3792972 h 4507425"/>
                <a:gd name="connsiteX10" fmla="*/ 294058 w 4236166"/>
                <a:gd name="connsiteY10" fmla="*/ 2564942 h 4507425"/>
                <a:gd name="connsiteX11" fmla="*/ 68149 w 4236166"/>
                <a:gd name="connsiteY11" fmla="*/ 1806635 h 4507425"/>
                <a:gd name="connsiteX12" fmla="*/ 50623 w 4236166"/>
                <a:gd name="connsiteY12" fmla="*/ 1016693 h 4507425"/>
                <a:gd name="connsiteX13" fmla="*/ 600602 w 4236166"/>
                <a:gd name="connsiteY13" fmla="*/ 394648 h 4507425"/>
                <a:gd name="connsiteX14" fmla="*/ 1375392 w 4236166"/>
                <a:gd name="connsiteY14" fmla="*/ 126701 h 4507425"/>
                <a:gd name="connsiteX15" fmla="*/ 2121676 w 4236166"/>
                <a:gd name="connsiteY15" fmla="*/ 2039 h 450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36166" h="4507425">
                  <a:moveTo>
                    <a:pt x="2121676" y="2039"/>
                  </a:moveTo>
                  <a:cubicBezTo>
                    <a:pt x="2368591" y="-8936"/>
                    <a:pt x="2612605" y="22906"/>
                    <a:pt x="2850557" y="134280"/>
                  </a:cubicBezTo>
                  <a:cubicBezTo>
                    <a:pt x="3165221" y="282577"/>
                    <a:pt x="3383753" y="582063"/>
                    <a:pt x="3577869" y="871472"/>
                  </a:cubicBezTo>
                  <a:cubicBezTo>
                    <a:pt x="3933189" y="1402663"/>
                    <a:pt x="4303949" y="2053776"/>
                    <a:pt x="4225578" y="2750089"/>
                  </a:cubicBezTo>
                  <a:cubicBezTo>
                    <a:pt x="4179474" y="3152409"/>
                    <a:pt x="3858313" y="3337991"/>
                    <a:pt x="3693505" y="3674862"/>
                  </a:cubicBezTo>
                  <a:cubicBezTo>
                    <a:pt x="3565444" y="3938929"/>
                    <a:pt x="3580982" y="4344588"/>
                    <a:pt x="3273711" y="4478592"/>
                  </a:cubicBezTo>
                  <a:cubicBezTo>
                    <a:pt x="3110434" y="4549419"/>
                    <a:pt x="2931423" y="4476355"/>
                    <a:pt x="2774784" y="4403545"/>
                  </a:cubicBezTo>
                  <a:cubicBezTo>
                    <a:pt x="2577241" y="4312243"/>
                    <a:pt x="2380048" y="4219826"/>
                    <a:pt x="2182505" y="4128524"/>
                  </a:cubicBezTo>
                  <a:cubicBezTo>
                    <a:pt x="1988811" y="4038424"/>
                    <a:pt x="1791534" y="3942716"/>
                    <a:pt x="1577452" y="3917878"/>
                  </a:cubicBezTo>
                  <a:cubicBezTo>
                    <a:pt x="1347801" y="3891646"/>
                    <a:pt x="1107115" y="3900740"/>
                    <a:pt x="896711" y="3792972"/>
                  </a:cubicBezTo>
                  <a:cubicBezTo>
                    <a:pt x="427135" y="3552813"/>
                    <a:pt x="393561" y="3044789"/>
                    <a:pt x="294058" y="2564942"/>
                  </a:cubicBezTo>
                  <a:cubicBezTo>
                    <a:pt x="239668" y="2304285"/>
                    <a:pt x="137188" y="2061665"/>
                    <a:pt x="68149" y="1806635"/>
                  </a:cubicBezTo>
                  <a:cubicBezTo>
                    <a:pt x="-891" y="1551604"/>
                    <a:pt x="-34567" y="1272317"/>
                    <a:pt x="50623" y="1016693"/>
                  </a:cubicBezTo>
                  <a:cubicBezTo>
                    <a:pt x="142111" y="744466"/>
                    <a:pt x="358447" y="530831"/>
                    <a:pt x="600602" y="394648"/>
                  </a:cubicBezTo>
                  <a:cubicBezTo>
                    <a:pt x="842757" y="258465"/>
                    <a:pt x="1110046" y="190540"/>
                    <a:pt x="1375392" y="126701"/>
                  </a:cubicBezTo>
                  <a:cubicBezTo>
                    <a:pt x="1624946" y="66807"/>
                    <a:pt x="1874762" y="13015"/>
                    <a:pt x="2121676" y="2039"/>
                  </a:cubicBezTo>
                  <a:close/>
                </a:path>
              </a:pathLst>
            </a:custGeom>
            <a:solidFill>
              <a:schemeClr val="lt1"/>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grpSp>
          <p:nvGrpSpPr>
            <p:cNvPr id="7" name="Graphic 7">
              <a:extLst>
                <a:ext uri="{FF2B5EF4-FFF2-40B4-BE49-F238E27FC236}">
                  <a16:creationId xmlns:a16="http://schemas.microsoft.com/office/drawing/2014/main" id="{F54A7B7E-C289-A26A-664B-F04E25773CE9}"/>
                </a:ext>
              </a:extLst>
            </p:cNvPr>
            <p:cNvGrpSpPr/>
            <p:nvPr/>
          </p:nvGrpSpPr>
          <p:grpSpPr>
            <a:xfrm>
              <a:off x="5001707" y="1491365"/>
              <a:ext cx="3120083" cy="4127876"/>
              <a:chOff x="-41481055" y="23290007"/>
              <a:chExt cx="3447090" cy="4560506"/>
            </a:xfrm>
          </p:grpSpPr>
          <p:sp>
            <p:nvSpPr>
              <p:cNvPr id="8" name="Freeform 9">
                <a:extLst>
                  <a:ext uri="{FF2B5EF4-FFF2-40B4-BE49-F238E27FC236}">
                    <a16:creationId xmlns:a16="http://schemas.microsoft.com/office/drawing/2014/main" id="{C5C6D0B9-AF18-3BE0-2B52-1B894181C604}"/>
                  </a:ext>
                </a:extLst>
              </p:cNvPr>
              <p:cNvSpPr/>
              <p:nvPr/>
            </p:nvSpPr>
            <p:spPr>
              <a:xfrm>
                <a:off x="-41387410" y="23290007"/>
                <a:ext cx="2984947" cy="4348268"/>
              </a:xfrm>
              <a:custGeom>
                <a:avLst/>
                <a:gdLst>
                  <a:gd name="connsiteX0" fmla="*/ 1245077 w 2984947"/>
                  <a:gd name="connsiteY0" fmla="*/ 593318 h 4348268"/>
                  <a:gd name="connsiteX1" fmla="*/ 911563 w 2984947"/>
                  <a:gd name="connsiteY1" fmla="*/ 784566 h 4348268"/>
                  <a:gd name="connsiteX2" fmla="*/ 895237 w 2984947"/>
                  <a:gd name="connsiteY2" fmla="*/ 805557 h 4348268"/>
                  <a:gd name="connsiteX3" fmla="*/ 752968 w 2984947"/>
                  <a:gd name="connsiteY3" fmla="*/ 838206 h 4348268"/>
                  <a:gd name="connsiteX4" fmla="*/ 678336 w 2984947"/>
                  <a:gd name="connsiteY4" fmla="*/ 961818 h 4348268"/>
                  <a:gd name="connsiteX5" fmla="*/ 459103 w 2984947"/>
                  <a:gd name="connsiteY5" fmla="*/ 1547216 h 4348268"/>
                  <a:gd name="connsiteX6" fmla="*/ 361147 w 2984947"/>
                  <a:gd name="connsiteY6" fmla="*/ 1533223 h 4348268"/>
                  <a:gd name="connsiteX7" fmla="*/ 46291 w 2984947"/>
                  <a:gd name="connsiteY7" fmla="*/ 1437601 h 4348268"/>
                  <a:gd name="connsiteX8" fmla="*/ 27633 w 2984947"/>
                  <a:gd name="connsiteY8" fmla="*/ 1430603 h 4348268"/>
                  <a:gd name="connsiteX9" fmla="*/ 1979 w 2984947"/>
                  <a:gd name="connsiteY9" fmla="*/ 1341978 h 4348268"/>
                  <a:gd name="connsiteX10" fmla="*/ 559390 w 2984947"/>
                  <a:gd name="connsiteY10" fmla="*/ 390412 h 4348268"/>
                  <a:gd name="connsiteX11" fmla="*/ 2063702 w 2984947"/>
                  <a:gd name="connsiteY11" fmla="*/ 33574 h 4348268"/>
                  <a:gd name="connsiteX12" fmla="*/ 2751721 w 2984947"/>
                  <a:gd name="connsiteY12" fmla="*/ 1239358 h 4348268"/>
                  <a:gd name="connsiteX13" fmla="*/ 1648559 w 2984947"/>
                  <a:gd name="connsiteY13" fmla="*/ 3042199 h 4348268"/>
                  <a:gd name="connsiteX14" fmla="*/ 1601913 w 2984947"/>
                  <a:gd name="connsiteY14" fmla="*/ 3156480 h 4348268"/>
                  <a:gd name="connsiteX15" fmla="*/ 1580922 w 2984947"/>
                  <a:gd name="connsiteY15" fmla="*/ 3256769 h 4348268"/>
                  <a:gd name="connsiteX16" fmla="*/ 1482968 w 2984947"/>
                  <a:gd name="connsiteY16" fmla="*/ 3319739 h 4348268"/>
                  <a:gd name="connsiteX17" fmla="*/ 1058495 w 2984947"/>
                  <a:gd name="connsiteY17" fmla="*/ 3420028 h 4348268"/>
                  <a:gd name="connsiteX18" fmla="*/ 1079485 w 2984947"/>
                  <a:gd name="connsiteY18" fmla="*/ 3231115 h 4348268"/>
                  <a:gd name="connsiteX19" fmla="*/ 1156451 w 2984947"/>
                  <a:gd name="connsiteY19" fmla="*/ 3002551 h 4348268"/>
                  <a:gd name="connsiteX20" fmla="*/ 1249742 w 2984947"/>
                  <a:gd name="connsiteY20" fmla="*/ 2806640 h 4348268"/>
                  <a:gd name="connsiteX21" fmla="*/ 1252073 w 2984947"/>
                  <a:gd name="connsiteY21" fmla="*/ 2790316 h 4348268"/>
                  <a:gd name="connsiteX22" fmla="*/ 1646227 w 2984947"/>
                  <a:gd name="connsiteY22" fmla="*/ 2204917 h 4348268"/>
                  <a:gd name="connsiteX23" fmla="*/ 1751179 w 2984947"/>
                  <a:gd name="connsiteY23" fmla="*/ 2067313 h 4348268"/>
                  <a:gd name="connsiteX24" fmla="*/ 1755842 w 2984947"/>
                  <a:gd name="connsiteY24" fmla="*/ 2050985 h 4348268"/>
                  <a:gd name="connsiteX25" fmla="*/ 1842137 w 2984947"/>
                  <a:gd name="connsiteY25" fmla="*/ 1948368 h 4348268"/>
                  <a:gd name="connsiteX26" fmla="*/ 1900443 w 2984947"/>
                  <a:gd name="connsiteY26" fmla="*/ 1848079 h 4348268"/>
                  <a:gd name="connsiteX27" fmla="*/ 2124342 w 2984947"/>
                  <a:gd name="connsiteY27" fmla="*/ 926834 h 4348268"/>
                  <a:gd name="connsiteX28" fmla="*/ 1767504 w 2984947"/>
                  <a:gd name="connsiteY28" fmla="*/ 607314 h 4348268"/>
                  <a:gd name="connsiteX29" fmla="*/ 1657888 w 2984947"/>
                  <a:gd name="connsiteY29" fmla="*/ 161849 h 4348268"/>
                  <a:gd name="connsiteX30" fmla="*/ 1541275 w 2984947"/>
                  <a:gd name="connsiteY30" fmla="*/ 140861 h 4348268"/>
                  <a:gd name="connsiteX31" fmla="*/ 1494630 w 2984947"/>
                  <a:gd name="connsiteY31" fmla="*/ 117538 h 4348268"/>
                  <a:gd name="connsiteX32" fmla="*/ 1389678 w 2984947"/>
                  <a:gd name="connsiteY32" fmla="*/ 185172 h 4348268"/>
                  <a:gd name="connsiteX33" fmla="*/ 1382680 w 2984947"/>
                  <a:gd name="connsiteY33" fmla="*/ 215492 h 4348268"/>
                  <a:gd name="connsiteX34" fmla="*/ 1326706 w 2984947"/>
                  <a:gd name="connsiteY34" fmla="*/ 229485 h 4348268"/>
                  <a:gd name="connsiteX35" fmla="*/ 1268400 w 2984947"/>
                  <a:gd name="connsiteY35" fmla="*/ 465044 h 4348268"/>
                  <a:gd name="connsiteX36" fmla="*/ 1245077 w 2984947"/>
                  <a:gd name="connsiteY36" fmla="*/ 593318 h 4348268"/>
                  <a:gd name="connsiteX37" fmla="*/ 2705075 w 2984947"/>
                  <a:gd name="connsiteY37" fmla="*/ 1589198 h 4348268"/>
                  <a:gd name="connsiteX38" fmla="*/ 2609453 w 2984947"/>
                  <a:gd name="connsiteY38" fmla="*/ 1773448 h 4348268"/>
                  <a:gd name="connsiteX39" fmla="*/ 1872456 w 2984947"/>
                  <a:gd name="connsiteY39" fmla="*/ 2706355 h 4348268"/>
                  <a:gd name="connsiteX40" fmla="*/ 1888782 w 2984947"/>
                  <a:gd name="connsiteY40" fmla="*/ 2944245 h 4348268"/>
                  <a:gd name="connsiteX41" fmla="*/ 1900443 w 2984947"/>
                  <a:gd name="connsiteY41" fmla="*/ 3016544 h 4348268"/>
                  <a:gd name="connsiteX42" fmla="*/ 2033383 w 2984947"/>
                  <a:gd name="connsiteY42" fmla="*/ 2801977 h 4348268"/>
                  <a:gd name="connsiteX43" fmla="*/ 2775044 w 2984947"/>
                  <a:gd name="connsiteY43" fmla="*/ 1883063 h 4348268"/>
                  <a:gd name="connsiteX44" fmla="*/ 2835683 w 2984947"/>
                  <a:gd name="connsiteY44" fmla="*/ 1738464 h 4348268"/>
                  <a:gd name="connsiteX45" fmla="*/ 2716737 w 2984947"/>
                  <a:gd name="connsiteY45" fmla="*/ 1589198 h 4348268"/>
                  <a:gd name="connsiteX46" fmla="*/ 2705075 w 2984947"/>
                  <a:gd name="connsiteY46" fmla="*/ 1589198 h 4348268"/>
                  <a:gd name="connsiteX47" fmla="*/ 2968621 w 2984947"/>
                  <a:gd name="connsiteY47" fmla="*/ 1106417 h 4348268"/>
                  <a:gd name="connsiteX48" fmla="*/ 2984948 w 2984947"/>
                  <a:gd name="connsiteY48" fmla="*/ 1115747 h 4348268"/>
                  <a:gd name="connsiteX49" fmla="*/ 2952297 w 2984947"/>
                  <a:gd name="connsiteY49" fmla="*/ 852202 h 4348268"/>
                  <a:gd name="connsiteX50" fmla="*/ 2639772 w 2984947"/>
                  <a:gd name="connsiteY50" fmla="*/ 350765 h 4348268"/>
                  <a:gd name="connsiteX51" fmla="*/ 2558143 w 2984947"/>
                  <a:gd name="connsiteY51" fmla="*/ 290124 h 4348268"/>
                  <a:gd name="connsiteX52" fmla="*/ 2807696 w 2984947"/>
                  <a:gd name="connsiteY52" fmla="*/ 950156 h 4348268"/>
                  <a:gd name="connsiteX53" fmla="*/ 2966290 w 2984947"/>
                  <a:gd name="connsiteY53" fmla="*/ 1108752 h 4348268"/>
                  <a:gd name="connsiteX54" fmla="*/ 2952297 w 2984947"/>
                  <a:gd name="connsiteY54" fmla="*/ 1160060 h 4348268"/>
                  <a:gd name="connsiteX55" fmla="*/ 2866002 w 2984947"/>
                  <a:gd name="connsiteY55" fmla="*/ 1073768 h 4348268"/>
                  <a:gd name="connsiteX56" fmla="*/ 2814692 w 2984947"/>
                  <a:gd name="connsiteY56" fmla="*/ 1036449 h 4348268"/>
                  <a:gd name="connsiteX57" fmla="*/ 2819357 w 2984947"/>
                  <a:gd name="connsiteY57" fmla="*/ 1073768 h 4348268"/>
                  <a:gd name="connsiteX58" fmla="*/ 2931306 w 2984947"/>
                  <a:gd name="connsiteY58" fmla="*/ 1190381 h 4348268"/>
                  <a:gd name="connsiteX59" fmla="*/ 2980283 w 2984947"/>
                  <a:gd name="connsiteY59" fmla="*/ 1225365 h 4348268"/>
                  <a:gd name="connsiteX60" fmla="*/ 2952297 w 2984947"/>
                  <a:gd name="connsiteY60" fmla="*/ 1160060 h 4348268"/>
                  <a:gd name="connsiteX61" fmla="*/ 2821689 w 2984947"/>
                  <a:gd name="connsiteY61" fmla="*/ 1143736 h 4348268"/>
                  <a:gd name="connsiteX62" fmla="*/ 2807696 w 2984947"/>
                  <a:gd name="connsiteY62" fmla="*/ 1157729 h 4348268"/>
                  <a:gd name="connsiteX63" fmla="*/ 2928974 w 2984947"/>
                  <a:gd name="connsiteY63" fmla="*/ 1272010 h 4348268"/>
                  <a:gd name="connsiteX64" fmla="*/ 2952297 w 2984947"/>
                  <a:gd name="connsiteY64" fmla="*/ 1283672 h 4348268"/>
                  <a:gd name="connsiteX65" fmla="*/ 2963958 w 2984947"/>
                  <a:gd name="connsiteY65" fmla="*/ 1297665 h 4348268"/>
                  <a:gd name="connsiteX66" fmla="*/ 2940635 w 2984947"/>
                  <a:gd name="connsiteY66" fmla="*/ 1260349 h 4348268"/>
                  <a:gd name="connsiteX67" fmla="*/ 2821689 w 2984947"/>
                  <a:gd name="connsiteY67" fmla="*/ 1143736 h 4348268"/>
                  <a:gd name="connsiteX68" fmla="*/ 2800699 w 2984947"/>
                  <a:gd name="connsiteY68" fmla="*/ 1369964 h 4348268"/>
                  <a:gd name="connsiteX69" fmla="*/ 2784373 w 2984947"/>
                  <a:gd name="connsiteY69" fmla="*/ 1381626 h 4348268"/>
                  <a:gd name="connsiteX70" fmla="*/ 2903318 w 2984947"/>
                  <a:gd name="connsiteY70" fmla="*/ 1495907 h 4348268"/>
                  <a:gd name="connsiteX71" fmla="*/ 2924309 w 2984947"/>
                  <a:gd name="connsiteY71" fmla="*/ 1507569 h 4348268"/>
                  <a:gd name="connsiteX72" fmla="*/ 2877664 w 2984947"/>
                  <a:gd name="connsiteY72" fmla="*/ 1446930 h 4348268"/>
                  <a:gd name="connsiteX73" fmla="*/ 2800699 w 2984947"/>
                  <a:gd name="connsiteY73" fmla="*/ 1369964 h 4348268"/>
                  <a:gd name="connsiteX74" fmla="*/ 2891657 w 2984947"/>
                  <a:gd name="connsiteY74" fmla="*/ 1523893 h 4348268"/>
                  <a:gd name="connsiteX75" fmla="*/ 2793701 w 2984947"/>
                  <a:gd name="connsiteY75" fmla="*/ 1425939 h 4348268"/>
                  <a:gd name="connsiteX76" fmla="*/ 2777377 w 2984947"/>
                  <a:gd name="connsiteY76" fmla="*/ 1437601 h 4348268"/>
                  <a:gd name="connsiteX77" fmla="*/ 2903318 w 2984947"/>
                  <a:gd name="connsiteY77" fmla="*/ 1556546 h 4348268"/>
                  <a:gd name="connsiteX78" fmla="*/ 2910315 w 2984947"/>
                  <a:gd name="connsiteY78" fmla="*/ 1535555 h 4348268"/>
                  <a:gd name="connsiteX79" fmla="*/ 2891657 w 2984947"/>
                  <a:gd name="connsiteY79" fmla="*/ 1523893 h 4348268"/>
                  <a:gd name="connsiteX80" fmla="*/ 2803031 w 2984947"/>
                  <a:gd name="connsiteY80" fmla="*/ 1239358 h 4348268"/>
                  <a:gd name="connsiteX81" fmla="*/ 2891657 w 2984947"/>
                  <a:gd name="connsiteY81" fmla="*/ 1327982 h 4348268"/>
                  <a:gd name="connsiteX82" fmla="*/ 2912648 w 2984947"/>
                  <a:gd name="connsiteY82" fmla="*/ 1339644 h 4348268"/>
                  <a:gd name="connsiteX83" fmla="*/ 2900986 w 2984947"/>
                  <a:gd name="connsiteY83" fmla="*/ 1318656 h 4348268"/>
                  <a:gd name="connsiteX84" fmla="*/ 2814692 w 2984947"/>
                  <a:gd name="connsiteY84" fmla="*/ 1227697 h 4348268"/>
                  <a:gd name="connsiteX85" fmla="*/ 2791370 w 2984947"/>
                  <a:gd name="connsiteY85" fmla="*/ 1218367 h 4348268"/>
                  <a:gd name="connsiteX86" fmla="*/ 2803031 w 2984947"/>
                  <a:gd name="connsiteY86" fmla="*/ 1239358 h 4348268"/>
                  <a:gd name="connsiteX87" fmla="*/ 946547 w 2984947"/>
                  <a:gd name="connsiteY87" fmla="*/ 793896 h 4348268"/>
                  <a:gd name="connsiteX88" fmla="*/ 1142457 w 2984947"/>
                  <a:gd name="connsiteY88" fmla="*/ 763575 h 4348268"/>
                  <a:gd name="connsiteX89" fmla="*/ 1238080 w 2984947"/>
                  <a:gd name="connsiteY89" fmla="*/ 716930 h 4348268"/>
                  <a:gd name="connsiteX90" fmla="*/ 1238080 w 2984947"/>
                  <a:gd name="connsiteY90" fmla="*/ 625971 h 4348268"/>
                  <a:gd name="connsiteX91" fmla="*/ 944214 w 2984947"/>
                  <a:gd name="connsiteY91" fmla="*/ 791561 h 4348268"/>
                  <a:gd name="connsiteX92" fmla="*/ 517409 w 2984947"/>
                  <a:gd name="connsiteY92" fmla="*/ 1418941 h 4348268"/>
                  <a:gd name="connsiteX93" fmla="*/ 648016 w 2984947"/>
                  <a:gd name="connsiteY93" fmla="*/ 1045779 h 4348268"/>
                  <a:gd name="connsiteX94" fmla="*/ 487090 w 2984947"/>
                  <a:gd name="connsiteY94" fmla="*/ 1540221 h 4348268"/>
                  <a:gd name="connsiteX95" fmla="*/ 517409 w 2984947"/>
                  <a:gd name="connsiteY95" fmla="*/ 1418941 h 4348268"/>
                  <a:gd name="connsiteX96" fmla="*/ 1189102 w 2984947"/>
                  <a:gd name="connsiteY96" fmla="*/ 4254978 h 4348268"/>
                  <a:gd name="connsiteX97" fmla="*/ 1522616 w 2984947"/>
                  <a:gd name="connsiteY97" fmla="*/ 3956449 h 4348268"/>
                  <a:gd name="connsiteX98" fmla="*/ 1182105 w 2984947"/>
                  <a:gd name="connsiteY98" fmla="*/ 3601943 h 4348268"/>
                  <a:gd name="connsiteX99" fmla="*/ 941882 w 2984947"/>
                  <a:gd name="connsiteY99" fmla="*/ 3991433 h 4348268"/>
                  <a:gd name="connsiteX100" fmla="*/ 1025843 w 2984947"/>
                  <a:gd name="connsiteY100" fmla="*/ 4217662 h 4348268"/>
                  <a:gd name="connsiteX101" fmla="*/ 1025843 w 2984947"/>
                  <a:gd name="connsiteY101" fmla="*/ 4226992 h 4348268"/>
                  <a:gd name="connsiteX102" fmla="*/ 1116802 w 2984947"/>
                  <a:gd name="connsiteY102" fmla="*/ 4261976 h 4348268"/>
                  <a:gd name="connsiteX103" fmla="*/ 1186770 w 2984947"/>
                  <a:gd name="connsiteY103" fmla="*/ 4254978 h 4348268"/>
                  <a:gd name="connsiteX104" fmla="*/ 1559933 w 2984947"/>
                  <a:gd name="connsiteY104" fmla="*/ 3975106 h 4348268"/>
                  <a:gd name="connsiteX105" fmla="*/ 1247409 w 2984947"/>
                  <a:gd name="connsiteY105" fmla="*/ 4259644 h 4348268"/>
                  <a:gd name="connsiteX106" fmla="*/ 1172776 w 2984947"/>
                  <a:gd name="connsiteY106" fmla="*/ 4273637 h 4348268"/>
                  <a:gd name="connsiteX107" fmla="*/ 1210093 w 2984947"/>
                  <a:gd name="connsiteY107" fmla="*/ 4301623 h 4348268"/>
                  <a:gd name="connsiteX108" fmla="*/ 1275396 w 2984947"/>
                  <a:gd name="connsiteY108" fmla="*/ 4343605 h 4348268"/>
                  <a:gd name="connsiteX109" fmla="*/ 1315045 w 2984947"/>
                  <a:gd name="connsiteY109" fmla="*/ 4348268 h 4348268"/>
                  <a:gd name="connsiteX110" fmla="*/ 1331371 w 2984947"/>
                  <a:gd name="connsiteY110" fmla="*/ 4348268 h 4348268"/>
                  <a:gd name="connsiteX111" fmla="*/ 1669550 w 2984947"/>
                  <a:gd name="connsiteY111" fmla="*/ 4108047 h 4348268"/>
                  <a:gd name="connsiteX112" fmla="*/ 1683543 w 2984947"/>
                  <a:gd name="connsiteY112" fmla="*/ 4052072 h 4348268"/>
                  <a:gd name="connsiteX113" fmla="*/ 1559933 w 2984947"/>
                  <a:gd name="connsiteY113" fmla="*/ 3975106 h 4348268"/>
                  <a:gd name="connsiteX114" fmla="*/ 1522616 w 2984947"/>
                  <a:gd name="connsiteY114" fmla="*/ 3648588 h 4348268"/>
                  <a:gd name="connsiteX115" fmla="*/ 1571594 w 2984947"/>
                  <a:gd name="connsiteY115" fmla="*/ 3786193 h 4348268"/>
                  <a:gd name="connsiteX116" fmla="*/ 1730188 w 2984947"/>
                  <a:gd name="connsiteY116" fmla="*/ 3877152 h 4348268"/>
                  <a:gd name="connsiteX117" fmla="*/ 1522616 w 2984947"/>
                  <a:gd name="connsiteY117" fmla="*/ 3648588 h 4348268"/>
                  <a:gd name="connsiteX118" fmla="*/ 1802488 w 2984947"/>
                  <a:gd name="connsiteY118" fmla="*/ 693607 h 4348268"/>
                  <a:gd name="connsiteX119" fmla="*/ 1979741 w 2984947"/>
                  <a:gd name="connsiteY119" fmla="*/ 742584 h 4348268"/>
                  <a:gd name="connsiteX120" fmla="*/ 1951753 w 2984947"/>
                  <a:gd name="connsiteY120" fmla="*/ 712266 h 4348268"/>
                  <a:gd name="connsiteX121" fmla="*/ 1746514 w 2984947"/>
                  <a:gd name="connsiteY121" fmla="*/ 635300 h 4348268"/>
                  <a:gd name="connsiteX122" fmla="*/ 1734853 w 2984947"/>
                  <a:gd name="connsiteY122" fmla="*/ 686609 h 4348268"/>
                  <a:gd name="connsiteX123" fmla="*/ 1804821 w 2984947"/>
                  <a:gd name="connsiteY123" fmla="*/ 695939 h 4348268"/>
                  <a:gd name="connsiteX124" fmla="*/ 862584 w 2984947"/>
                  <a:gd name="connsiteY124" fmla="*/ 3408366 h 4348268"/>
                  <a:gd name="connsiteX125" fmla="*/ 857920 w 2984947"/>
                  <a:gd name="connsiteY125" fmla="*/ 3392039 h 4348268"/>
                  <a:gd name="connsiteX126" fmla="*/ 862584 w 2984947"/>
                  <a:gd name="connsiteY126" fmla="*/ 3408366 h 4348268"/>
                  <a:gd name="connsiteX127" fmla="*/ 855588 w 2984947"/>
                  <a:gd name="connsiteY127" fmla="*/ 3373382 h 4348268"/>
                  <a:gd name="connsiteX128" fmla="*/ 855588 w 2984947"/>
                  <a:gd name="connsiteY128" fmla="*/ 3378046 h 4348268"/>
                  <a:gd name="connsiteX129" fmla="*/ 855588 w 2984947"/>
                  <a:gd name="connsiteY129" fmla="*/ 3373382 h 4348268"/>
                  <a:gd name="connsiteX130" fmla="*/ 1308048 w 2984947"/>
                  <a:gd name="connsiteY130" fmla="*/ 1232360 h 4348268"/>
                  <a:gd name="connsiteX131" fmla="*/ 1333703 w 2984947"/>
                  <a:gd name="connsiteY131" fmla="*/ 1209037 h 4348268"/>
                  <a:gd name="connsiteX132" fmla="*/ 1333703 w 2984947"/>
                  <a:gd name="connsiteY132" fmla="*/ 1288335 h 4348268"/>
                  <a:gd name="connsiteX133" fmla="*/ 1350029 w 2984947"/>
                  <a:gd name="connsiteY133" fmla="*/ 1267344 h 4348268"/>
                  <a:gd name="connsiteX134" fmla="*/ 1350029 w 2984947"/>
                  <a:gd name="connsiteY134" fmla="*/ 1178720 h 4348268"/>
                  <a:gd name="connsiteX135" fmla="*/ 1361690 w 2984947"/>
                  <a:gd name="connsiteY135" fmla="*/ 1199708 h 4348268"/>
                  <a:gd name="connsiteX136" fmla="*/ 1373352 w 2984947"/>
                  <a:gd name="connsiteY136" fmla="*/ 1339644 h 4348268"/>
                  <a:gd name="connsiteX137" fmla="*/ 1361690 w 2984947"/>
                  <a:gd name="connsiteY137" fmla="*/ 1327982 h 4348268"/>
                  <a:gd name="connsiteX138" fmla="*/ 1357025 w 2984947"/>
                  <a:gd name="connsiteY138" fmla="*/ 1411946 h 4348268"/>
                  <a:gd name="connsiteX139" fmla="*/ 1424662 w 2984947"/>
                  <a:gd name="connsiteY139" fmla="*/ 1955363 h 4348268"/>
                  <a:gd name="connsiteX140" fmla="*/ 1373352 w 2984947"/>
                  <a:gd name="connsiteY140" fmla="*/ 2102297 h 4348268"/>
                  <a:gd name="connsiteX141" fmla="*/ 1357025 w 2984947"/>
                  <a:gd name="connsiteY141" fmla="*/ 2102297 h 4348268"/>
                  <a:gd name="connsiteX142" fmla="*/ 1315045 w 2984947"/>
                  <a:gd name="connsiteY142" fmla="*/ 2039324 h 4348268"/>
                  <a:gd name="connsiteX143" fmla="*/ 1275396 w 2984947"/>
                  <a:gd name="connsiteY143" fmla="*/ 1754788 h 4348268"/>
                  <a:gd name="connsiteX144" fmla="*/ 1287057 w 2984947"/>
                  <a:gd name="connsiteY144" fmla="*/ 1689484 h 4348268"/>
                  <a:gd name="connsiteX145" fmla="*/ 1275396 w 2984947"/>
                  <a:gd name="connsiteY145" fmla="*/ 1668496 h 4348268"/>
                  <a:gd name="connsiteX146" fmla="*/ 1308048 w 2984947"/>
                  <a:gd name="connsiteY146" fmla="*/ 1232360 h 4348268"/>
                  <a:gd name="connsiteX147" fmla="*/ 1331371 w 2984947"/>
                  <a:gd name="connsiteY147" fmla="*/ 1351305 h 4348268"/>
                  <a:gd name="connsiteX148" fmla="*/ 1326706 w 2984947"/>
                  <a:gd name="connsiteY148" fmla="*/ 1302328 h 4348268"/>
                  <a:gd name="connsiteX149" fmla="*/ 1331371 w 2984947"/>
                  <a:gd name="connsiteY149" fmla="*/ 1351305 h 4348268"/>
                  <a:gd name="connsiteX150" fmla="*/ 1303384 w 2984947"/>
                  <a:gd name="connsiteY150" fmla="*/ 1649836 h 4348268"/>
                  <a:gd name="connsiteX151" fmla="*/ 1326706 w 2984947"/>
                  <a:gd name="connsiteY151" fmla="*/ 1537887 h 4348268"/>
                  <a:gd name="connsiteX152" fmla="*/ 1326706 w 2984947"/>
                  <a:gd name="connsiteY152" fmla="*/ 1376962 h 4348268"/>
                  <a:gd name="connsiteX153" fmla="*/ 1315045 w 2984947"/>
                  <a:gd name="connsiteY153" fmla="*/ 1367633 h 4348268"/>
                  <a:gd name="connsiteX154" fmla="*/ 1303384 w 2984947"/>
                  <a:gd name="connsiteY154" fmla="*/ 1649836 h 4348268"/>
                  <a:gd name="connsiteX155" fmla="*/ 1252073 w 2984947"/>
                  <a:gd name="connsiteY155" fmla="*/ 1547216 h 4348268"/>
                  <a:gd name="connsiteX156" fmla="*/ 1240412 w 2984947"/>
                  <a:gd name="connsiteY156" fmla="*/ 1561209 h 4348268"/>
                  <a:gd name="connsiteX157" fmla="*/ 1217089 w 2984947"/>
                  <a:gd name="connsiteY157" fmla="*/ 1656834 h 4348268"/>
                  <a:gd name="connsiteX158" fmla="*/ 1189102 w 2984947"/>
                  <a:gd name="connsiteY158" fmla="*/ 1789772 h 4348268"/>
                  <a:gd name="connsiteX159" fmla="*/ 1189102 w 2984947"/>
                  <a:gd name="connsiteY159" fmla="*/ 1831754 h 4348268"/>
                  <a:gd name="connsiteX160" fmla="*/ 1163447 w 2984947"/>
                  <a:gd name="connsiteY160" fmla="*/ 1967024 h 4348268"/>
                  <a:gd name="connsiteX161" fmla="*/ 1238080 w 2984947"/>
                  <a:gd name="connsiteY161" fmla="*/ 2088304 h 4348268"/>
                  <a:gd name="connsiteX162" fmla="*/ 1280061 w 2984947"/>
                  <a:gd name="connsiteY162" fmla="*/ 2039324 h 4348268"/>
                  <a:gd name="connsiteX163" fmla="*/ 1263735 w 2984947"/>
                  <a:gd name="connsiteY163" fmla="*/ 1964693 h 4348268"/>
                  <a:gd name="connsiteX164" fmla="*/ 1252073 w 2984947"/>
                  <a:gd name="connsiteY164" fmla="*/ 1549548 h 4348268"/>
                  <a:gd name="connsiteX165" fmla="*/ 1366355 w 2984947"/>
                  <a:gd name="connsiteY165" fmla="*/ 1078431 h 4348268"/>
                  <a:gd name="connsiteX166" fmla="*/ 1324373 w 2984947"/>
                  <a:gd name="connsiteY166" fmla="*/ 1059772 h 4348268"/>
                  <a:gd name="connsiteX167" fmla="*/ 1336034 w 2984947"/>
                  <a:gd name="connsiteY167" fmla="*/ 1139069 h 4348268"/>
                  <a:gd name="connsiteX168" fmla="*/ 1366355 w 2984947"/>
                  <a:gd name="connsiteY168" fmla="*/ 1078431 h 4348268"/>
                  <a:gd name="connsiteX169" fmla="*/ 1713862 w 2984947"/>
                  <a:gd name="connsiteY169" fmla="*/ 672616 h 4348268"/>
                  <a:gd name="connsiteX170" fmla="*/ 1723192 w 2984947"/>
                  <a:gd name="connsiteY170" fmla="*/ 632969 h 4348268"/>
                  <a:gd name="connsiteX171" fmla="*/ 1695204 w 2984947"/>
                  <a:gd name="connsiteY171" fmla="*/ 695939 h 4348268"/>
                  <a:gd name="connsiteX172" fmla="*/ 1713862 w 2984947"/>
                  <a:gd name="connsiteY172" fmla="*/ 672616 h 4348268"/>
                  <a:gd name="connsiteX173" fmla="*/ 1331371 w 2984947"/>
                  <a:gd name="connsiteY173" fmla="*/ 1190381 h 4348268"/>
                  <a:gd name="connsiteX174" fmla="*/ 1336034 w 2984947"/>
                  <a:gd name="connsiteY174" fmla="*/ 1202042 h 4348268"/>
                  <a:gd name="connsiteX175" fmla="*/ 1331371 w 2984947"/>
                  <a:gd name="connsiteY175" fmla="*/ 1190381 h 4348268"/>
                  <a:gd name="connsiteX176" fmla="*/ 1993734 w 2984947"/>
                  <a:gd name="connsiteY176" fmla="*/ 1316321 h 4348268"/>
                  <a:gd name="connsiteX177" fmla="*/ 1998399 w 2984947"/>
                  <a:gd name="connsiteY177" fmla="*/ 1311658 h 4348268"/>
                  <a:gd name="connsiteX178" fmla="*/ 1993734 w 2984947"/>
                  <a:gd name="connsiteY178" fmla="*/ 1316321 h 434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2984947" h="4348268">
                    <a:moveTo>
                      <a:pt x="1245077" y="593318"/>
                    </a:moveTo>
                    <a:cubicBezTo>
                      <a:pt x="1126130" y="637632"/>
                      <a:pt x="1009517" y="705268"/>
                      <a:pt x="911563" y="784566"/>
                    </a:cubicBezTo>
                    <a:cubicBezTo>
                      <a:pt x="904565" y="791561"/>
                      <a:pt x="895237" y="791561"/>
                      <a:pt x="895237" y="805557"/>
                    </a:cubicBezTo>
                    <a:cubicBezTo>
                      <a:pt x="843927" y="814884"/>
                      <a:pt x="801946" y="805557"/>
                      <a:pt x="752968" y="838206"/>
                    </a:cubicBezTo>
                    <a:cubicBezTo>
                      <a:pt x="706322" y="868527"/>
                      <a:pt x="694661" y="912841"/>
                      <a:pt x="678336" y="961818"/>
                    </a:cubicBezTo>
                    <a:cubicBezTo>
                      <a:pt x="531402" y="1118078"/>
                      <a:pt x="463767" y="1334980"/>
                      <a:pt x="459103" y="1547216"/>
                    </a:cubicBezTo>
                    <a:cubicBezTo>
                      <a:pt x="431115" y="1540221"/>
                      <a:pt x="391466" y="1540221"/>
                      <a:pt x="361147" y="1533223"/>
                    </a:cubicBezTo>
                    <a:cubicBezTo>
                      <a:pt x="263192" y="1512232"/>
                      <a:pt x="141915" y="1470253"/>
                      <a:pt x="46291" y="1437601"/>
                    </a:cubicBezTo>
                    <a:cubicBezTo>
                      <a:pt x="39294" y="1437601"/>
                      <a:pt x="32298" y="1437601"/>
                      <a:pt x="27633" y="1430603"/>
                    </a:cubicBezTo>
                    <a:cubicBezTo>
                      <a:pt x="13640" y="1421273"/>
                      <a:pt x="1979" y="1360635"/>
                      <a:pt x="1979" y="1341978"/>
                    </a:cubicBezTo>
                    <a:cubicBezTo>
                      <a:pt x="-28342" y="999133"/>
                      <a:pt x="295844" y="581657"/>
                      <a:pt x="559390" y="390412"/>
                    </a:cubicBezTo>
                    <a:cubicBezTo>
                      <a:pt x="1014182" y="59231"/>
                      <a:pt x="1503958" y="-66712"/>
                      <a:pt x="2063702" y="33574"/>
                    </a:cubicBezTo>
                    <a:cubicBezTo>
                      <a:pt x="2665427" y="138526"/>
                      <a:pt x="2817024" y="700605"/>
                      <a:pt x="2751721" y="1239358"/>
                    </a:cubicBezTo>
                    <a:cubicBezTo>
                      <a:pt x="2667760" y="1943702"/>
                      <a:pt x="1926099" y="2412487"/>
                      <a:pt x="1648559" y="3042199"/>
                    </a:cubicBezTo>
                    <a:cubicBezTo>
                      <a:pt x="1632233" y="3077183"/>
                      <a:pt x="1613575" y="3119165"/>
                      <a:pt x="1601913" y="3156480"/>
                    </a:cubicBezTo>
                    <a:cubicBezTo>
                      <a:pt x="1594917" y="3177471"/>
                      <a:pt x="1587920" y="3245108"/>
                      <a:pt x="1580922" y="3256769"/>
                    </a:cubicBezTo>
                    <a:cubicBezTo>
                      <a:pt x="1573926" y="3266099"/>
                      <a:pt x="1499293" y="3310410"/>
                      <a:pt x="1482968" y="3319739"/>
                    </a:cubicBezTo>
                    <a:cubicBezTo>
                      <a:pt x="1347696" y="3387375"/>
                      <a:pt x="1203096" y="3396705"/>
                      <a:pt x="1058495" y="3420028"/>
                    </a:cubicBezTo>
                    <a:cubicBezTo>
                      <a:pt x="1049166" y="3380378"/>
                      <a:pt x="1067824" y="3273094"/>
                      <a:pt x="1079485" y="3231115"/>
                    </a:cubicBezTo>
                    <a:cubicBezTo>
                      <a:pt x="1095811" y="3161147"/>
                      <a:pt x="1151786" y="3056195"/>
                      <a:pt x="1156451" y="3002551"/>
                    </a:cubicBezTo>
                    <a:cubicBezTo>
                      <a:pt x="1186770" y="2937247"/>
                      <a:pt x="1217089" y="2871945"/>
                      <a:pt x="1249742" y="2806640"/>
                    </a:cubicBezTo>
                    <a:cubicBezTo>
                      <a:pt x="1252073" y="2799645"/>
                      <a:pt x="1249742" y="2792647"/>
                      <a:pt x="1252073" y="2790316"/>
                    </a:cubicBezTo>
                    <a:cubicBezTo>
                      <a:pt x="1357025" y="2587407"/>
                      <a:pt x="1506291" y="2386832"/>
                      <a:pt x="1646227" y="2204917"/>
                    </a:cubicBezTo>
                    <a:cubicBezTo>
                      <a:pt x="1678878" y="2162935"/>
                      <a:pt x="1732520" y="2113958"/>
                      <a:pt x="1751179" y="2067313"/>
                    </a:cubicBezTo>
                    <a:cubicBezTo>
                      <a:pt x="1751179" y="2062647"/>
                      <a:pt x="1760507" y="2057983"/>
                      <a:pt x="1755842" y="2050985"/>
                    </a:cubicBezTo>
                    <a:cubicBezTo>
                      <a:pt x="1807153" y="2041658"/>
                      <a:pt x="1818814" y="1988015"/>
                      <a:pt x="1842137" y="1948368"/>
                    </a:cubicBezTo>
                    <a:cubicBezTo>
                      <a:pt x="1860794" y="1915715"/>
                      <a:pt x="1879454" y="1880731"/>
                      <a:pt x="1900443" y="1848079"/>
                    </a:cubicBezTo>
                    <a:cubicBezTo>
                      <a:pt x="2089358" y="1570539"/>
                      <a:pt x="2245619" y="1281337"/>
                      <a:pt x="2124342" y="926834"/>
                    </a:cubicBezTo>
                    <a:cubicBezTo>
                      <a:pt x="2063702" y="749582"/>
                      <a:pt x="1949422" y="653960"/>
                      <a:pt x="1767504" y="607314"/>
                    </a:cubicBezTo>
                    <a:cubicBezTo>
                      <a:pt x="1860794" y="453382"/>
                      <a:pt x="1837472" y="238815"/>
                      <a:pt x="1657888" y="161849"/>
                    </a:cubicBezTo>
                    <a:cubicBezTo>
                      <a:pt x="1611243" y="140861"/>
                      <a:pt x="1580922" y="150188"/>
                      <a:pt x="1541275" y="140861"/>
                    </a:cubicBezTo>
                    <a:cubicBezTo>
                      <a:pt x="1522616" y="136195"/>
                      <a:pt x="1522616" y="119870"/>
                      <a:pt x="1494630" y="117538"/>
                    </a:cubicBezTo>
                    <a:cubicBezTo>
                      <a:pt x="1445651" y="115204"/>
                      <a:pt x="1408336" y="140861"/>
                      <a:pt x="1389678" y="185172"/>
                    </a:cubicBezTo>
                    <a:cubicBezTo>
                      <a:pt x="1385013" y="194501"/>
                      <a:pt x="1385013" y="215492"/>
                      <a:pt x="1382680" y="215492"/>
                    </a:cubicBezTo>
                    <a:cubicBezTo>
                      <a:pt x="1382680" y="215492"/>
                      <a:pt x="1347696" y="215492"/>
                      <a:pt x="1326706" y="229485"/>
                    </a:cubicBezTo>
                    <a:cubicBezTo>
                      <a:pt x="1249742" y="280797"/>
                      <a:pt x="1268400" y="383414"/>
                      <a:pt x="1268400" y="465044"/>
                    </a:cubicBezTo>
                    <a:cubicBezTo>
                      <a:pt x="1268400" y="539678"/>
                      <a:pt x="1261403" y="528017"/>
                      <a:pt x="1245077" y="593318"/>
                    </a:cubicBezTo>
                    <a:close/>
                    <a:moveTo>
                      <a:pt x="2705075" y="1589198"/>
                    </a:moveTo>
                    <a:cubicBezTo>
                      <a:pt x="2674756" y="1652168"/>
                      <a:pt x="2644437" y="1712807"/>
                      <a:pt x="2609453" y="1773448"/>
                    </a:cubicBezTo>
                    <a:cubicBezTo>
                      <a:pt x="2411210" y="2116290"/>
                      <a:pt x="2105683" y="2386832"/>
                      <a:pt x="1872456" y="2706355"/>
                    </a:cubicBezTo>
                    <a:lnTo>
                      <a:pt x="1888782" y="2944245"/>
                    </a:lnTo>
                    <a:cubicBezTo>
                      <a:pt x="1891115" y="2967567"/>
                      <a:pt x="1898112" y="2993222"/>
                      <a:pt x="1900443" y="3016544"/>
                    </a:cubicBezTo>
                    <a:cubicBezTo>
                      <a:pt x="1942424" y="2941913"/>
                      <a:pt x="1977408" y="2867279"/>
                      <a:pt x="2033383" y="2801977"/>
                    </a:cubicBezTo>
                    <a:cubicBezTo>
                      <a:pt x="2282936" y="2494116"/>
                      <a:pt x="2588462" y="2244565"/>
                      <a:pt x="2775044" y="1883063"/>
                    </a:cubicBezTo>
                    <a:cubicBezTo>
                      <a:pt x="2786705" y="1859740"/>
                      <a:pt x="2838015" y="1757120"/>
                      <a:pt x="2835683" y="1738464"/>
                    </a:cubicBezTo>
                    <a:cubicBezTo>
                      <a:pt x="2835683" y="1724468"/>
                      <a:pt x="2735395" y="1610189"/>
                      <a:pt x="2716737" y="1589198"/>
                    </a:cubicBezTo>
                    <a:cubicBezTo>
                      <a:pt x="2712072" y="1582200"/>
                      <a:pt x="2709740" y="1582200"/>
                      <a:pt x="2705075" y="1589198"/>
                    </a:cubicBezTo>
                    <a:close/>
                    <a:moveTo>
                      <a:pt x="2968621" y="1106417"/>
                    </a:moveTo>
                    <a:cubicBezTo>
                      <a:pt x="2973286" y="1111083"/>
                      <a:pt x="2975619" y="1118078"/>
                      <a:pt x="2984948" y="1115747"/>
                    </a:cubicBezTo>
                    <a:cubicBezTo>
                      <a:pt x="2980283" y="1024788"/>
                      <a:pt x="2973286" y="940827"/>
                      <a:pt x="2952297" y="852202"/>
                    </a:cubicBezTo>
                    <a:cubicBezTo>
                      <a:pt x="2898653" y="604980"/>
                      <a:pt x="2819357" y="514024"/>
                      <a:pt x="2639772" y="350765"/>
                    </a:cubicBezTo>
                    <a:cubicBezTo>
                      <a:pt x="2630443" y="341435"/>
                      <a:pt x="2567473" y="283129"/>
                      <a:pt x="2558143" y="290124"/>
                    </a:cubicBezTo>
                    <a:cubicBezTo>
                      <a:pt x="2707409" y="479040"/>
                      <a:pt x="2789038" y="709932"/>
                      <a:pt x="2807696" y="950156"/>
                    </a:cubicBezTo>
                    <a:cubicBezTo>
                      <a:pt x="2861338" y="994470"/>
                      <a:pt x="2912648" y="1066770"/>
                      <a:pt x="2966290" y="1108752"/>
                    </a:cubicBezTo>
                    <a:close/>
                    <a:moveTo>
                      <a:pt x="2952297" y="1160060"/>
                    </a:moveTo>
                    <a:cubicBezTo>
                      <a:pt x="2924309" y="1132074"/>
                      <a:pt x="2896322" y="1099422"/>
                      <a:pt x="2866002" y="1073768"/>
                    </a:cubicBezTo>
                    <a:cubicBezTo>
                      <a:pt x="2861338" y="1069101"/>
                      <a:pt x="2817024" y="1031786"/>
                      <a:pt x="2814692" y="1036449"/>
                    </a:cubicBezTo>
                    <a:cubicBezTo>
                      <a:pt x="2814692" y="1050445"/>
                      <a:pt x="2814692" y="1062106"/>
                      <a:pt x="2819357" y="1073768"/>
                    </a:cubicBezTo>
                    <a:cubicBezTo>
                      <a:pt x="2824022" y="1083094"/>
                      <a:pt x="2917313" y="1176385"/>
                      <a:pt x="2931306" y="1190381"/>
                    </a:cubicBezTo>
                    <a:cubicBezTo>
                      <a:pt x="2935970" y="1195044"/>
                      <a:pt x="2975619" y="1227697"/>
                      <a:pt x="2980283" y="1225365"/>
                    </a:cubicBezTo>
                    <a:cubicBezTo>
                      <a:pt x="2987281" y="1178720"/>
                      <a:pt x="2975619" y="1183383"/>
                      <a:pt x="2952297" y="1160060"/>
                    </a:cubicBezTo>
                    <a:close/>
                    <a:moveTo>
                      <a:pt x="2821689" y="1143736"/>
                    </a:moveTo>
                    <a:cubicBezTo>
                      <a:pt x="2798366" y="1125076"/>
                      <a:pt x="2793701" y="1134406"/>
                      <a:pt x="2807696" y="1157729"/>
                    </a:cubicBezTo>
                    <a:cubicBezTo>
                      <a:pt x="2814692" y="1167058"/>
                      <a:pt x="2912648" y="1258014"/>
                      <a:pt x="2928974" y="1272010"/>
                    </a:cubicBezTo>
                    <a:cubicBezTo>
                      <a:pt x="2935970" y="1279005"/>
                      <a:pt x="2945299" y="1279005"/>
                      <a:pt x="2952297" y="1283672"/>
                    </a:cubicBezTo>
                    <a:cubicBezTo>
                      <a:pt x="2959293" y="1288335"/>
                      <a:pt x="2954628" y="1299996"/>
                      <a:pt x="2963958" y="1297665"/>
                    </a:cubicBezTo>
                    <a:cubicBezTo>
                      <a:pt x="2963958" y="1283672"/>
                      <a:pt x="2949964" y="1269676"/>
                      <a:pt x="2940635" y="1260349"/>
                    </a:cubicBezTo>
                    <a:cubicBezTo>
                      <a:pt x="2912648" y="1227697"/>
                      <a:pt x="2854341" y="1169390"/>
                      <a:pt x="2821689" y="1143736"/>
                    </a:cubicBezTo>
                    <a:close/>
                    <a:moveTo>
                      <a:pt x="2800699" y="1369964"/>
                    </a:moveTo>
                    <a:cubicBezTo>
                      <a:pt x="2777377" y="1351305"/>
                      <a:pt x="2770379" y="1362966"/>
                      <a:pt x="2784373" y="1381626"/>
                    </a:cubicBezTo>
                    <a:cubicBezTo>
                      <a:pt x="2803031" y="1404948"/>
                      <a:pt x="2877664" y="1474916"/>
                      <a:pt x="2903318" y="1495907"/>
                    </a:cubicBezTo>
                    <a:cubicBezTo>
                      <a:pt x="2910315" y="1500571"/>
                      <a:pt x="2912648" y="1509900"/>
                      <a:pt x="2924309" y="1507569"/>
                    </a:cubicBezTo>
                    <a:lnTo>
                      <a:pt x="2877664" y="1446930"/>
                    </a:lnTo>
                    <a:cubicBezTo>
                      <a:pt x="2849676" y="1423608"/>
                      <a:pt x="2826354" y="1390955"/>
                      <a:pt x="2800699" y="1369964"/>
                    </a:cubicBezTo>
                    <a:close/>
                    <a:moveTo>
                      <a:pt x="2891657" y="1523893"/>
                    </a:moveTo>
                    <a:cubicBezTo>
                      <a:pt x="2861338" y="1493576"/>
                      <a:pt x="2826354" y="1451594"/>
                      <a:pt x="2793701" y="1425939"/>
                    </a:cubicBezTo>
                    <a:cubicBezTo>
                      <a:pt x="2772712" y="1409612"/>
                      <a:pt x="2768047" y="1409612"/>
                      <a:pt x="2777377" y="1437601"/>
                    </a:cubicBezTo>
                    <a:lnTo>
                      <a:pt x="2903318" y="1556546"/>
                    </a:lnTo>
                    <a:cubicBezTo>
                      <a:pt x="2914980" y="1561209"/>
                      <a:pt x="2912648" y="1540221"/>
                      <a:pt x="2910315" y="1535555"/>
                    </a:cubicBezTo>
                    <a:cubicBezTo>
                      <a:pt x="2910315" y="1535555"/>
                      <a:pt x="2896322" y="1528560"/>
                      <a:pt x="2891657" y="1523893"/>
                    </a:cubicBezTo>
                    <a:close/>
                    <a:moveTo>
                      <a:pt x="2803031" y="1239358"/>
                    </a:moveTo>
                    <a:cubicBezTo>
                      <a:pt x="2824022" y="1265012"/>
                      <a:pt x="2868334" y="1306994"/>
                      <a:pt x="2891657" y="1327982"/>
                    </a:cubicBezTo>
                    <a:cubicBezTo>
                      <a:pt x="2898653" y="1332649"/>
                      <a:pt x="2900986" y="1341978"/>
                      <a:pt x="2912648" y="1339644"/>
                    </a:cubicBezTo>
                    <a:cubicBezTo>
                      <a:pt x="2914980" y="1327982"/>
                      <a:pt x="2905651" y="1325651"/>
                      <a:pt x="2900986" y="1318656"/>
                    </a:cubicBezTo>
                    <a:cubicBezTo>
                      <a:pt x="2886992" y="1302328"/>
                      <a:pt x="2828685" y="1237026"/>
                      <a:pt x="2814692" y="1227697"/>
                    </a:cubicBezTo>
                    <a:cubicBezTo>
                      <a:pt x="2807696" y="1223030"/>
                      <a:pt x="2803031" y="1216035"/>
                      <a:pt x="2791370" y="1218367"/>
                    </a:cubicBezTo>
                    <a:cubicBezTo>
                      <a:pt x="2789038" y="1230028"/>
                      <a:pt x="2798366" y="1232360"/>
                      <a:pt x="2803031" y="1239358"/>
                    </a:cubicBezTo>
                    <a:close/>
                    <a:moveTo>
                      <a:pt x="946547" y="793896"/>
                    </a:moveTo>
                    <a:cubicBezTo>
                      <a:pt x="1009517" y="782234"/>
                      <a:pt x="1084150" y="777568"/>
                      <a:pt x="1142457" y="763575"/>
                    </a:cubicBezTo>
                    <a:cubicBezTo>
                      <a:pt x="1168112" y="758912"/>
                      <a:pt x="1203096" y="716930"/>
                      <a:pt x="1238080" y="716930"/>
                    </a:cubicBezTo>
                    <a:cubicBezTo>
                      <a:pt x="1240412" y="686609"/>
                      <a:pt x="1238080" y="656291"/>
                      <a:pt x="1238080" y="625971"/>
                    </a:cubicBezTo>
                    <a:cubicBezTo>
                      <a:pt x="1133128" y="665621"/>
                      <a:pt x="1030508" y="719261"/>
                      <a:pt x="944214" y="791561"/>
                    </a:cubicBezTo>
                    <a:close/>
                    <a:moveTo>
                      <a:pt x="517409" y="1418941"/>
                    </a:moveTo>
                    <a:cubicBezTo>
                      <a:pt x="554725" y="1297665"/>
                      <a:pt x="608368" y="1171722"/>
                      <a:pt x="648016" y="1045779"/>
                    </a:cubicBezTo>
                    <a:cubicBezTo>
                      <a:pt x="533735" y="1176385"/>
                      <a:pt x="494087" y="1367633"/>
                      <a:pt x="487090" y="1540221"/>
                    </a:cubicBezTo>
                    <a:cubicBezTo>
                      <a:pt x="501083" y="1512232"/>
                      <a:pt x="505748" y="1453925"/>
                      <a:pt x="517409" y="1418941"/>
                    </a:cubicBezTo>
                    <a:close/>
                    <a:moveTo>
                      <a:pt x="1189102" y="4254978"/>
                    </a:moveTo>
                    <a:cubicBezTo>
                      <a:pt x="1340699" y="4231655"/>
                      <a:pt x="1480635" y="4101049"/>
                      <a:pt x="1522616" y="3956449"/>
                    </a:cubicBezTo>
                    <a:cubicBezTo>
                      <a:pt x="1592584" y="3713893"/>
                      <a:pt x="1445651" y="3492327"/>
                      <a:pt x="1182105" y="3601943"/>
                    </a:cubicBezTo>
                    <a:cubicBezTo>
                      <a:pt x="1035173" y="3662584"/>
                      <a:pt x="948879" y="3839836"/>
                      <a:pt x="941882" y="3991433"/>
                    </a:cubicBezTo>
                    <a:cubicBezTo>
                      <a:pt x="937217" y="4073063"/>
                      <a:pt x="962872" y="4161687"/>
                      <a:pt x="1025843" y="4217662"/>
                    </a:cubicBezTo>
                    <a:cubicBezTo>
                      <a:pt x="1028176" y="4219994"/>
                      <a:pt x="1025843" y="4226992"/>
                      <a:pt x="1025843" y="4226992"/>
                    </a:cubicBezTo>
                    <a:cubicBezTo>
                      <a:pt x="1039838" y="4238653"/>
                      <a:pt x="1098144" y="4254978"/>
                      <a:pt x="1116802" y="4261976"/>
                    </a:cubicBezTo>
                    <a:cubicBezTo>
                      <a:pt x="1137792" y="4250314"/>
                      <a:pt x="1163447" y="4257312"/>
                      <a:pt x="1186770" y="4254978"/>
                    </a:cubicBezTo>
                    <a:close/>
                    <a:moveTo>
                      <a:pt x="1559933" y="3975106"/>
                    </a:moveTo>
                    <a:cubicBezTo>
                      <a:pt x="1510954" y="4112710"/>
                      <a:pt x="1387345" y="4222328"/>
                      <a:pt x="1247409" y="4259644"/>
                    </a:cubicBezTo>
                    <a:cubicBezTo>
                      <a:pt x="1228751" y="4264307"/>
                      <a:pt x="1191435" y="4273637"/>
                      <a:pt x="1172776" y="4273637"/>
                    </a:cubicBezTo>
                    <a:cubicBezTo>
                      <a:pt x="1172776" y="4287630"/>
                      <a:pt x="1200763" y="4296960"/>
                      <a:pt x="1210093" y="4301623"/>
                    </a:cubicBezTo>
                    <a:cubicBezTo>
                      <a:pt x="1231082" y="4310953"/>
                      <a:pt x="1277728" y="4315619"/>
                      <a:pt x="1275396" y="4343605"/>
                    </a:cubicBezTo>
                    <a:cubicBezTo>
                      <a:pt x="1291722" y="4343605"/>
                      <a:pt x="1310380" y="4348268"/>
                      <a:pt x="1315045" y="4348268"/>
                    </a:cubicBezTo>
                    <a:cubicBezTo>
                      <a:pt x="1319710" y="4348268"/>
                      <a:pt x="1326706" y="4348268"/>
                      <a:pt x="1331371" y="4348268"/>
                    </a:cubicBezTo>
                    <a:cubicBezTo>
                      <a:pt x="1452648" y="4348268"/>
                      <a:pt x="1615906" y="4212999"/>
                      <a:pt x="1669550" y="4108047"/>
                    </a:cubicBezTo>
                    <a:cubicBezTo>
                      <a:pt x="1676546" y="4094054"/>
                      <a:pt x="1695204" y="4066065"/>
                      <a:pt x="1683543" y="4052072"/>
                    </a:cubicBezTo>
                    <a:cubicBezTo>
                      <a:pt x="1667217" y="4031081"/>
                      <a:pt x="1583256" y="4000763"/>
                      <a:pt x="1559933" y="3975106"/>
                    </a:cubicBezTo>
                    <a:close/>
                    <a:moveTo>
                      <a:pt x="1522616" y="3648588"/>
                    </a:moveTo>
                    <a:cubicBezTo>
                      <a:pt x="1550603" y="3690570"/>
                      <a:pt x="1557600" y="3739547"/>
                      <a:pt x="1571594" y="3786193"/>
                    </a:cubicBezTo>
                    <a:lnTo>
                      <a:pt x="1730188" y="3877152"/>
                    </a:lnTo>
                    <a:cubicBezTo>
                      <a:pt x="1727856" y="3765202"/>
                      <a:pt x="1625236" y="3678909"/>
                      <a:pt x="1522616" y="3648588"/>
                    </a:cubicBezTo>
                    <a:close/>
                    <a:moveTo>
                      <a:pt x="1802488" y="693607"/>
                    </a:moveTo>
                    <a:cubicBezTo>
                      <a:pt x="1863128" y="705268"/>
                      <a:pt x="1919101" y="730923"/>
                      <a:pt x="1979741" y="742584"/>
                    </a:cubicBezTo>
                    <a:lnTo>
                      <a:pt x="1951753" y="712266"/>
                    </a:lnTo>
                    <a:cubicBezTo>
                      <a:pt x="1888782" y="674948"/>
                      <a:pt x="1818814" y="644630"/>
                      <a:pt x="1746514" y="635300"/>
                    </a:cubicBezTo>
                    <a:cubicBezTo>
                      <a:pt x="1739518" y="653960"/>
                      <a:pt x="1730188" y="665621"/>
                      <a:pt x="1734853" y="686609"/>
                    </a:cubicBezTo>
                    <a:cubicBezTo>
                      <a:pt x="1748846" y="686609"/>
                      <a:pt x="1788495" y="691275"/>
                      <a:pt x="1804821" y="695939"/>
                    </a:cubicBezTo>
                    <a:close/>
                    <a:moveTo>
                      <a:pt x="862584" y="3408366"/>
                    </a:moveTo>
                    <a:cubicBezTo>
                      <a:pt x="862584" y="3396705"/>
                      <a:pt x="857920" y="3392039"/>
                      <a:pt x="857920" y="3392039"/>
                    </a:cubicBezTo>
                    <a:lnTo>
                      <a:pt x="862584" y="3408366"/>
                    </a:lnTo>
                    <a:close/>
                    <a:moveTo>
                      <a:pt x="855588" y="3373382"/>
                    </a:moveTo>
                    <a:lnTo>
                      <a:pt x="855588" y="3378046"/>
                    </a:lnTo>
                    <a:cubicBezTo>
                      <a:pt x="855588" y="3378046"/>
                      <a:pt x="855588" y="3378046"/>
                      <a:pt x="855588" y="3373382"/>
                    </a:cubicBezTo>
                    <a:close/>
                    <a:moveTo>
                      <a:pt x="1308048" y="1232360"/>
                    </a:moveTo>
                    <a:cubicBezTo>
                      <a:pt x="1312712" y="1220699"/>
                      <a:pt x="1317377" y="1206706"/>
                      <a:pt x="1333703" y="1209037"/>
                    </a:cubicBezTo>
                    <a:lnTo>
                      <a:pt x="1333703" y="1288335"/>
                    </a:lnTo>
                    <a:cubicBezTo>
                      <a:pt x="1333703" y="1295333"/>
                      <a:pt x="1350029" y="1281337"/>
                      <a:pt x="1350029" y="1267344"/>
                    </a:cubicBezTo>
                    <a:lnTo>
                      <a:pt x="1350029" y="1178720"/>
                    </a:lnTo>
                    <a:cubicBezTo>
                      <a:pt x="1361690" y="1178720"/>
                      <a:pt x="1361690" y="1190381"/>
                      <a:pt x="1361690" y="1199708"/>
                    </a:cubicBezTo>
                    <a:cubicBezTo>
                      <a:pt x="1366355" y="1246353"/>
                      <a:pt x="1368687" y="1292998"/>
                      <a:pt x="1373352" y="1339644"/>
                    </a:cubicBezTo>
                    <a:cubicBezTo>
                      <a:pt x="1368687" y="1334980"/>
                      <a:pt x="1368687" y="1325651"/>
                      <a:pt x="1361690" y="1327982"/>
                    </a:cubicBezTo>
                    <a:cubicBezTo>
                      <a:pt x="1354694" y="1355971"/>
                      <a:pt x="1354694" y="1383957"/>
                      <a:pt x="1357025" y="1411946"/>
                    </a:cubicBezTo>
                    <a:cubicBezTo>
                      <a:pt x="1368687" y="1589198"/>
                      <a:pt x="1410667" y="1775779"/>
                      <a:pt x="1424662" y="1955363"/>
                    </a:cubicBezTo>
                    <a:cubicBezTo>
                      <a:pt x="1413000" y="1974022"/>
                      <a:pt x="1380348" y="2099965"/>
                      <a:pt x="1373352" y="2102297"/>
                    </a:cubicBezTo>
                    <a:cubicBezTo>
                      <a:pt x="1373352" y="2102297"/>
                      <a:pt x="1361690" y="2102297"/>
                      <a:pt x="1357025" y="2102297"/>
                    </a:cubicBezTo>
                    <a:cubicBezTo>
                      <a:pt x="1354694" y="2102297"/>
                      <a:pt x="1319710" y="2046322"/>
                      <a:pt x="1315045" y="2039324"/>
                    </a:cubicBezTo>
                    <a:cubicBezTo>
                      <a:pt x="1273064" y="1960029"/>
                      <a:pt x="1277728" y="1843416"/>
                      <a:pt x="1275396" y="1754788"/>
                    </a:cubicBezTo>
                    <a:cubicBezTo>
                      <a:pt x="1294054" y="1745459"/>
                      <a:pt x="1287057" y="1708143"/>
                      <a:pt x="1287057" y="1689484"/>
                    </a:cubicBezTo>
                    <a:cubicBezTo>
                      <a:pt x="1287057" y="1677823"/>
                      <a:pt x="1294054" y="1666161"/>
                      <a:pt x="1275396" y="1668496"/>
                    </a:cubicBezTo>
                    <a:cubicBezTo>
                      <a:pt x="1275396" y="1547216"/>
                      <a:pt x="1268400" y="1346642"/>
                      <a:pt x="1308048" y="1232360"/>
                    </a:cubicBezTo>
                    <a:close/>
                    <a:moveTo>
                      <a:pt x="1331371" y="1351305"/>
                    </a:moveTo>
                    <a:lnTo>
                      <a:pt x="1326706" y="1302328"/>
                    </a:lnTo>
                    <a:cubicBezTo>
                      <a:pt x="1326706" y="1320987"/>
                      <a:pt x="1308048" y="1353640"/>
                      <a:pt x="1331371" y="1351305"/>
                    </a:cubicBezTo>
                    <a:close/>
                    <a:moveTo>
                      <a:pt x="1303384" y="1649836"/>
                    </a:moveTo>
                    <a:cubicBezTo>
                      <a:pt x="1329038" y="1624182"/>
                      <a:pt x="1312712" y="1570539"/>
                      <a:pt x="1326706" y="1537887"/>
                    </a:cubicBezTo>
                    <a:lnTo>
                      <a:pt x="1326706" y="1376962"/>
                    </a:lnTo>
                    <a:cubicBezTo>
                      <a:pt x="1326706" y="1376962"/>
                      <a:pt x="1319710" y="1367633"/>
                      <a:pt x="1315045" y="1367633"/>
                    </a:cubicBezTo>
                    <a:cubicBezTo>
                      <a:pt x="1315045" y="1460923"/>
                      <a:pt x="1305715" y="1554214"/>
                      <a:pt x="1303384" y="1649836"/>
                    </a:cubicBezTo>
                    <a:close/>
                    <a:moveTo>
                      <a:pt x="1252073" y="1547216"/>
                    </a:moveTo>
                    <a:cubicBezTo>
                      <a:pt x="1235747" y="1544884"/>
                      <a:pt x="1242744" y="1551882"/>
                      <a:pt x="1240412" y="1561209"/>
                    </a:cubicBezTo>
                    <a:cubicBezTo>
                      <a:pt x="1233415" y="1593861"/>
                      <a:pt x="1224086" y="1624182"/>
                      <a:pt x="1217089" y="1656834"/>
                    </a:cubicBezTo>
                    <a:cubicBezTo>
                      <a:pt x="1207760" y="1698813"/>
                      <a:pt x="1196098" y="1745459"/>
                      <a:pt x="1189102" y="1789772"/>
                    </a:cubicBezTo>
                    <a:cubicBezTo>
                      <a:pt x="1189102" y="1794436"/>
                      <a:pt x="1189102" y="1820093"/>
                      <a:pt x="1189102" y="1831754"/>
                    </a:cubicBezTo>
                    <a:cubicBezTo>
                      <a:pt x="1184437" y="1862072"/>
                      <a:pt x="1158783" y="1943702"/>
                      <a:pt x="1163447" y="1967024"/>
                    </a:cubicBezTo>
                    <a:cubicBezTo>
                      <a:pt x="1165779" y="1978686"/>
                      <a:pt x="1233415" y="2083638"/>
                      <a:pt x="1238080" y="2088304"/>
                    </a:cubicBezTo>
                    <a:cubicBezTo>
                      <a:pt x="1252073" y="2095299"/>
                      <a:pt x="1277728" y="2050985"/>
                      <a:pt x="1280061" y="2039324"/>
                    </a:cubicBezTo>
                    <a:cubicBezTo>
                      <a:pt x="1282393" y="2018336"/>
                      <a:pt x="1266066" y="1988015"/>
                      <a:pt x="1263735" y="1964693"/>
                    </a:cubicBezTo>
                    <a:cubicBezTo>
                      <a:pt x="1247409" y="1827088"/>
                      <a:pt x="1252073" y="1687152"/>
                      <a:pt x="1252073" y="1549548"/>
                    </a:cubicBezTo>
                    <a:close/>
                    <a:moveTo>
                      <a:pt x="1366355" y="1078431"/>
                    </a:moveTo>
                    <a:cubicBezTo>
                      <a:pt x="1361690" y="1073768"/>
                      <a:pt x="1329038" y="1062106"/>
                      <a:pt x="1324373" y="1059772"/>
                    </a:cubicBezTo>
                    <a:cubicBezTo>
                      <a:pt x="1282393" y="1055108"/>
                      <a:pt x="1296387" y="1139069"/>
                      <a:pt x="1336034" y="1139069"/>
                    </a:cubicBezTo>
                    <a:cubicBezTo>
                      <a:pt x="1359357" y="1139069"/>
                      <a:pt x="1385013" y="1094756"/>
                      <a:pt x="1366355" y="1078431"/>
                    </a:cubicBezTo>
                    <a:close/>
                    <a:moveTo>
                      <a:pt x="1713862" y="672616"/>
                    </a:moveTo>
                    <a:cubicBezTo>
                      <a:pt x="1716195" y="665621"/>
                      <a:pt x="1727856" y="637632"/>
                      <a:pt x="1723192" y="632969"/>
                    </a:cubicBezTo>
                    <a:cubicBezTo>
                      <a:pt x="1704534" y="614309"/>
                      <a:pt x="1685874" y="681946"/>
                      <a:pt x="1695204" y="695939"/>
                    </a:cubicBezTo>
                    <a:cubicBezTo>
                      <a:pt x="1709197" y="700605"/>
                      <a:pt x="1711530" y="681946"/>
                      <a:pt x="1713862" y="672616"/>
                    </a:cubicBezTo>
                    <a:close/>
                    <a:moveTo>
                      <a:pt x="1331371" y="1190381"/>
                    </a:moveTo>
                    <a:cubicBezTo>
                      <a:pt x="1326706" y="1197376"/>
                      <a:pt x="1336034" y="1206706"/>
                      <a:pt x="1336034" y="1202042"/>
                    </a:cubicBezTo>
                    <a:cubicBezTo>
                      <a:pt x="1340699" y="1195044"/>
                      <a:pt x="1331371" y="1185715"/>
                      <a:pt x="1331371" y="1190381"/>
                    </a:cubicBezTo>
                    <a:close/>
                    <a:moveTo>
                      <a:pt x="1993734" y="1316321"/>
                    </a:moveTo>
                    <a:cubicBezTo>
                      <a:pt x="1993734" y="1316321"/>
                      <a:pt x="1998399" y="1316321"/>
                      <a:pt x="1998399" y="1311658"/>
                    </a:cubicBezTo>
                    <a:lnTo>
                      <a:pt x="1993734" y="1316321"/>
                    </a:lnTo>
                    <a:close/>
                  </a:path>
                </a:pathLst>
              </a:custGeom>
              <a:solidFill>
                <a:schemeClr val="accent2"/>
              </a:solidFill>
              <a:ln w="23318" cap="flat">
                <a:noFill/>
                <a:prstDash val="solid"/>
                <a:miter/>
              </a:ln>
            </p:spPr>
            <p:txBody>
              <a:bodyPr rtlCol="0" anchor="ctr"/>
              <a:lstStyle/>
              <a:p>
                <a:endParaRPr lang="en-US" sz="1350"/>
              </a:p>
            </p:txBody>
          </p:sp>
          <p:sp>
            <p:nvSpPr>
              <p:cNvPr id="9" name="Freeform 10">
                <a:extLst>
                  <a:ext uri="{FF2B5EF4-FFF2-40B4-BE49-F238E27FC236}">
                    <a16:creationId xmlns:a16="http://schemas.microsoft.com/office/drawing/2014/main" id="{05331D28-DAB2-B0E0-19B6-09DA7E7CE9B7}"/>
                  </a:ext>
                </a:extLst>
              </p:cNvPr>
              <p:cNvSpPr/>
              <p:nvPr/>
            </p:nvSpPr>
            <p:spPr>
              <a:xfrm>
                <a:off x="-41481055" y="23416725"/>
                <a:ext cx="3447090" cy="4433788"/>
              </a:xfrm>
              <a:custGeom>
                <a:avLst/>
                <a:gdLst>
                  <a:gd name="connsiteX0" fmla="*/ 270544 w 3447090"/>
                  <a:gd name="connsiteY0" fmla="*/ 4417461 h 4433788"/>
                  <a:gd name="connsiteX1" fmla="*/ 1924120 w 3447090"/>
                  <a:gd name="connsiteY1" fmla="*/ 4417461 h 4433788"/>
                  <a:gd name="connsiteX2" fmla="*/ 1924120 w 3447090"/>
                  <a:gd name="connsiteY2" fmla="*/ 4433789 h 4433788"/>
                  <a:gd name="connsiteX3" fmla="*/ 270544 w 3447090"/>
                  <a:gd name="connsiteY3" fmla="*/ 4433789 h 4433788"/>
                  <a:gd name="connsiteX4" fmla="*/ 270544 w 3447090"/>
                  <a:gd name="connsiteY4" fmla="*/ 4417461 h 4433788"/>
                  <a:gd name="connsiteX5" fmla="*/ 3195206 w 3447090"/>
                  <a:gd name="connsiteY5" fmla="*/ 4177239 h 4433788"/>
                  <a:gd name="connsiteX6" fmla="*/ 3246516 w 3447090"/>
                  <a:gd name="connsiteY6" fmla="*/ 4200562 h 4433788"/>
                  <a:gd name="connsiteX7" fmla="*/ 3246516 w 3447090"/>
                  <a:gd name="connsiteY7" fmla="*/ 4184234 h 4433788"/>
                  <a:gd name="connsiteX8" fmla="*/ 3195206 w 3447090"/>
                  <a:gd name="connsiteY8" fmla="*/ 4177239 h 4433788"/>
                  <a:gd name="connsiteX9" fmla="*/ 181917 w 3447090"/>
                  <a:gd name="connsiteY9" fmla="*/ 501584 h 4433788"/>
                  <a:gd name="connsiteX10" fmla="*/ 790639 w 3447090"/>
                  <a:gd name="connsiteY10" fmla="*/ 65451 h 4433788"/>
                  <a:gd name="connsiteX11" fmla="*/ 935240 w 3447090"/>
                  <a:gd name="connsiteY11" fmla="*/ 21137 h 4433788"/>
                  <a:gd name="connsiteX12" fmla="*/ 949233 w 3447090"/>
                  <a:gd name="connsiteY12" fmla="*/ 2481 h 4433788"/>
                  <a:gd name="connsiteX13" fmla="*/ 361501 w 3447090"/>
                  <a:gd name="connsiteY13" fmla="*/ 308007 h 4433788"/>
                  <a:gd name="connsiteX14" fmla="*/ 125943 w 3447090"/>
                  <a:gd name="connsiteY14" fmla="*/ 543566 h 4433788"/>
                  <a:gd name="connsiteX15" fmla="*/ 116613 w 3447090"/>
                  <a:gd name="connsiteY15" fmla="*/ 571552 h 4433788"/>
                  <a:gd name="connsiteX16" fmla="*/ 181917 w 3447090"/>
                  <a:gd name="connsiteY16" fmla="*/ 501584 h 4433788"/>
                  <a:gd name="connsiteX17" fmla="*/ 2353258 w 3447090"/>
                  <a:gd name="connsiteY17" fmla="*/ 4088612 h 4433788"/>
                  <a:gd name="connsiteX18" fmla="*/ 2313609 w 3447090"/>
                  <a:gd name="connsiteY18" fmla="*/ 4135257 h 4433788"/>
                  <a:gd name="connsiteX19" fmla="*/ 2588817 w 3447090"/>
                  <a:gd name="connsiteY19" fmla="*/ 4158580 h 4433788"/>
                  <a:gd name="connsiteX20" fmla="*/ 2938657 w 3447090"/>
                  <a:gd name="connsiteY20" fmla="*/ 4186566 h 4433788"/>
                  <a:gd name="connsiteX21" fmla="*/ 2980637 w 3447090"/>
                  <a:gd name="connsiteY21" fmla="*/ 4209889 h 4433788"/>
                  <a:gd name="connsiteX22" fmla="*/ 2637795 w 3447090"/>
                  <a:gd name="connsiteY22" fmla="*/ 4111934 h 4433788"/>
                  <a:gd name="connsiteX23" fmla="*/ 2586485 w 3447090"/>
                  <a:gd name="connsiteY23" fmla="*/ 4132925 h 4433788"/>
                  <a:gd name="connsiteX24" fmla="*/ 2544504 w 3447090"/>
                  <a:gd name="connsiteY24" fmla="*/ 4100273 h 4433788"/>
                  <a:gd name="connsiteX25" fmla="*/ 2348593 w 3447090"/>
                  <a:gd name="connsiteY25" fmla="*/ 4086280 h 4433788"/>
                  <a:gd name="connsiteX26" fmla="*/ 443131 w 3447090"/>
                  <a:gd name="connsiteY26" fmla="*/ 1705036 h 4433788"/>
                  <a:gd name="connsiteX27" fmla="*/ 485111 w 3447090"/>
                  <a:gd name="connsiteY27" fmla="*/ 2031553 h 4433788"/>
                  <a:gd name="connsiteX28" fmla="*/ 548083 w 3447090"/>
                  <a:gd name="connsiteY28" fmla="*/ 2374395 h 4433788"/>
                  <a:gd name="connsiteX29" fmla="*/ 576070 w 3447090"/>
                  <a:gd name="connsiteY29" fmla="*/ 2418709 h 4433788"/>
                  <a:gd name="connsiteX30" fmla="*/ 461789 w 3447090"/>
                  <a:gd name="connsiteY30" fmla="*/ 1677047 h 4433788"/>
                  <a:gd name="connsiteX31" fmla="*/ 443131 w 3447090"/>
                  <a:gd name="connsiteY31" fmla="*/ 1702701 h 4433788"/>
                  <a:gd name="connsiteX32" fmla="*/ 2936325 w 3447090"/>
                  <a:gd name="connsiteY32" fmla="*/ 189062 h 4433788"/>
                  <a:gd name="connsiteX33" fmla="*/ 3148561 w 3447090"/>
                  <a:gd name="connsiteY33" fmla="*/ 774461 h 4433788"/>
                  <a:gd name="connsiteX34" fmla="*/ 3167218 w 3447090"/>
                  <a:gd name="connsiteY34" fmla="*/ 788454 h 4433788"/>
                  <a:gd name="connsiteX35" fmla="*/ 3106580 w 3447090"/>
                  <a:gd name="connsiteY35" fmla="*/ 548229 h 4433788"/>
                  <a:gd name="connsiteX36" fmla="*/ 2917667 w 3447090"/>
                  <a:gd name="connsiteY36" fmla="*/ 128421 h 4433788"/>
                  <a:gd name="connsiteX37" fmla="*/ 2852362 w 3447090"/>
                  <a:gd name="connsiteY37" fmla="*/ 58453 h 4433788"/>
                  <a:gd name="connsiteX38" fmla="*/ 2861692 w 3447090"/>
                  <a:gd name="connsiteY38" fmla="*/ 81776 h 4433788"/>
                  <a:gd name="connsiteX39" fmla="*/ 2938657 w 3447090"/>
                  <a:gd name="connsiteY39" fmla="*/ 189062 h 4433788"/>
                  <a:gd name="connsiteX40" fmla="*/ 2187666 w 3447090"/>
                  <a:gd name="connsiteY40" fmla="*/ 2763883 h 4433788"/>
                  <a:gd name="connsiteX41" fmla="*/ 2369584 w 3447090"/>
                  <a:gd name="connsiteY41" fmla="*/ 2560977 h 4433788"/>
                  <a:gd name="connsiteX42" fmla="*/ 2521182 w 3447090"/>
                  <a:gd name="connsiteY42" fmla="*/ 2437366 h 4433788"/>
                  <a:gd name="connsiteX43" fmla="*/ 2535175 w 3447090"/>
                  <a:gd name="connsiteY43" fmla="*/ 2409379 h 4433788"/>
                  <a:gd name="connsiteX44" fmla="*/ 2511852 w 3447090"/>
                  <a:gd name="connsiteY44" fmla="*/ 2418709 h 4433788"/>
                  <a:gd name="connsiteX45" fmla="*/ 2180670 w 3447090"/>
                  <a:gd name="connsiteY45" fmla="*/ 2747558 h 4433788"/>
                  <a:gd name="connsiteX46" fmla="*/ 2173673 w 3447090"/>
                  <a:gd name="connsiteY46" fmla="*/ 2777879 h 4433788"/>
                  <a:gd name="connsiteX47" fmla="*/ 2187666 w 3447090"/>
                  <a:gd name="connsiteY47" fmla="*/ 2766217 h 4433788"/>
                  <a:gd name="connsiteX48" fmla="*/ 862939 w 3447090"/>
                  <a:gd name="connsiteY48" fmla="*/ 3729442 h 4433788"/>
                  <a:gd name="connsiteX49" fmla="*/ 951565 w 3447090"/>
                  <a:gd name="connsiteY49" fmla="*/ 4067621 h 4433788"/>
                  <a:gd name="connsiteX50" fmla="*/ 972556 w 3447090"/>
                  <a:gd name="connsiteY50" fmla="*/ 4065289 h 4433788"/>
                  <a:gd name="connsiteX51" fmla="*/ 932907 w 3447090"/>
                  <a:gd name="connsiteY51" fmla="*/ 3995321 h 4433788"/>
                  <a:gd name="connsiteX52" fmla="*/ 881597 w 3447090"/>
                  <a:gd name="connsiteY52" fmla="*/ 3787749 h 4433788"/>
                  <a:gd name="connsiteX53" fmla="*/ 862939 w 3447090"/>
                  <a:gd name="connsiteY53" fmla="*/ 3727110 h 4433788"/>
                  <a:gd name="connsiteX54" fmla="*/ 3027282 w 3447090"/>
                  <a:gd name="connsiteY54" fmla="*/ 4200562 h 4433788"/>
                  <a:gd name="connsiteX55" fmla="*/ 3085589 w 3447090"/>
                  <a:gd name="connsiteY55" fmla="*/ 4207557 h 4433788"/>
                  <a:gd name="connsiteX56" fmla="*/ 3141564 w 3447090"/>
                  <a:gd name="connsiteY56" fmla="*/ 4207557 h 4433788"/>
                  <a:gd name="connsiteX57" fmla="*/ 3085589 w 3447090"/>
                  <a:gd name="connsiteY57" fmla="*/ 4186566 h 4433788"/>
                  <a:gd name="connsiteX58" fmla="*/ 3027282 w 3447090"/>
                  <a:gd name="connsiteY58" fmla="*/ 4202894 h 4433788"/>
                  <a:gd name="connsiteX59" fmla="*/ 3199871 w 3447090"/>
                  <a:gd name="connsiteY59" fmla="*/ 636856 h 4433788"/>
                  <a:gd name="connsiteX60" fmla="*/ 3106580 w 3447090"/>
                  <a:gd name="connsiteY60" fmla="*/ 1637400 h 4433788"/>
                  <a:gd name="connsiteX61" fmla="*/ 2999296 w 3447090"/>
                  <a:gd name="connsiteY61" fmla="*/ 1863628 h 4433788"/>
                  <a:gd name="connsiteX62" fmla="*/ 2982970 w 3447090"/>
                  <a:gd name="connsiteY62" fmla="*/ 1912605 h 4433788"/>
                  <a:gd name="connsiteX63" fmla="*/ 3001628 w 3447090"/>
                  <a:gd name="connsiteY63" fmla="*/ 1898612 h 4433788"/>
                  <a:gd name="connsiteX64" fmla="*/ 3220862 w 3447090"/>
                  <a:gd name="connsiteY64" fmla="*/ 1327207 h 4433788"/>
                  <a:gd name="connsiteX65" fmla="*/ 3178880 w 3447090"/>
                  <a:gd name="connsiteY65" fmla="*/ 517911 h 4433788"/>
                  <a:gd name="connsiteX66" fmla="*/ 3160222 w 3447090"/>
                  <a:gd name="connsiteY66" fmla="*/ 513245 h 4433788"/>
                  <a:gd name="connsiteX67" fmla="*/ 3197539 w 3447090"/>
                  <a:gd name="connsiteY67" fmla="*/ 636856 h 4433788"/>
                  <a:gd name="connsiteX68" fmla="*/ 1877475 w 3447090"/>
                  <a:gd name="connsiteY68" fmla="*/ 4279857 h 4433788"/>
                  <a:gd name="connsiteX69" fmla="*/ 1865814 w 3447090"/>
                  <a:gd name="connsiteY69" fmla="*/ 4256534 h 4433788"/>
                  <a:gd name="connsiteX70" fmla="*/ 1814504 w 3447090"/>
                  <a:gd name="connsiteY70" fmla="*/ 4263532 h 4433788"/>
                  <a:gd name="connsiteX71" fmla="*/ 1427348 w 3447090"/>
                  <a:gd name="connsiteY71" fmla="*/ 4223885 h 4433788"/>
                  <a:gd name="connsiteX72" fmla="*/ 1411022 w 3447090"/>
                  <a:gd name="connsiteY72" fmla="*/ 4223885 h 4433788"/>
                  <a:gd name="connsiteX73" fmla="*/ 1427348 w 3447090"/>
                  <a:gd name="connsiteY73" fmla="*/ 4244873 h 4433788"/>
                  <a:gd name="connsiteX74" fmla="*/ 1877475 w 3447090"/>
                  <a:gd name="connsiteY74" fmla="*/ 4282191 h 4433788"/>
                  <a:gd name="connsiteX75" fmla="*/ 832620 w 3447090"/>
                  <a:gd name="connsiteY75" fmla="*/ 4158580 h 4433788"/>
                  <a:gd name="connsiteX76" fmla="*/ 445464 w 3447090"/>
                  <a:gd name="connsiteY76" fmla="*/ 4219218 h 4433788"/>
                  <a:gd name="connsiteX77" fmla="*/ 289202 w 3447090"/>
                  <a:gd name="connsiteY77" fmla="*/ 4261200 h 4433788"/>
                  <a:gd name="connsiteX78" fmla="*/ 284537 w 3447090"/>
                  <a:gd name="connsiteY78" fmla="*/ 4277525 h 4433788"/>
                  <a:gd name="connsiteX79" fmla="*/ 583067 w 3447090"/>
                  <a:gd name="connsiteY79" fmla="*/ 4209889 h 4433788"/>
                  <a:gd name="connsiteX80" fmla="*/ 1005208 w 3447090"/>
                  <a:gd name="connsiteY80" fmla="*/ 4186566 h 4433788"/>
                  <a:gd name="connsiteX81" fmla="*/ 1042524 w 3447090"/>
                  <a:gd name="connsiteY81" fmla="*/ 4214555 h 4433788"/>
                  <a:gd name="connsiteX82" fmla="*/ 832620 w 3447090"/>
                  <a:gd name="connsiteY82" fmla="*/ 4156248 h 4433788"/>
                  <a:gd name="connsiteX83" fmla="*/ 3447091 w 3447090"/>
                  <a:gd name="connsiteY83" fmla="*/ 4279857 h 4433788"/>
                  <a:gd name="connsiteX84" fmla="*/ 3437762 w 3447090"/>
                  <a:gd name="connsiteY84" fmla="*/ 4291518 h 4433788"/>
                  <a:gd name="connsiteX85" fmla="*/ 2409232 w 3447090"/>
                  <a:gd name="connsiteY85" fmla="*/ 4291518 h 4433788"/>
                  <a:gd name="connsiteX86" fmla="*/ 2364919 w 3447090"/>
                  <a:gd name="connsiteY86" fmla="*/ 4298516 h 4433788"/>
                  <a:gd name="connsiteX87" fmla="*/ 1933450 w 3447090"/>
                  <a:gd name="connsiteY87" fmla="*/ 4303179 h 4433788"/>
                  <a:gd name="connsiteX88" fmla="*/ 1924120 w 3447090"/>
                  <a:gd name="connsiteY88" fmla="*/ 4314841 h 4433788"/>
                  <a:gd name="connsiteX89" fmla="*/ 2528178 w 3447090"/>
                  <a:gd name="connsiteY89" fmla="*/ 4314841 h 4433788"/>
                  <a:gd name="connsiteX90" fmla="*/ 2507187 w 3447090"/>
                  <a:gd name="connsiteY90" fmla="*/ 4326502 h 4433788"/>
                  <a:gd name="connsiteX91" fmla="*/ 2346262 w 3447090"/>
                  <a:gd name="connsiteY91" fmla="*/ 4338163 h 4433788"/>
                  <a:gd name="connsiteX92" fmla="*/ 2138689 w 3447090"/>
                  <a:gd name="connsiteY92" fmla="*/ 4342830 h 4433788"/>
                  <a:gd name="connsiteX93" fmla="*/ 2117698 w 3447090"/>
                  <a:gd name="connsiteY93" fmla="*/ 4347493 h 4433788"/>
                  <a:gd name="connsiteX94" fmla="*/ 3020286 w 3447090"/>
                  <a:gd name="connsiteY94" fmla="*/ 4417461 h 4433788"/>
                  <a:gd name="connsiteX95" fmla="*/ 2994632 w 3447090"/>
                  <a:gd name="connsiteY95" fmla="*/ 4429122 h 4433788"/>
                  <a:gd name="connsiteX96" fmla="*/ 2159680 w 3447090"/>
                  <a:gd name="connsiteY96" fmla="*/ 4429122 h 4433788"/>
                  <a:gd name="connsiteX97" fmla="*/ 2159680 w 3447090"/>
                  <a:gd name="connsiteY97" fmla="*/ 4412798 h 4433788"/>
                  <a:gd name="connsiteX98" fmla="*/ 2819712 w 3447090"/>
                  <a:gd name="connsiteY98" fmla="*/ 4412798 h 4433788"/>
                  <a:gd name="connsiteX99" fmla="*/ 2679776 w 3447090"/>
                  <a:gd name="connsiteY99" fmla="*/ 4396470 h 4433788"/>
                  <a:gd name="connsiteX100" fmla="*/ 492109 w 3447090"/>
                  <a:gd name="connsiteY100" fmla="*/ 4310177 h 4433788"/>
                  <a:gd name="connsiteX101" fmla="*/ 0 w 3447090"/>
                  <a:gd name="connsiteY101" fmla="*/ 4305514 h 4433788"/>
                  <a:gd name="connsiteX102" fmla="*/ 0 w 3447090"/>
                  <a:gd name="connsiteY102" fmla="*/ 4289186 h 4433788"/>
                  <a:gd name="connsiteX103" fmla="*/ 1007540 w 3447090"/>
                  <a:gd name="connsiteY103" fmla="*/ 4300848 h 4433788"/>
                  <a:gd name="connsiteX104" fmla="*/ 1040192 w 3447090"/>
                  <a:gd name="connsiteY104" fmla="*/ 4219218 h 4433788"/>
                  <a:gd name="connsiteX105" fmla="*/ 1112492 w 3447090"/>
                  <a:gd name="connsiteY105" fmla="*/ 4132925 h 4433788"/>
                  <a:gd name="connsiteX106" fmla="*/ 1119488 w 3447090"/>
                  <a:gd name="connsiteY106" fmla="*/ 4102605 h 4433788"/>
                  <a:gd name="connsiteX107" fmla="*/ 1210447 w 3447090"/>
                  <a:gd name="connsiteY107" fmla="*/ 4137589 h 4433788"/>
                  <a:gd name="connsiteX108" fmla="*/ 1261757 w 3447090"/>
                  <a:gd name="connsiteY108" fmla="*/ 4149250 h 4433788"/>
                  <a:gd name="connsiteX109" fmla="*/ 1299073 w 3447090"/>
                  <a:gd name="connsiteY109" fmla="*/ 4177239 h 4433788"/>
                  <a:gd name="connsiteX110" fmla="*/ 1364376 w 3447090"/>
                  <a:gd name="connsiteY110" fmla="*/ 4219218 h 4433788"/>
                  <a:gd name="connsiteX111" fmla="*/ 1313066 w 3447090"/>
                  <a:gd name="connsiteY111" fmla="*/ 4230880 h 4433788"/>
                  <a:gd name="connsiteX112" fmla="*/ 1336389 w 3447090"/>
                  <a:gd name="connsiteY112" fmla="*/ 4305514 h 4433788"/>
                  <a:gd name="connsiteX113" fmla="*/ 1921789 w 3447090"/>
                  <a:gd name="connsiteY113" fmla="*/ 4293853 h 4433788"/>
                  <a:gd name="connsiteX114" fmla="*/ 1905463 w 3447090"/>
                  <a:gd name="connsiteY114" fmla="*/ 4275193 h 4433788"/>
                  <a:gd name="connsiteX115" fmla="*/ 1926453 w 3447090"/>
                  <a:gd name="connsiteY115" fmla="*/ 4233211 h 4433788"/>
                  <a:gd name="connsiteX116" fmla="*/ 1973099 w 3447090"/>
                  <a:gd name="connsiteY116" fmla="*/ 4037303 h 4433788"/>
                  <a:gd name="connsiteX117" fmla="*/ 1919456 w 3447090"/>
                  <a:gd name="connsiteY117" fmla="*/ 4023307 h 4433788"/>
                  <a:gd name="connsiteX118" fmla="*/ 1812172 w 3447090"/>
                  <a:gd name="connsiteY118" fmla="*/ 3675802 h 4433788"/>
                  <a:gd name="connsiteX119" fmla="*/ 1758530 w 3447090"/>
                  <a:gd name="connsiteY119" fmla="*/ 3267655 h 4433788"/>
                  <a:gd name="connsiteX120" fmla="*/ 1275750 w 3447090"/>
                  <a:gd name="connsiteY120" fmla="*/ 3377270 h 4433788"/>
                  <a:gd name="connsiteX121" fmla="*/ 1271086 w 3447090"/>
                  <a:gd name="connsiteY121" fmla="*/ 3479891 h 4433788"/>
                  <a:gd name="connsiteX122" fmla="*/ 1030862 w 3447090"/>
                  <a:gd name="connsiteY122" fmla="*/ 3869378 h 4433788"/>
                  <a:gd name="connsiteX123" fmla="*/ 1009871 w 3447090"/>
                  <a:gd name="connsiteY123" fmla="*/ 3853053 h 4433788"/>
                  <a:gd name="connsiteX124" fmla="*/ 883930 w 3447090"/>
                  <a:gd name="connsiteY124" fmla="*/ 3211680 h 4433788"/>
                  <a:gd name="connsiteX125" fmla="*/ 853611 w 3447090"/>
                  <a:gd name="connsiteY125" fmla="*/ 2983117 h 4433788"/>
                  <a:gd name="connsiteX126" fmla="*/ 699680 w 3447090"/>
                  <a:gd name="connsiteY126" fmla="*/ 2379059 h 4433788"/>
                  <a:gd name="connsiteX127" fmla="*/ 727668 w 3447090"/>
                  <a:gd name="connsiteY127" fmla="*/ 2194812 h 4433788"/>
                  <a:gd name="connsiteX128" fmla="*/ 681022 w 3447090"/>
                  <a:gd name="connsiteY128" fmla="*/ 2108516 h 4433788"/>
                  <a:gd name="connsiteX129" fmla="*/ 650703 w 3447090"/>
                  <a:gd name="connsiteY129" fmla="*/ 2096855 h 4433788"/>
                  <a:gd name="connsiteX130" fmla="*/ 622716 w 3447090"/>
                  <a:gd name="connsiteY130" fmla="*/ 2050210 h 4433788"/>
                  <a:gd name="connsiteX131" fmla="*/ 622716 w 3447090"/>
                  <a:gd name="connsiteY131" fmla="*/ 1861297 h 4433788"/>
                  <a:gd name="connsiteX132" fmla="*/ 634377 w 3447090"/>
                  <a:gd name="connsiteY132" fmla="*/ 1856633 h 4433788"/>
                  <a:gd name="connsiteX133" fmla="*/ 650703 w 3447090"/>
                  <a:gd name="connsiteY133" fmla="*/ 2059539 h 4433788"/>
                  <a:gd name="connsiteX134" fmla="*/ 664696 w 3447090"/>
                  <a:gd name="connsiteY134" fmla="*/ 2031553 h 4433788"/>
                  <a:gd name="connsiteX135" fmla="*/ 823290 w 3447090"/>
                  <a:gd name="connsiteY135" fmla="*/ 1952256 h 4433788"/>
                  <a:gd name="connsiteX136" fmla="*/ 883930 w 3447090"/>
                  <a:gd name="connsiteY136" fmla="*/ 1980242 h 4433788"/>
                  <a:gd name="connsiteX137" fmla="*/ 876933 w 3447090"/>
                  <a:gd name="connsiteY137" fmla="*/ 1886951 h 4433788"/>
                  <a:gd name="connsiteX138" fmla="*/ 795304 w 3447090"/>
                  <a:gd name="connsiteY138" fmla="*/ 1630402 h 4433788"/>
                  <a:gd name="connsiteX139" fmla="*/ 655368 w 3447090"/>
                  <a:gd name="connsiteY139" fmla="*/ 1541777 h 4433788"/>
                  <a:gd name="connsiteX140" fmla="*/ 774313 w 3447090"/>
                  <a:gd name="connsiteY140" fmla="*/ 1567432 h 4433788"/>
                  <a:gd name="connsiteX141" fmla="*/ 827955 w 3447090"/>
                  <a:gd name="connsiteY141" fmla="*/ 1597749 h 4433788"/>
                  <a:gd name="connsiteX142" fmla="*/ 811629 w 3447090"/>
                  <a:gd name="connsiteY142" fmla="*/ 1488134 h 4433788"/>
                  <a:gd name="connsiteX143" fmla="*/ 827955 w 3447090"/>
                  <a:gd name="connsiteY143" fmla="*/ 1504459 h 4433788"/>
                  <a:gd name="connsiteX144" fmla="*/ 874600 w 3447090"/>
                  <a:gd name="connsiteY144" fmla="*/ 1390180 h 4433788"/>
                  <a:gd name="connsiteX145" fmla="*/ 890926 w 3447090"/>
                  <a:gd name="connsiteY145" fmla="*/ 1336537 h 4433788"/>
                  <a:gd name="connsiteX146" fmla="*/ 862939 w 3447090"/>
                  <a:gd name="connsiteY146" fmla="*/ 1096312 h 4433788"/>
                  <a:gd name="connsiteX147" fmla="*/ 862939 w 3447090"/>
                  <a:gd name="connsiteY147" fmla="*/ 886408 h 4433788"/>
                  <a:gd name="connsiteX148" fmla="*/ 874600 w 3447090"/>
                  <a:gd name="connsiteY148" fmla="*/ 874747 h 4433788"/>
                  <a:gd name="connsiteX149" fmla="*/ 890926 w 3447090"/>
                  <a:gd name="connsiteY149" fmla="*/ 1170946 h 4433788"/>
                  <a:gd name="connsiteX150" fmla="*/ 914249 w 3447090"/>
                  <a:gd name="connsiteY150" fmla="*/ 1336537 h 4433788"/>
                  <a:gd name="connsiteX151" fmla="*/ 907252 w 3447090"/>
                  <a:gd name="connsiteY151" fmla="*/ 1376184 h 4433788"/>
                  <a:gd name="connsiteX152" fmla="*/ 923579 w 3447090"/>
                  <a:gd name="connsiteY152" fmla="*/ 1394843 h 4433788"/>
                  <a:gd name="connsiteX153" fmla="*/ 867604 w 3447090"/>
                  <a:gd name="connsiteY153" fmla="*/ 1705036 h 4433788"/>
                  <a:gd name="connsiteX154" fmla="*/ 902588 w 3447090"/>
                  <a:gd name="connsiteY154" fmla="*/ 1996569 h 4433788"/>
                  <a:gd name="connsiteX155" fmla="*/ 839616 w 3447090"/>
                  <a:gd name="connsiteY155" fmla="*/ 2075864 h 4433788"/>
                  <a:gd name="connsiteX156" fmla="*/ 904919 w 3447090"/>
                  <a:gd name="connsiteY156" fmla="*/ 2348741 h 4433788"/>
                  <a:gd name="connsiteX157" fmla="*/ 1007540 w 3447090"/>
                  <a:gd name="connsiteY157" fmla="*/ 2246121 h 4433788"/>
                  <a:gd name="connsiteX158" fmla="*/ 1061182 w 3447090"/>
                  <a:gd name="connsiteY158" fmla="*/ 2148167 h 4433788"/>
                  <a:gd name="connsiteX159" fmla="*/ 1028531 w 3447090"/>
                  <a:gd name="connsiteY159" fmla="*/ 2199475 h 4433788"/>
                  <a:gd name="connsiteX160" fmla="*/ 1021533 w 3447090"/>
                  <a:gd name="connsiteY160" fmla="*/ 2176153 h 4433788"/>
                  <a:gd name="connsiteX161" fmla="*/ 1089169 w 3447090"/>
                  <a:gd name="connsiteY161" fmla="*/ 1982573 h 4433788"/>
                  <a:gd name="connsiteX162" fmla="*/ 1121821 w 3447090"/>
                  <a:gd name="connsiteY162" fmla="*/ 1998901 h 4433788"/>
                  <a:gd name="connsiteX163" fmla="*/ 1112492 w 3447090"/>
                  <a:gd name="connsiteY163" fmla="*/ 1959251 h 4433788"/>
                  <a:gd name="connsiteX164" fmla="*/ 1128818 w 3447090"/>
                  <a:gd name="connsiteY164" fmla="*/ 1959251 h 4433788"/>
                  <a:gd name="connsiteX165" fmla="*/ 1313066 w 3447090"/>
                  <a:gd name="connsiteY165" fmla="*/ 2005896 h 4433788"/>
                  <a:gd name="connsiteX166" fmla="*/ 1226773 w 3447090"/>
                  <a:gd name="connsiteY166" fmla="*/ 1819315 h 4433788"/>
                  <a:gd name="connsiteX167" fmla="*/ 1266421 w 3447090"/>
                  <a:gd name="connsiteY167" fmla="*/ 1618740 h 4433788"/>
                  <a:gd name="connsiteX168" fmla="*/ 1278082 w 3447090"/>
                  <a:gd name="connsiteY168" fmla="*/ 1604747 h 4433788"/>
                  <a:gd name="connsiteX169" fmla="*/ 1261757 w 3447090"/>
                  <a:gd name="connsiteY169" fmla="*/ 1677047 h 4433788"/>
                  <a:gd name="connsiteX170" fmla="*/ 1273419 w 3447090"/>
                  <a:gd name="connsiteY170" fmla="*/ 1667717 h 4433788"/>
                  <a:gd name="connsiteX171" fmla="*/ 1273419 w 3447090"/>
                  <a:gd name="connsiteY171" fmla="*/ 1709699 h 4433788"/>
                  <a:gd name="connsiteX172" fmla="*/ 1247763 w 3447090"/>
                  <a:gd name="connsiteY172" fmla="*/ 1844972 h 4433788"/>
                  <a:gd name="connsiteX173" fmla="*/ 1322396 w 3447090"/>
                  <a:gd name="connsiteY173" fmla="*/ 1966249 h 4433788"/>
                  <a:gd name="connsiteX174" fmla="*/ 1364376 w 3447090"/>
                  <a:gd name="connsiteY174" fmla="*/ 1917272 h 4433788"/>
                  <a:gd name="connsiteX175" fmla="*/ 1348050 w 3447090"/>
                  <a:gd name="connsiteY175" fmla="*/ 1842637 h 4433788"/>
                  <a:gd name="connsiteX176" fmla="*/ 1336389 w 3447090"/>
                  <a:gd name="connsiteY176" fmla="*/ 1427496 h 4433788"/>
                  <a:gd name="connsiteX177" fmla="*/ 1324727 w 3447090"/>
                  <a:gd name="connsiteY177" fmla="*/ 1441489 h 4433788"/>
                  <a:gd name="connsiteX178" fmla="*/ 1301405 w 3447090"/>
                  <a:gd name="connsiteY178" fmla="*/ 1537111 h 4433788"/>
                  <a:gd name="connsiteX179" fmla="*/ 1285080 w 3447090"/>
                  <a:gd name="connsiteY179" fmla="*/ 1583756 h 4433788"/>
                  <a:gd name="connsiteX180" fmla="*/ 1280415 w 3447090"/>
                  <a:gd name="connsiteY180" fmla="*/ 1541777 h 4433788"/>
                  <a:gd name="connsiteX181" fmla="*/ 1362045 w 3447090"/>
                  <a:gd name="connsiteY181" fmla="*/ 1152287 h 4433788"/>
                  <a:gd name="connsiteX182" fmla="*/ 1394695 w 3447090"/>
                  <a:gd name="connsiteY182" fmla="*/ 1035674 h 4433788"/>
                  <a:gd name="connsiteX183" fmla="*/ 1366709 w 3447090"/>
                  <a:gd name="connsiteY183" fmla="*/ 963374 h 4433788"/>
                  <a:gd name="connsiteX184" fmla="*/ 1303738 w 3447090"/>
                  <a:gd name="connsiteY184" fmla="*/ 1000690 h 4433788"/>
                  <a:gd name="connsiteX185" fmla="*/ 1275750 w 3447090"/>
                  <a:gd name="connsiteY185" fmla="*/ 940051 h 4433788"/>
                  <a:gd name="connsiteX186" fmla="*/ 1240766 w 3447090"/>
                  <a:gd name="connsiteY186" fmla="*/ 1163948 h 4433788"/>
                  <a:gd name="connsiteX187" fmla="*/ 1147476 w 3447090"/>
                  <a:gd name="connsiteY187" fmla="*/ 1768006 h 4433788"/>
                  <a:gd name="connsiteX188" fmla="*/ 1091501 w 3447090"/>
                  <a:gd name="connsiteY188" fmla="*/ 1973247 h 4433788"/>
                  <a:gd name="connsiteX189" fmla="*/ 1082173 w 3447090"/>
                  <a:gd name="connsiteY189" fmla="*/ 1954587 h 4433788"/>
                  <a:gd name="connsiteX190" fmla="*/ 1112492 w 3447090"/>
                  <a:gd name="connsiteY190" fmla="*/ 1812320 h 4433788"/>
                  <a:gd name="connsiteX191" fmla="*/ 1252428 w 3447090"/>
                  <a:gd name="connsiteY191" fmla="*/ 884076 h 4433788"/>
                  <a:gd name="connsiteX192" fmla="*/ 1222109 w 3447090"/>
                  <a:gd name="connsiteY192" fmla="*/ 893406 h 4433788"/>
                  <a:gd name="connsiteX193" fmla="*/ 1040192 w 3447090"/>
                  <a:gd name="connsiteY193" fmla="*/ 1007687 h 4433788"/>
                  <a:gd name="connsiteX194" fmla="*/ 1056517 w 3447090"/>
                  <a:gd name="connsiteY194" fmla="*/ 1257239 h 4433788"/>
                  <a:gd name="connsiteX195" fmla="*/ 1131150 w 3447090"/>
                  <a:gd name="connsiteY195" fmla="*/ 1642063 h 4433788"/>
                  <a:gd name="connsiteX196" fmla="*/ 1119488 w 3447090"/>
                  <a:gd name="connsiteY196" fmla="*/ 1663054 h 4433788"/>
                  <a:gd name="connsiteX197" fmla="*/ 1084504 w 3447090"/>
                  <a:gd name="connsiteY197" fmla="*/ 1548772 h 4433788"/>
                  <a:gd name="connsiteX198" fmla="*/ 1026198 w 3447090"/>
                  <a:gd name="connsiteY198" fmla="*/ 1049667 h 4433788"/>
                  <a:gd name="connsiteX199" fmla="*/ 1082173 w 3447090"/>
                  <a:gd name="connsiteY199" fmla="*/ 954044 h 4433788"/>
                  <a:gd name="connsiteX200" fmla="*/ 1030862 w 3447090"/>
                  <a:gd name="connsiteY200" fmla="*/ 856090 h 4433788"/>
                  <a:gd name="connsiteX201" fmla="*/ 1196453 w 3447090"/>
                  <a:gd name="connsiteY201" fmla="*/ 669509 h 4433788"/>
                  <a:gd name="connsiteX202" fmla="*/ 876933 w 3447090"/>
                  <a:gd name="connsiteY202" fmla="*/ 725484 h 4433788"/>
                  <a:gd name="connsiteX203" fmla="*/ 797636 w 3447090"/>
                  <a:gd name="connsiteY203" fmla="*/ 807113 h 4433788"/>
                  <a:gd name="connsiteX204" fmla="*/ 725336 w 3447090"/>
                  <a:gd name="connsiteY204" fmla="*/ 1045003 h 4433788"/>
                  <a:gd name="connsiteX205" fmla="*/ 601725 w 3447090"/>
                  <a:gd name="connsiteY205" fmla="*/ 1387845 h 4433788"/>
                  <a:gd name="connsiteX206" fmla="*/ 587732 w 3447090"/>
                  <a:gd name="connsiteY206" fmla="*/ 1492797 h 4433788"/>
                  <a:gd name="connsiteX207" fmla="*/ 571405 w 3447090"/>
                  <a:gd name="connsiteY207" fmla="*/ 1476473 h 4433788"/>
                  <a:gd name="connsiteX208" fmla="*/ 387157 w 3447090"/>
                  <a:gd name="connsiteY208" fmla="*/ 1495132 h 4433788"/>
                  <a:gd name="connsiteX209" fmla="*/ 132940 w 3447090"/>
                  <a:gd name="connsiteY209" fmla="*/ 1322544 h 4433788"/>
                  <a:gd name="connsiteX210" fmla="*/ 447796 w 3447090"/>
                  <a:gd name="connsiteY210" fmla="*/ 1418166 h 4433788"/>
                  <a:gd name="connsiteX211" fmla="*/ 545751 w 3447090"/>
                  <a:gd name="connsiteY211" fmla="*/ 1432159 h 4433788"/>
                  <a:gd name="connsiteX212" fmla="*/ 573739 w 3447090"/>
                  <a:gd name="connsiteY212" fmla="*/ 1427496 h 4433788"/>
                  <a:gd name="connsiteX213" fmla="*/ 604058 w 3447090"/>
                  <a:gd name="connsiteY213" fmla="*/ 1306216 h 4433788"/>
                  <a:gd name="connsiteX214" fmla="*/ 734664 w 3447090"/>
                  <a:gd name="connsiteY214" fmla="*/ 933053 h 4433788"/>
                  <a:gd name="connsiteX215" fmla="*/ 762652 w 3447090"/>
                  <a:gd name="connsiteY215" fmla="*/ 846760 h 4433788"/>
                  <a:gd name="connsiteX216" fmla="*/ 837284 w 3447090"/>
                  <a:gd name="connsiteY216" fmla="*/ 723149 h 4433788"/>
                  <a:gd name="connsiteX217" fmla="*/ 979552 w 3447090"/>
                  <a:gd name="connsiteY217" fmla="*/ 690500 h 4433788"/>
                  <a:gd name="connsiteX218" fmla="*/ 1030862 w 3447090"/>
                  <a:gd name="connsiteY218" fmla="*/ 678838 h 4433788"/>
                  <a:gd name="connsiteX219" fmla="*/ 1226773 w 3447090"/>
                  <a:gd name="connsiteY219" fmla="*/ 648518 h 4433788"/>
                  <a:gd name="connsiteX220" fmla="*/ 1322396 w 3447090"/>
                  <a:gd name="connsiteY220" fmla="*/ 601872 h 4433788"/>
                  <a:gd name="connsiteX221" fmla="*/ 1322396 w 3447090"/>
                  <a:gd name="connsiteY221" fmla="*/ 510913 h 4433788"/>
                  <a:gd name="connsiteX222" fmla="*/ 1327061 w 3447090"/>
                  <a:gd name="connsiteY222" fmla="*/ 475929 h 4433788"/>
                  <a:gd name="connsiteX223" fmla="*/ 1350383 w 3447090"/>
                  <a:gd name="connsiteY223" fmla="*/ 347655 h 4433788"/>
                  <a:gd name="connsiteX224" fmla="*/ 1408690 w 3447090"/>
                  <a:gd name="connsiteY224" fmla="*/ 112096 h 4433788"/>
                  <a:gd name="connsiteX225" fmla="*/ 1464663 w 3447090"/>
                  <a:gd name="connsiteY225" fmla="*/ 98103 h 4433788"/>
                  <a:gd name="connsiteX226" fmla="*/ 1471661 w 3447090"/>
                  <a:gd name="connsiteY226" fmla="*/ 67783 h 4433788"/>
                  <a:gd name="connsiteX227" fmla="*/ 1576613 w 3447090"/>
                  <a:gd name="connsiteY227" fmla="*/ 146 h 4433788"/>
                  <a:gd name="connsiteX228" fmla="*/ 1623259 w 3447090"/>
                  <a:gd name="connsiteY228" fmla="*/ 23469 h 4433788"/>
                  <a:gd name="connsiteX229" fmla="*/ 1739872 w 3447090"/>
                  <a:gd name="connsiteY229" fmla="*/ 44460 h 4433788"/>
                  <a:gd name="connsiteX230" fmla="*/ 1849488 w 3447090"/>
                  <a:gd name="connsiteY230" fmla="*/ 489922 h 4433788"/>
                  <a:gd name="connsiteX231" fmla="*/ 1826165 w 3447090"/>
                  <a:gd name="connsiteY231" fmla="*/ 517911 h 4433788"/>
                  <a:gd name="connsiteX232" fmla="*/ 1814504 w 3447090"/>
                  <a:gd name="connsiteY232" fmla="*/ 569220 h 4433788"/>
                  <a:gd name="connsiteX233" fmla="*/ 1777188 w 3447090"/>
                  <a:gd name="connsiteY233" fmla="*/ 620532 h 4433788"/>
                  <a:gd name="connsiteX234" fmla="*/ 1751533 w 3447090"/>
                  <a:gd name="connsiteY234" fmla="*/ 772129 h 4433788"/>
                  <a:gd name="connsiteX235" fmla="*/ 1847156 w 3447090"/>
                  <a:gd name="connsiteY235" fmla="*/ 867751 h 4433788"/>
                  <a:gd name="connsiteX236" fmla="*/ 2106037 w 3447090"/>
                  <a:gd name="connsiteY236" fmla="*/ 1147624 h 4433788"/>
                  <a:gd name="connsiteX237" fmla="*/ 2089712 w 3447090"/>
                  <a:gd name="connsiteY237" fmla="*/ 1215260 h 4433788"/>
                  <a:gd name="connsiteX238" fmla="*/ 2073386 w 3447090"/>
                  <a:gd name="connsiteY238" fmla="*/ 1215260 h 4433788"/>
                  <a:gd name="connsiteX239" fmla="*/ 2073386 w 3447090"/>
                  <a:gd name="connsiteY239" fmla="*/ 1203599 h 4433788"/>
                  <a:gd name="connsiteX240" fmla="*/ 2078051 w 3447090"/>
                  <a:gd name="connsiteY240" fmla="*/ 1198932 h 4433788"/>
                  <a:gd name="connsiteX241" fmla="*/ 2082714 w 3447090"/>
                  <a:gd name="connsiteY241" fmla="*/ 1070658 h 4433788"/>
                  <a:gd name="connsiteX242" fmla="*/ 1903131 w 3447090"/>
                  <a:gd name="connsiteY242" fmla="*/ 928390 h 4433788"/>
                  <a:gd name="connsiteX243" fmla="*/ 1756197 w 3447090"/>
                  <a:gd name="connsiteY243" fmla="*/ 814108 h 4433788"/>
                  <a:gd name="connsiteX244" fmla="*/ 1809840 w 3447090"/>
                  <a:gd name="connsiteY244" fmla="*/ 968037 h 4433788"/>
                  <a:gd name="connsiteX245" fmla="*/ 1830830 w 3447090"/>
                  <a:gd name="connsiteY245" fmla="*/ 1107973 h 4433788"/>
                  <a:gd name="connsiteX246" fmla="*/ 1763195 w 3447090"/>
                  <a:gd name="connsiteY246" fmla="*/ 1182608 h 4433788"/>
                  <a:gd name="connsiteX247" fmla="*/ 1781853 w 3447090"/>
                  <a:gd name="connsiteY247" fmla="*/ 1252576 h 4433788"/>
                  <a:gd name="connsiteX248" fmla="*/ 1865814 w 3447090"/>
                  <a:gd name="connsiteY248" fmla="*/ 1166280 h 4433788"/>
                  <a:gd name="connsiteX249" fmla="*/ 1842491 w 3447090"/>
                  <a:gd name="connsiteY249" fmla="*/ 1198932 h 4433788"/>
                  <a:gd name="connsiteX250" fmla="*/ 1791181 w 3447090"/>
                  <a:gd name="connsiteY250" fmla="*/ 1301553 h 4433788"/>
                  <a:gd name="connsiteX251" fmla="*/ 1854152 w 3447090"/>
                  <a:gd name="connsiteY251" fmla="*/ 1551104 h 4433788"/>
                  <a:gd name="connsiteX252" fmla="*/ 1837826 w 3447090"/>
                  <a:gd name="connsiteY252" fmla="*/ 1551104 h 4433788"/>
                  <a:gd name="connsiteX253" fmla="*/ 1814504 w 3447090"/>
                  <a:gd name="connsiteY253" fmla="*/ 1464811 h 4433788"/>
                  <a:gd name="connsiteX254" fmla="*/ 1774856 w 3447090"/>
                  <a:gd name="connsiteY254" fmla="*/ 1327207 h 4433788"/>
                  <a:gd name="connsiteX255" fmla="*/ 1772523 w 3447090"/>
                  <a:gd name="connsiteY255" fmla="*/ 1299221 h 4433788"/>
                  <a:gd name="connsiteX256" fmla="*/ 1721213 w 3447090"/>
                  <a:gd name="connsiteY256" fmla="*/ 1133631 h 4433788"/>
                  <a:gd name="connsiteX257" fmla="*/ 1700223 w 3447090"/>
                  <a:gd name="connsiteY257" fmla="*/ 1180276 h 4433788"/>
                  <a:gd name="connsiteX258" fmla="*/ 1529968 w 3447090"/>
                  <a:gd name="connsiteY258" fmla="*/ 1261905 h 4433788"/>
                  <a:gd name="connsiteX259" fmla="*/ 1529968 w 3447090"/>
                  <a:gd name="connsiteY259" fmla="*/ 1229253 h 4433788"/>
                  <a:gd name="connsiteX260" fmla="*/ 1525303 w 3447090"/>
                  <a:gd name="connsiteY260" fmla="*/ 1203599 h 4433788"/>
                  <a:gd name="connsiteX261" fmla="*/ 1492651 w 3447090"/>
                  <a:gd name="connsiteY261" fmla="*/ 1268900 h 4433788"/>
                  <a:gd name="connsiteX262" fmla="*/ 1550958 w 3447090"/>
                  <a:gd name="connsiteY262" fmla="*/ 1418166 h 4433788"/>
                  <a:gd name="connsiteX263" fmla="*/ 1618594 w 3447090"/>
                  <a:gd name="connsiteY263" fmla="*/ 1698038 h 4433788"/>
                  <a:gd name="connsiteX264" fmla="*/ 1604599 w 3447090"/>
                  <a:gd name="connsiteY264" fmla="*/ 1691040 h 4433788"/>
                  <a:gd name="connsiteX265" fmla="*/ 1571949 w 3447090"/>
                  <a:gd name="connsiteY265" fmla="*/ 1581425 h 4433788"/>
                  <a:gd name="connsiteX266" fmla="*/ 1536965 w 3447090"/>
                  <a:gd name="connsiteY266" fmla="*/ 1460148 h 4433788"/>
                  <a:gd name="connsiteX267" fmla="*/ 1534631 w 3447090"/>
                  <a:gd name="connsiteY267" fmla="*/ 1432159 h 4433788"/>
                  <a:gd name="connsiteX268" fmla="*/ 1473993 w 3447090"/>
                  <a:gd name="connsiteY268" fmla="*/ 1261905 h 4433788"/>
                  <a:gd name="connsiteX269" fmla="*/ 1506645 w 3447090"/>
                  <a:gd name="connsiteY269" fmla="*/ 1182608 h 4433788"/>
                  <a:gd name="connsiteX270" fmla="*/ 1485654 w 3447090"/>
                  <a:gd name="connsiteY270" fmla="*/ 1114971 h 4433788"/>
                  <a:gd name="connsiteX271" fmla="*/ 1520638 w 3447090"/>
                  <a:gd name="connsiteY271" fmla="*/ 1096312 h 4433788"/>
                  <a:gd name="connsiteX272" fmla="*/ 1504312 w 3447090"/>
                  <a:gd name="connsiteY272" fmla="*/ 1024012 h 4433788"/>
                  <a:gd name="connsiteX273" fmla="*/ 1464663 w 3447090"/>
                  <a:gd name="connsiteY273" fmla="*/ 1045003 h 4433788"/>
                  <a:gd name="connsiteX274" fmla="*/ 1478658 w 3447090"/>
                  <a:gd name="connsiteY274" fmla="*/ 1210594 h 4433788"/>
                  <a:gd name="connsiteX275" fmla="*/ 1466997 w 3447090"/>
                  <a:gd name="connsiteY275" fmla="*/ 1231585 h 4433788"/>
                  <a:gd name="connsiteX276" fmla="*/ 1457667 w 3447090"/>
                  <a:gd name="connsiteY276" fmla="*/ 1226921 h 4433788"/>
                  <a:gd name="connsiteX277" fmla="*/ 1446006 w 3447090"/>
                  <a:gd name="connsiteY277" fmla="*/ 1086985 h 4433788"/>
                  <a:gd name="connsiteX278" fmla="*/ 1434344 w 3447090"/>
                  <a:gd name="connsiteY278" fmla="*/ 1065994 h 4433788"/>
                  <a:gd name="connsiteX279" fmla="*/ 1434344 w 3447090"/>
                  <a:gd name="connsiteY279" fmla="*/ 1154619 h 4433788"/>
                  <a:gd name="connsiteX280" fmla="*/ 1418018 w 3447090"/>
                  <a:gd name="connsiteY280" fmla="*/ 1175610 h 4433788"/>
                  <a:gd name="connsiteX281" fmla="*/ 1418018 w 3447090"/>
                  <a:gd name="connsiteY281" fmla="*/ 1096312 h 4433788"/>
                  <a:gd name="connsiteX282" fmla="*/ 1392364 w 3447090"/>
                  <a:gd name="connsiteY282" fmla="*/ 1119635 h 4433788"/>
                  <a:gd name="connsiteX283" fmla="*/ 1359711 w 3447090"/>
                  <a:gd name="connsiteY283" fmla="*/ 1555770 h 4433788"/>
                  <a:gd name="connsiteX284" fmla="*/ 1359711 w 3447090"/>
                  <a:gd name="connsiteY284" fmla="*/ 1642063 h 4433788"/>
                  <a:gd name="connsiteX285" fmla="*/ 1399360 w 3447090"/>
                  <a:gd name="connsiteY285" fmla="*/ 1926601 h 4433788"/>
                  <a:gd name="connsiteX286" fmla="*/ 1441341 w 3447090"/>
                  <a:gd name="connsiteY286" fmla="*/ 1989571 h 4433788"/>
                  <a:gd name="connsiteX287" fmla="*/ 1457667 w 3447090"/>
                  <a:gd name="connsiteY287" fmla="*/ 1989571 h 4433788"/>
                  <a:gd name="connsiteX288" fmla="*/ 1508977 w 3447090"/>
                  <a:gd name="connsiteY288" fmla="*/ 1842637 h 4433788"/>
                  <a:gd name="connsiteX289" fmla="*/ 1441341 w 3447090"/>
                  <a:gd name="connsiteY289" fmla="*/ 1299221 h 4433788"/>
                  <a:gd name="connsiteX290" fmla="*/ 1446006 w 3447090"/>
                  <a:gd name="connsiteY290" fmla="*/ 1215260 h 4433788"/>
                  <a:gd name="connsiteX291" fmla="*/ 1457667 w 3447090"/>
                  <a:gd name="connsiteY291" fmla="*/ 1226921 h 4433788"/>
                  <a:gd name="connsiteX292" fmla="*/ 1497316 w 3447090"/>
                  <a:gd name="connsiteY292" fmla="*/ 1595418 h 4433788"/>
                  <a:gd name="connsiteX293" fmla="*/ 1532300 w 3447090"/>
                  <a:gd name="connsiteY293" fmla="*/ 1833311 h 4433788"/>
                  <a:gd name="connsiteX294" fmla="*/ 1487986 w 3447090"/>
                  <a:gd name="connsiteY294" fmla="*/ 2019892 h 4433788"/>
                  <a:gd name="connsiteX295" fmla="*/ 1550958 w 3447090"/>
                  <a:gd name="connsiteY295" fmla="*/ 2229796 h 4433788"/>
                  <a:gd name="connsiteX296" fmla="*/ 1597603 w 3447090"/>
                  <a:gd name="connsiteY296" fmla="*/ 2241457 h 4433788"/>
                  <a:gd name="connsiteX297" fmla="*/ 1737539 w 3447090"/>
                  <a:gd name="connsiteY297" fmla="*/ 2043215 h 4433788"/>
                  <a:gd name="connsiteX298" fmla="*/ 1746869 w 3447090"/>
                  <a:gd name="connsiteY298" fmla="*/ 1996569 h 4433788"/>
                  <a:gd name="connsiteX299" fmla="*/ 1735207 w 3447090"/>
                  <a:gd name="connsiteY299" fmla="*/ 1919603 h 4433788"/>
                  <a:gd name="connsiteX300" fmla="*/ 1625590 w 3447090"/>
                  <a:gd name="connsiteY300" fmla="*/ 1821649 h 4433788"/>
                  <a:gd name="connsiteX301" fmla="*/ 1616261 w 3447090"/>
                  <a:gd name="connsiteY301" fmla="*/ 1723692 h 4433788"/>
                  <a:gd name="connsiteX302" fmla="*/ 1611597 w 3447090"/>
                  <a:gd name="connsiteY302" fmla="*/ 1721361 h 4433788"/>
                  <a:gd name="connsiteX303" fmla="*/ 1630255 w 3447090"/>
                  <a:gd name="connsiteY303" fmla="*/ 1712031 h 4433788"/>
                  <a:gd name="connsiteX304" fmla="*/ 1641917 w 3447090"/>
                  <a:gd name="connsiteY304" fmla="*/ 1802990 h 4433788"/>
                  <a:gd name="connsiteX305" fmla="*/ 1800510 w 3447090"/>
                  <a:gd name="connsiteY305" fmla="*/ 1919603 h 4433788"/>
                  <a:gd name="connsiteX306" fmla="*/ 1870479 w 3447090"/>
                  <a:gd name="connsiteY306" fmla="*/ 1898612 h 4433788"/>
                  <a:gd name="connsiteX307" fmla="*/ 1891469 w 3447090"/>
                  <a:gd name="connsiteY307" fmla="*/ 1858965 h 4433788"/>
                  <a:gd name="connsiteX308" fmla="*/ 1966101 w 3447090"/>
                  <a:gd name="connsiteY308" fmla="*/ 1723692 h 4433788"/>
                  <a:gd name="connsiteX309" fmla="*/ 1966101 w 3447090"/>
                  <a:gd name="connsiteY309" fmla="*/ 1674715 h 4433788"/>
                  <a:gd name="connsiteX310" fmla="*/ 1977762 w 3447090"/>
                  <a:gd name="connsiteY310" fmla="*/ 1623407 h 4433788"/>
                  <a:gd name="connsiteX311" fmla="*/ 1989424 w 3447090"/>
                  <a:gd name="connsiteY311" fmla="*/ 1565100 h 4433788"/>
                  <a:gd name="connsiteX312" fmla="*/ 1989424 w 3447090"/>
                  <a:gd name="connsiteY312" fmla="*/ 1537111 h 4433788"/>
                  <a:gd name="connsiteX313" fmla="*/ 2068721 w 3447090"/>
                  <a:gd name="connsiteY313" fmla="*/ 1280562 h 4433788"/>
                  <a:gd name="connsiteX314" fmla="*/ 2087379 w 3447090"/>
                  <a:gd name="connsiteY314" fmla="*/ 1261905 h 4433788"/>
                  <a:gd name="connsiteX315" fmla="*/ 2015079 w 3447090"/>
                  <a:gd name="connsiteY315" fmla="*/ 1537111 h 4433788"/>
                  <a:gd name="connsiteX316" fmla="*/ 2012746 w 3447090"/>
                  <a:gd name="connsiteY316" fmla="*/ 1625738 h 4433788"/>
                  <a:gd name="connsiteX317" fmla="*/ 1980095 w 3447090"/>
                  <a:gd name="connsiteY317" fmla="*/ 1679379 h 4433788"/>
                  <a:gd name="connsiteX318" fmla="*/ 1991757 w 3447090"/>
                  <a:gd name="connsiteY318" fmla="*/ 1733022 h 4433788"/>
                  <a:gd name="connsiteX319" fmla="*/ 1933450 w 3447090"/>
                  <a:gd name="connsiteY319" fmla="*/ 1833311 h 4433788"/>
                  <a:gd name="connsiteX320" fmla="*/ 1847156 w 3447090"/>
                  <a:gd name="connsiteY320" fmla="*/ 1935928 h 4433788"/>
                  <a:gd name="connsiteX321" fmla="*/ 1767858 w 3447090"/>
                  <a:gd name="connsiteY321" fmla="*/ 1924267 h 4433788"/>
                  <a:gd name="connsiteX322" fmla="*/ 1781853 w 3447090"/>
                  <a:gd name="connsiteY322" fmla="*/ 2003564 h 4433788"/>
                  <a:gd name="connsiteX323" fmla="*/ 1842491 w 3447090"/>
                  <a:gd name="connsiteY323" fmla="*/ 1952256 h 4433788"/>
                  <a:gd name="connsiteX324" fmla="*/ 1737539 w 3447090"/>
                  <a:gd name="connsiteY324" fmla="*/ 2089860 h 4433788"/>
                  <a:gd name="connsiteX325" fmla="*/ 1343387 w 3447090"/>
                  <a:gd name="connsiteY325" fmla="*/ 2675259 h 4433788"/>
                  <a:gd name="connsiteX326" fmla="*/ 1282747 w 3447090"/>
                  <a:gd name="connsiteY326" fmla="*/ 2565640 h 4433788"/>
                  <a:gd name="connsiteX327" fmla="*/ 1355048 w 3447090"/>
                  <a:gd name="connsiteY327" fmla="*/ 2442032 h 4433788"/>
                  <a:gd name="connsiteX328" fmla="*/ 1399360 w 3447090"/>
                  <a:gd name="connsiteY328" fmla="*/ 2400050 h 4433788"/>
                  <a:gd name="connsiteX329" fmla="*/ 1397029 w 3447090"/>
                  <a:gd name="connsiteY329" fmla="*/ 2379059 h 4433788"/>
                  <a:gd name="connsiteX330" fmla="*/ 1446006 w 3447090"/>
                  <a:gd name="connsiteY330" fmla="*/ 2323087 h 4433788"/>
                  <a:gd name="connsiteX331" fmla="*/ 1522970 w 3447090"/>
                  <a:gd name="connsiteY331" fmla="*/ 2267112 h 4433788"/>
                  <a:gd name="connsiteX332" fmla="*/ 1499647 w 3447090"/>
                  <a:gd name="connsiteY332" fmla="*/ 2243789 h 4433788"/>
                  <a:gd name="connsiteX333" fmla="*/ 1418018 w 3447090"/>
                  <a:gd name="connsiteY333" fmla="*/ 2325418 h 4433788"/>
                  <a:gd name="connsiteX334" fmla="*/ 1261757 w 3447090"/>
                  <a:gd name="connsiteY334" fmla="*/ 2560977 h 4433788"/>
                  <a:gd name="connsiteX335" fmla="*/ 1245431 w 3447090"/>
                  <a:gd name="connsiteY335" fmla="*/ 2885163 h 4433788"/>
                  <a:gd name="connsiteX336" fmla="*/ 1168467 w 3447090"/>
                  <a:gd name="connsiteY336" fmla="*/ 3113723 h 4433788"/>
                  <a:gd name="connsiteX337" fmla="*/ 1147476 w 3447090"/>
                  <a:gd name="connsiteY337" fmla="*/ 3302639 h 4433788"/>
                  <a:gd name="connsiteX338" fmla="*/ 1201118 w 3447090"/>
                  <a:gd name="connsiteY338" fmla="*/ 3314300 h 4433788"/>
                  <a:gd name="connsiteX339" fmla="*/ 1499647 w 3447090"/>
                  <a:gd name="connsiteY339" fmla="*/ 3251327 h 4433788"/>
                  <a:gd name="connsiteX340" fmla="*/ 1681565 w 3447090"/>
                  <a:gd name="connsiteY340" fmla="*/ 3155705 h 4433788"/>
                  <a:gd name="connsiteX341" fmla="*/ 1718881 w 3447090"/>
                  <a:gd name="connsiteY341" fmla="*/ 3025099 h 4433788"/>
                  <a:gd name="connsiteX342" fmla="*/ 1963769 w 3447090"/>
                  <a:gd name="connsiteY342" fmla="*/ 2588963 h 4433788"/>
                  <a:gd name="connsiteX343" fmla="*/ 1980095 w 3447090"/>
                  <a:gd name="connsiteY343" fmla="*/ 2826856 h 4433788"/>
                  <a:gd name="connsiteX344" fmla="*/ 1991757 w 3447090"/>
                  <a:gd name="connsiteY344" fmla="*/ 2899156 h 4433788"/>
                  <a:gd name="connsiteX345" fmla="*/ 1998753 w 3447090"/>
                  <a:gd name="connsiteY345" fmla="*/ 3027430 h 4433788"/>
                  <a:gd name="connsiteX346" fmla="*/ 2038402 w 3447090"/>
                  <a:gd name="connsiteY346" fmla="*/ 3130051 h 4433788"/>
                  <a:gd name="connsiteX347" fmla="*/ 2134024 w 3447090"/>
                  <a:gd name="connsiteY347" fmla="*/ 3615160 h 4433788"/>
                  <a:gd name="connsiteX348" fmla="*/ 2185335 w 3447090"/>
                  <a:gd name="connsiteY348" fmla="*/ 4016312 h 4433788"/>
                  <a:gd name="connsiteX349" fmla="*/ 2134024 w 3447090"/>
                  <a:gd name="connsiteY349" fmla="*/ 4027973 h 4433788"/>
                  <a:gd name="connsiteX350" fmla="*/ 2320606 w 3447090"/>
                  <a:gd name="connsiteY350" fmla="*/ 4158580 h 4433788"/>
                  <a:gd name="connsiteX351" fmla="*/ 2602811 w 3447090"/>
                  <a:gd name="connsiteY351" fmla="*/ 4265864 h 4433788"/>
                  <a:gd name="connsiteX352" fmla="*/ 2609808 w 3447090"/>
                  <a:gd name="connsiteY352" fmla="*/ 4289186 h 4433788"/>
                  <a:gd name="connsiteX353" fmla="*/ 3444759 w 3447090"/>
                  <a:gd name="connsiteY353" fmla="*/ 4289186 h 4433788"/>
                  <a:gd name="connsiteX354" fmla="*/ 1425016 w 3447090"/>
                  <a:gd name="connsiteY354" fmla="*/ 1063662 h 4433788"/>
                  <a:gd name="connsiteX355" fmla="*/ 1429679 w 3447090"/>
                  <a:gd name="connsiteY355" fmla="*/ 1075324 h 4433788"/>
                  <a:gd name="connsiteX356" fmla="*/ 1425016 w 3447090"/>
                  <a:gd name="connsiteY356" fmla="*/ 1063662 h 4433788"/>
                  <a:gd name="connsiteX357" fmla="*/ 1515974 w 3447090"/>
                  <a:gd name="connsiteY357" fmla="*/ 895738 h 4433788"/>
                  <a:gd name="connsiteX358" fmla="*/ 1597603 w 3447090"/>
                  <a:gd name="connsiteY358" fmla="*/ 741808 h 4433788"/>
                  <a:gd name="connsiteX359" fmla="*/ 1436677 w 3447090"/>
                  <a:gd name="connsiteY359" fmla="*/ 741808 h 4433788"/>
                  <a:gd name="connsiteX360" fmla="*/ 1378371 w 3447090"/>
                  <a:gd name="connsiteY360" fmla="*/ 692831 h 4433788"/>
                  <a:gd name="connsiteX361" fmla="*/ 1504312 w 3447090"/>
                  <a:gd name="connsiteY361" fmla="*/ 895738 h 4433788"/>
                  <a:gd name="connsiteX362" fmla="*/ 1513642 w 3447090"/>
                  <a:gd name="connsiteY362" fmla="*/ 895738 h 4433788"/>
                  <a:gd name="connsiteX363" fmla="*/ 1683897 w 3447090"/>
                  <a:gd name="connsiteY363" fmla="*/ 1140626 h 4433788"/>
                  <a:gd name="connsiteX364" fmla="*/ 1686229 w 3447090"/>
                  <a:gd name="connsiteY364" fmla="*/ 1121969 h 4433788"/>
                  <a:gd name="connsiteX365" fmla="*/ 1672236 w 3447090"/>
                  <a:gd name="connsiteY365" fmla="*/ 1063662 h 4433788"/>
                  <a:gd name="connsiteX366" fmla="*/ 1613929 w 3447090"/>
                  <a:gd name="connsiteY366" fmla="*/ 1093980 h 4433788"/>
                  <a:gd name="connsiteX367" fmla="*/ 1546293 w 3447090"/>
                  <a:gd name="connsiteY367" fmla="*/ 1110308 h 4433788"/>
                  <a:gd name="connsiteX368" fmla="*/ 1511309 w 3447090"/>
                  <a:gd name="connsiteY368" fmla="*/ 1119635 h 4433788"/>
                  <a:gd name="connsiteX369" fmla="*/ 1557954 w 3447090"/>
                  <a:gd name="connsiteY369" fmla="*/ 1231585 h 4433788"/>
                  <a:gd name="connsiteX370" fmla="*/ 1637252 w 3447090"/>
                  <a:gd name="connsiteY370" fmla="*/ 1203599 h 4433788"/>
                  <a:gd name="connsiteX371" fmla="*/ 1693227 w 3447090"/>
                  <a:gd name="connsiteY371" fmla="*/ 1154619 h 4433788"/>
                  <a:gd name="connsiteX372" fmla="*/ 1681565 w 3447090"/>
                  <a:gd name="connsiteY372" fmla="*/ 1142957 h 4433788"/>
                  <a:gd name="connsiteX373" fmla="*/ 1744536 w 3447090"/>
                  <a:gd name="connsiteY373" fmla="*/ 804779 h 4433788"/>
                  <a:gd name="connsiteX374" fmla="*/ 1674568 w 3447090"/>
                  <a:gd name="connsiteY374" fmla="*/ 1005356 h 4433788"/>
                  <a:gd name="connsiteX375" fmla="*/ 1707220 w 3447090"/>
                  <a:gd name="connsiteY375" fmla="*/ 1110308 h 4433788"/>
                  <a:gd name="connsiteX376" fmla="*/ 1772523 w 3447090"/>
                  <a:gd name="connsiteY376" fmla="*/ 1149955 h 4433788"/>
                  <a:gd name="connsiteX377" fmla="*/ 1833163 w 3447090"/>
                  <a:gd name="connsiteY377" fmla="*/ 1072989 h 4433788"/>
                  <a:gd name="connsiteX378" fmla="*/ 1805175 w 3447090"/>
                  <a:gd name="connsiteY378" fmla="*/ 958710 h 4433788"/>
                  <a:gd name="connsiteX379" fmla="*/ 1744536 w 3447090"/>
                  <a:gd name="connsiteY379" fmla="*/ 807113 h 4433788"/>
                  <a:gd name="connsiteX380" fmla="*/ 1770191 w 3447090"/>
                  <a:gd name="connsiteY380" fmla="*/ 461936 h 4433788"/>
                  <a:gd name="connsiteX381" fmla="*/ 1753865 w 3447090"/>
                  <a:gd name="connsiteY381" fmla="*/ 475929 h 4433788"/>
                  <a:gd name="connsiteX382" fmla="*/ 1753865 w 3447090"/>
                  <a:gd name="connsiteY382" fmla="*/ 653181 h 4433788"/>
                  <a:gd name="connsiteX383" fmla="*/ 1730542 w 3447090"/>
                  <a:gd name="connsiteY383" fmla="*/ 753470 h 4433788"/>
                  <a:gd name="connsiteX384" fmla="*/ 1718881 w 3447090"/>
                  <a:gd name="connsiteY384" fmla="*/ 744140 h 4433788"/>
                  <a:gd name="connsiteX385" fmla="*/ 1735207 w 3447090"/>
                  <a:gd name="connsiteY385" fmla="*/ 657847 h 4433788"/>
                  <a:gd name="connsiteX386" fmla="*/ 1735207 w 3447090"/>
                  <a:gd name="connsiteY386" fmla="*/ 506250 h 4433788"/>
                  <a:gd name="connsiteX387" fmla="*/ 1718881 w 3447090"/>
                  <a:gd name="connsiteY387" fmla="*/ 506250 h 4433788"/>
                  <a:gd name="connsiteX388" fmla="*/ 1683897 w 3447090"/>
                  <a:gd name="connsiteY388" fmla="*/ 737145 h 4433788"/>
                  <a:gd name="connsiteX389" fmla="*/ 1672236 w 3447090"/>
                  <a:gd name="connsiteY389" fmla="*/ 723149 h 4433788"/>
                  <a:gd name="connsiteX390" fmla="*/ 1690894 w 3447090"/>
                  <a:gd name="connsiteY390" fmla="*/ 601872 h 4433788"/>
                  <a:gd name="connsiteX391" fmla="*/ 1679232 w 3447090"/>
                  <a:gd name="connsiteY391" fmla="*/ 601872 h 4433788"/>
                  <a:gd name="connsiteX392" fmla="*/ 1597603 w 3447090"/>
                  <a:gd name="connsiteY392" fmla="*/ 802447 h 4433788"/>
                  <a:gd name="connsiteX393" fmla="*/ 1541629 w 3447090"/>
                  <a:gd name="connsiteY393" fmla="*/ 1075324 h 4433788"/>
                  <a:gd name="connsiteX394" fmla="*/ 1644248 w 3447090"/>
                  <a:gd name="connsiteY394" fmla="*/ 1058996 h 4433788"/>
                  <a:gd name="connsiteX395" fmla="*/ 1646581 w 3447090"/>
                  <a:gd name="connsiteY395" fmla="*/ 1019349 h 4433788"/>
                  <a:gd name="connsiteX396" fmla="*/ 1777188 w 3447090"/>
                  <a:gd name="connsiteY396" fmla="*/ 627527 h 4433788"/>
                  <a:gd name="connsiteX397" fmla="*/ 1772523 w 3447090"/>
                  <a:gd name="connsiteY397" fmla="*/ 464268 h 4433788"/>
                  <a:gd name="connsiteX398" fmla="*/ 1816837 w 3447090"/>
                  <a:gd name="connsiteY398" fmla="*/ 506250 h 4433788"/>
                  <a:gd name="connsiteX399" fmla="*/ 1788849 w 3447090"/>
                  <a:gd name="connsiteY399" fmla="*/ 569220 h 4433788"/>
                  <a:gd name="connsiteX400" fmla="*/ 1807507 w 3447090"/>
                  <a:gd name="connsiteY400" fmla="*/ 545897 h 4433788"/>
                  <a:gd name="connsiteX401" fmla="*/ 1816837 w 3447090"/>
                  <a:gd name="connsiteY401" fmla="*/ 506250 h 4433788"/>
                  <a:gd name="connsiteX402" fmla="*/ 1520638 w 3447090"/>
                  <a:gd name="connsiteY402" fmla="*/ 191394 h 4433788"/>
                  <a:gd name="connsiteX403" fmla="*/ 1529968 w 3447090"/>
                  <a:gd name="connsiteY403" fmla="*/ 144749 h 4433788"/>
                  <a:gd name="connsiteX404" fmla="*/ 1553291 w 3447090"/>
                  <a:gd name="connsiteY404" fmla="*/ 196057 h 4433788"/>
                  <a:gd name="connsiteX405" fmla="*/ 1569615 w 3447090"/>
                  <a:gd name="connsiteY405" fmla="*/ 58453 h 4433788"/>
                  <a:gd name="connsiteX406" fmla="*/ 1632587 w 3447090"/>
                  <a:gd name="connsiteY406" fmla="*/ 51458 h 4433788"/>
                  <a:gd name="connsiteX407" fmla="*/ 1812172 w 3447090"/>
                  <a:gd name="connsiteY407" fmla="*/ 112096 h 4433788"/>
                  <a:gd name="connsiteX408" fmla="*/ 1861149 w 3447090"/>
                  <a:gd name="connsiteY408" fmla="*/ 184396 h 4433788"/>
                  <a:gd name="connsiteX409" fmla="*/ 1753865 w 3447090"/>
                  <a:gd name="connsiteY409" fmla="*/ 109765 h 4433788"/>
                  <a:gd name="connsiteX410" fmla="*/ 1842491 w 3447090"/>
                  <a:gd name="connsiteY410" fmla="*/ 196057 h 4433788"/>
                  <a:gd name="connsiteX411" fmla="*/ 1858817 w 3447090"/>
                  <a:gd name="connsiteY411" fmla="*/ 408293 h 4433788"/>
                  <a:gd name="connsiteX412" fmla="*/ 1816837 w 3447090"/>
                  <a:gd name="connsiteY412" fmla="*/ 471266 h 4433788"/>
                  <a:gd name="connsiteX413" fmla="*/ 1823833 w 3447090"/>
                  <a:gd name="connsiteY413" fmla="*/ 485259 h 4433788"/>
                  <a:gd name="connsiteX414" fmla="*/ 1900798 w 3447090"/>
                  <a:gd name="connsiteY414" fmla="*/ 282353 h 4433788"/>
                  <a:gd name="connsiteX415" fmla="*/ 1879808 w 3447090"/>
                  <a:gd name="connsiteY415" fmla="*/ 235708 h 4433788"/>
                  <a:gd name="connsiteX416" fmla="*/ 1891469 w 3447090"/>
                  <a:gd name="connsiteY416" fmla="*/ 219380 h 4433788"/>
                  <a:gd name="connsiteX417" fmla="*/ 1807507 w 3447090"/>
                  <a:gd name="connsiteY417" fmla="*/ 88774 h 4433788"/>
                  <a:gd name="connsiteX418" fmla="*/ 1548626 w 3447090"/>
                  <a:gd name="connsiteY418" fmla="*/ 53790 h 4433788"/>
                  <a:gd name="connsiteX419" fmla="*/ 1518307 w 3447090"/>
                  <a:gd name="connsiteY419" fmla="*/ 105098 h 4433788"/>
                  <a:gd name="connsiteX420" fmla="*/ 1529968 w 3447090"/>
                  <a:gd name="connsiteY420" fmla="*/ 51458 h 4433788"/>
                  <a:gd name="connsiteX421" fmla="*/ 1574280 w 3447090"/>
                  <a:gd name="connsiteY421" fmla="*/ 14142 h 4433788"/>
                  <a:gd name="connsiteX422" fmla="*/ 1520638 w 3447090"/>
                  <a:gd name="connsiteY422" fmla="*/ 191394 h 4433788"/>
                  <a:gd name="connsiteX423" fmla="*/ 1585942 w 3447090"/>
                  <a:gd name="connsiteY423" fmla="*/ 158742 h 4433788"/>
                  <a:gd name="connsiteX424" fmla="*/ 1578945 w 3447090"/>
                  <a:gd name="connsiteY424" fmla="*/ 170403 h 4433788"/>
                  <a:gd name="connsiteX425" fmla="*/ 1709552 w 3447090"/>
                  <a:gd name="connsiteY425" fmla="*/ 322000 h 4433788"/>
                  <a:gd name="connsiteX426" fmla="*/ 1723546 w 3447090"/>
                  <a:gd name="connsiteY426" fmla="*/ 333662 h 4433788"/>
                  <a:gd name="connsiteX427" fmla="*/ 1585942 w 3447090"/>
                  <a:gd name="connsiteY427" fmla="*/ 158742 h 4433788"/>
                  <a:gd name="connsiteX428" fmla="*/ 1385367 w 3447090"/>
                  <a:gd name="connsiteY428" fmla="*/ 203055 h 4433788"/>
                  <a:gd name="connsiteX429" fmla="*/ 1413355 w 3447090"/>
                  <a:gd name="connsiteY429" fmla="*/ 154078 h 4433788"/>
                  <a:gd name="connsiteX430" fmla="*/ 1476325 w 3447090"/>
                  <a:gd name="connsiteY430" fmla="*/ 100435 h 4433788"/>
                  <a:gd name="connsiteX431" fmla="*/ 1385367 w 3447090"/>
                  <a:gd name="connsiteY431" fmla="*/ 191394 h 4433788"/>
                  <a:gd name="connsiteX432" fmla="*/ 1385367 w 3447090"/>
                  <a:gd name="connsiteY432" fmla="*/ 203055 h 4433788"/>
                  <a:gd name="connsiteX433" fmla="*/ 1392364 w 3447090"/>
                  <a:gd name="connsiteY433" fmla="*/ 254364 h 4433788"/>
                  <a:gd name="connsiteX434" fmla="*/ 1392364 w 3447090"/>
                  <a:gd name="connsiteY434" fmla="*/ 226378 h 4433788"/>
                  <a:gd name="connsiteX435" fmla="*/ 1380702 w 3447090"/>
                  <a:gd name="connsiteY435" fmla="*/ 226378 h 4433788"/>
                  <a:gd name="connsiteX436" fmla="*/ 1392364 w 3447090"/>
                  <a:gd name="connsiteY436" fmla="*/ 254364 h 4433788"/>
                  <a:gd name="connsiteX437" fmla="*/ 1359711 w 3447090"/>
                  <a:gd name="connsiteY437" fmla="*/ 604204 h 4433788"/>
                  <a:gd name="connsiteX438" fmla="*/ 1585942 w 3447090"/>
                  <a:gd name="connsiteY438" fmla="*/ 720817 h 4433788"/>
                  <a:gd name="connsiteX439" fmla="*/ 1667571 w 3447090"/>
                  <a:gd name="connsiteY439" fmla="*/ 585548 h 4433788"/>
                  <a:gd name="connsiteX440" fmla="*/ 1690894 w 3447090"/>
                  <a:gd name="connsiteY440" fmla="*/ 571552 h 4433788"/>
                  <a:gd name="connsiteX441" fmla="*/ 1709552 w 3447090"/>
                  <a:gd name="connsiteY441" fmla="*/ 499252 h 4433788"/>
                  <a:gd name="connsiteX442" fmla="*/ 1737539 w 3447090"/>
                  <a:gd name="connsiteY442" fmla="*/ 480596 h 4433788"/>
                  <a:gd name="connsiteX443" fmla="*/ 1760862 w 3447090"/>
                  <a:gd name="connsiteY443" fmla="*/ 429284 h 4433788"/>
                  <a:gd name="connsiteX444" fmla="*/ 1697890 w 3447090"/>
                  <a:gd name="connsiteY444" fmla="*/ 342991 h 4433788"/>
                  <a:gd name="connsiteX445" fmla="*/ 1595271 w 3447090"/>
                  <a:gd name="connsiteY445" fmla="*/ 221712 h 4433788"/>
                  <a:gd name="connsiteX446" fmla="*/ 1548626 w 3447090"/>
                  <a:gd name="connsiteY446" fmla="*/ 242703 h 4433788"/>
                  <a:gd name="connsiteX447" fmla="*/ 1522970 w 3447090"/>
                  <a:gd name="connsiteY447" fmla="*/ 210050 h 4433788"/>
                  <a:gd name="connsiteX448" fmla="*/ 1499647 w 3447090"/>
                  <a:gd name="connsiteY448" fmla="*/ 214717 h 4433788"/>
                  <a:gd name="connsiteX449" fmla="*/ 1471661 w 3447090"/>
                  <a:gd name="connsiteY449" fmla="*/ 198389 h 4433788"/>
                  <a:gd name="connsiteX450" fmla="*/ 1457667 w 3447090"/>
                  <a:gd name="connsiteY450" fmla="*/ 233373 h 4433788"/>
                  <a:gd name="connsiteX451" fmla="*/ 1422683 w 3447090"/>
                  <a:gd name="connsiteY451" fmla="*/ 294014 h 4433788"/>
                  <a:gd name="connsiteX452" fmla="*/ 1411022 w 3447090"/>
                  <a:gd name="connsiteY452" fmla="*/ 324332 h 4433788"/>
                  <a:gd name="connsiteX453" fmla="*/ 1525303 w 3447090"/>
                  <a:gd name="connsiteY453" fmla="*/ 315002 h 4433788"/>
                  <a:gd name="connsiteX454" fmla="*/ 1432013 w 3447090"/>
                  <a:gd name="connsiteY454" fmla="*/ 328998 h 4433788"/>
                  <a:gd name="connsiteX455" fmla="*/ 1406357 w 3447090"/>
                  <a:gd name="connsiteY455" fmla="*/ 333662 h 4433788"/>
                  <a:gd name="connsiteX456" fmla="*/ 1362045 w 3447090"/>
                  <a:gd name="connsiteY456" fmla="*/ 604204 h 4433788"/>
                  <a:gd name="connsiteX457" fmla="*/ 1345718 w 3447090"/>
                  <a:gd name="connsiteY457" fmla="*/ 615865 h 4433788"/>
                  <a:gd name="connsiteX458" fmla="*/ 1299073 w 3447090"/>
                  <a:gd name="connsiteY458" fmla="*/ 618197 h 4433788"/>
                  <a:gd name="connsiteX459" fmla="*/ 1147476 w 3447090"/>
                  <a:gd name="connsiteY459" fmla="*/ 753470 h 4433788"/>
                  <a:gd name="connsiteX460" fmla="*/ 1065846 w 3447090"/>
                  <a:gd name="connsiteY460" fmla="*/ 858422 h 4433788"/>
                  <a:gd name="connsiteX461" fmla="*/ 1110160 w 3447090"/>
                  <a:gd name="connsiteY461" fmla="*/ 935388 h 4433788"/>
                  <a:gd name="connsiteX462" fmla="*/ 1124153 w 3447090"/>
                  <a:gd name="connsiteY462" fmla="*/ 933053 h 4433788"/>
                  <a:gd name="connsiteX463" fmla="*/ 1212779 w 3447090"/>
                  <a:gd name="connsiteY463" fmla="*/ 877081 h 4433788"/>
                  <a:gd name="connsiteX464" fmla="*/ 1264089 w 3447090"/>
                  <a:gd name="connsiteY464" fmla="*/ 856090 h 4433788"/>
                  <a:gd name="connsiteX465" fmla="*/ 1280415 w 3447090"/>
                  <a:gd name="connsiteY465" fmla="*/ 793117 h 4433788"/>
                  <a:gd name="connsiteX466" fmla="*/ 1345718 w 3447090"/>
                  <a:gd name="connsiteY466" fmla="*/ 615865 h 4433788"/>
                  <a:gd name="connsiteX467" fmla="*/ 1376038 w 3447090"/>
                  <a:gd name="connsiteY467" fmla="*/ 914397 h 4433788"/>
                  <a:gd name="connsiteX468" fmla="*/ 1425016 w 3447090"/>
                  <a:gd name="connsiteY468" fmla="*/ 893406 h 4433788"/>
                  <a:gd name="connsiteX469" fmla="*/ 1401693 w 3447090"/>
                  <a:gd name="connsiteY469" fmla="*/ 867751 h 4433788"/>
                  <a:gd name="connsiteX470" fmla="*/ 1350383 w 3447090"/>
                  <a:gd name="connsiteY470" fmla="*/ 746472 h 4433788"/>
                  <a:gd name="connsiteX471" fmla="*/ 1357380 w 3447090"/>
                  <a:gd name="connsiteY471" fmla="*/ 650849 h 4433788"/>
                  <a:gd name="connsiteX472" fmla="*/ 1345718 w 3447090"/>
                  <a:gd name="connsiteY472" fmla="*/ 657847 h 4433788"/>
                  <a:gd name="connsiteX473" fmla="*/ 1301405 w 3447090"/>
                  <a:gd name="connsiteY473" fmla="*/ 807113 h 4433788"/>
                  <a:gd name="connsiteX474" fmla="*/ 1313066 w 3447090"/>
                  <a:gd name="connsiteY474" fmla="*/ 954044 h 4433788"/>
                  <a:gd name="connsiteX475" fmla="*/ 1378371 w 3447090"/>
                  <a:gd name="connsiteY475" fmla="*/ 912065 h 4433788"/>
                  <a:gd name="connsiteX476" fmla="*/ 1427348 w 3447090"/>
                  <a:gd name="connsiteY476" fmla="*/ 1012351 h 4433788"/>
                  <a:gd name="connsiteX477" fmla="*/ 1457667 w 3447090"/>
                  <a:gd name="connsiteY477" fmla="*/ 951713 h 4433788"/>
                  <a:gd name="connsiteX478" fmla="*/ 1415686 w 3447090"/>
                  <a:gd name="connsiteY478" fmla="*/ 933053 h 4433788"/>
                  <a:gd name="connsiteX479" fmla="*/ 1427348 w 3447090"/>
                  <a:gd name="connsiteY479" fmla="*/ 1012351 h 4433788"/>
                  <a:gd name="connsiteX480" fmla="*/ 1420351 w 3447090"/>
                  <a:gd name="connsiteY480" fmla="*/ 2194812 h 4433788"/>
                  <a:gd name="connsiteX481" fmla="*/ 1494984 w 3447090"/>
                  <a:gd name="connsiteY481" fmla="*/ 2143500 h 4433788"/>
                  <a:gd name="connsiteX482" fmla="*/ 1420351 w 3447090"/>
                  <a:gd name="connsiteY482" fmla="*/ 2194812 h 4433788"/>
                  <a:gd name="connsiteX483" fmla="*/ 1334057 w 3447090"/>
                  <a:gd name="connsiteY483" fmla="*/ 2001233 h 4433788"/>
                  <a:gd name="connsiteX484" fmla="*/ 1432013 w 3447090"/>
                  <a:gd name="connsiteY484" fmla="*/ 2001233 h 4433788"/>
                  <a:gd name="connsiteX485" fmla="*/ 1394695 w 3447090"/>
                  <a:gd name="connsiteY485" fmla="*/ 1931265 h 4433788"/>
                  <a:gd name="connsiteX486" fmla="*/ 1334057 w 3447090"/>
                  <a:gd name="connsiteY486" fmla="*/ 2001233 h 4433788"/>
                  <a:gd name="connsiteX487" fmla="*/ 869935 w 3447090"/>
                  <a:gd name="connsiteY487" fmla="*/ 1621072 h 4433788"/>
                  <a:gd name="connsiteX488" fmla="*/ 893258 w 3447090"/>
                  <a:gd name="connsiteY488" fmla="*/ 1425164 h 4433788"/>
                  <a:gd name="connsiteX489" fmla="*/ 858274 w 3447090"/>
                  <a:gd name="connsiteY489" fmla="*/ 1600084 h 4433788"/>
                  <a:gd name="connsiteX490" fmla="*/ 869935 w 3447090"/>
                  <a:gd name="connsiteY490" fmla="*/ 1621072 h 4433788"/>
                  <a:gd name="connsiteX491" fmla="*/ 848946 w 3447090"/>
                  <a:gd name="connsiteY491" fmla="*/ 2022224 h 4433788"/>
                  <a:gd name="connsiteX492" fmla="*/ 839616 w 3447090"/>
                  <a:gd name="connsiteY492" fmla="*/ 1987240 h 4433788"/>
                  <a:gd name="connsiteX493" fmla="*/ 748659 w 3447090"/>
                  <a:gd name="connsiteY493" fmla="*/ 2005896 h 4433788"/>
                  <a:gd name="connsiteX494" fmla="*/ 716006 w 3447090"/>
                  <a:gd name="connsiteY494" fmla="*/ 2124844 h 4433788"/>
                  <a:gd name="connsiteX495" fmla="*/ 725336 w 3447090"/>
                  <a:gd name="connsiteY495" fmla="*/ 2152830 h 4433788"/>
                  <a:gd name="connsiteX496" fmla="*/ 848946 w 3447090"/>
                  <a:gd name="connsiteY496" fmla="*/ 2024555 h 4433788"/>
                  <a:gd name="connsiteX497" fmla="*/ 776645 w 3447090"/>
                  <a:gd name="connsiteY497" fmla="*/ 2206473 h 4433788"/>
                  <a:gd name="connsiteX498" fmla="*/ 825623 w 3447090"/>
                  <a:gd name="connsiteY498" fmla="*/ 2138837 h 4433788"/>
                  <a:gd name="connsiteX499" fmla="*/ 823290 w 3447090"/>
                  <a:gd name="connsiteY499" fmla="*/ 2092192 h 4433788"/>
                  <a:gd name="connsiteX500" fmla="*/ 760320 w 3447090"/>
                  <a:gd name="connsiteY500" fmla="*/ 2129507 h 4433788"/>
                  <a:gd name="connsiteX501" fmla="*/ 776645 w 3447090"/>
                  <a:gd name="connsiteY501" fmla="*/ 2206473 h 4433788"/>
                  <a:gd name="connsiteX502" fmla="*/ 932907 w 3447090"/>
                  <a:gd name="connsiteY502" fmla="*/ 3176696 h 4433788"/>
                  <a:gd name="connsiteX503" fmla="*/ 916581 w 3447090"/>
                  <a:gd name="connsiteY503" fmla="*/ 3099730 h 4433788"/>
                  <a:gd name="connsiteX504" fmla="*/ 916581 w 3447090"/>
                  <a:gd name="connsiteY504" fmla="*/ 3027430 h 4433788"/>
                  <a:gd name="connsiteX505" fmla="*/ 741661 w 3447090"/>
                  <a:gd name="connsiteY505" fmla="*/ 2491009 h 4433788"/>
                  <a:gd name="connsiteX506" fmla="*/ 727668 w 3447090"/>
                  <a:gd name="connsiteY506" fmla="*/ 2472350 h 4433788"/>
                  <a:gd name="connsiteX507" fmla="*/ 881597 w 3447090"/>
                  <a:gd name="connsiteY507" fmla="*/ 3008771 h 4433788"/>
                  <a:gd name="connsiteX508" fmla="*/ 872268 w 3447090"/>
                  <a:gd name="connsiteY508" fmla="*/ 3088069 h 4433788"/>
                  <a:gd name="connsiteX509" fmla="*/ 935240 w 3447090"/>
                  <a:gd name="connsiteY509" fmla="*/ 3179028 h 4433788"/>
                  <a:gd name="connsiteX510" fmla="*/ 928242 w 3447090"/>
                  <a:gd name="connsiteY510" fmla="*/ 3260657 h 4433788"/>
                  <a:gd name="connsiteX511" fmla="*/ 949233 w 3447090"/>
                  <a:gd name="connsiteY511" fmla="*/ 3309634 h 4433788"/>
                  <a:gd name="connsiteX512" fmla="*/ 960894 w 3447090"/>
                  <a:gd name="connsiteY512" fmla="*/ 3325962 h 4433788"/>
                  <a:gd name="connsiteX513" fmla="*/ 956230 w 3447090"/>
                  <a:gd name="connsiteY513" fmla="*/ 3302639 h 4433788"/>
                  <a:gd name="connsiteX514" fmla="*/ 956230 w 3447090"/>
                  <a:gd name="connsiteY514" fmla="*/ 3279316 h 4433788"/>
                  <a:gd name="connsiteX515" fmla="*/ 951565 w 3447090"/>
                  <a:gd name="connsiteY515" fmla="*/ 3262989 h 4433788"/>
                  <a:gd name="connsiteX516" fmla="*/ 951565 w 3447090"/>
                  <a:gd name="connsiteY516" fmla="*/ 3251327 h 4433788"/>
                  <a:gd name="connsiteX517" fmla="*/ 951565 w 3447090"/>
                  <a:gd name="connsiteY517" fmla="*/ 3246664 h 4433788"/>
                  <a:gd name="connsiteX518" fmla="*/ 902588 w 3447090"/>
                  <a:gd name="connsiteY518" fmla="*/ 3176696 h 4433788"/>
                  <a:gd name="connsiteX519" fmla="*/ 930575 w 3447090"/>
                  <a:gd name="connsiteY519" fmla="*/ 3258325 h 4433788"/>
                  <a:gd name="connsiteX520" fmla="*/ 1030862 w 3447090"/>
                  <a:gd name="connsiteY520" fmla="*/ 3804076 h 4433788"/>
                  <a:gd name="connsiteX521" fmla="*/ 942236 w 3447090"/>
                  <a:gd name="connsiteY521" fmla="*/ 3325962 h 4433788"/>
                  <a:gd name="connsiteX522" fmla="*/ 914249 w 3447090"/>
                  <a:gd name="connsiteY522" fmla="*/ 3286311 h 4433788"/>
                  <a:gd name="connsiteX523" fmla="*/ 1028531 w 3447090"/>
                  <a:gd name="connsiteY523" fmla="*/ 3804076 h 4433788"/>
                  <a:gd name="connsiteX524" fmla="*/ 1322396 w 3447090"/>
                  <a:gd name="connsiteY524" fmla="*/ 4303179 h 4433788"/>
                  <a:gd name="connsiteX525" fmla="*/ 1257093 w 3447090"/>
                  <a:gd name="connsiteY525" fmla="*/ 4289186 h 4433788"/>
                  <a:gd name="connsiteX526" fmla="*/ 1210447 w 3447090"/>
                  <a:gd name="connsiteY526" fmla="*/ 4284523 h 4433788"/>
                  <a:gd name="connsiteX527" fmla="*/ 1177795 w 3447090"/>
                  <a:gd name="connsiteY527" fmla="*/ 4272862 h 4433788"/>
                  <a:gd name="connsiteX528" fmla="*/ 1294408 w 3447090"/>
                  <a:gd name="connsiteY528" fmla="*/ 4272862 h 4433788"/>
                  <a:gd name="connsiteX529" fmla="*/ 1303738 w 3447090"/>
                  <a:gd name="connsiteY529" fmla="*/ 4261200 h 4433788"/>
                  <a:gd name="connsiteX530" fmla="*/ 1105495 w 3447090"/>
                  <a:gd name="connsiteY530" fmla="*/ 4226216 h 4433788"/>
                  <a:gd name="connsiteX531" fmla="*/ 1035527 w 3447090"/>
                  <a:gd name="connsiteY531" fmla="*/ 4249539 h 4433788"/>
                  <a:gd name="connsiteX532" fmla="*/ 1028531 w 3447090"/>
                  <a:gd name="connsiteY532" fmla="*/ 4293853 h 4433788"/>
                  <a:gd name="connsiteX533" fmla="*/ 1322396 w 3447090"/>
                  <a:gd name="connsiteY533" fmla="*/ 4298516 h 4433788"/>
                  <a:gd name="connsiteX534" fmla="*/ 1758530 w 3447090"/>
                  <a:gd name="connsiteY534" fmla="*/ 4326502 h 4433788"/>
                  <a:gd name="connsiteX535" fmla="*/ 1835495 w 3447090"/>
                  <a:gd name="connsiteY535" fmla="*/ 4338163 h 4433788"/>
                  <a:gd name="connsiteX536" fmla="*/ 1975431 w 3447090"/>
                  <a:gd name="connsiteY536" fmla="*/ 4338163 h 4433788"/>
                  <a:gd name="connsiteX537" fmla="*/ 1961437 w 3447090"/>
                  <a:gd name="connsiteY537" fmla="*/ 4326502 h 4433788"/>
                  <a:gd name="connsiteX538" fmla="*/ 1758530 w 3447090"/>
                  <a:gd name="connsiteY538" fmla="*/ 4326502 h 4433788"/>
                  <a:gd name="connsiteX539" fmla="*/ 2050063 w 3447090"/>
                  <a:gd name="connsiteY539" fmla="*/ 3416918 h 4433788"/>
                  <a:gd name="connsiteX540" fmla="*/ 2131693 w 3447090"/>
                  <a:gd name="connsiteY540" fmla="*/ 3988323 h 4433788"/>
                  <a:gd name="connsiteX541" fmla="*/ 2166677 w 3447090"/>
                  <a:gd name="connsiteY541" fmla="*/ 3997653 h 4433788"/>
                  <a:gd name="connsiteX542" fmla="*/ 2120031 w 3447090"/>
                  <a:gd name="connsiteY542" fmla="*/ 3629156 h 4433788"/>
                  <a:gd name="connsiteX543" fmla="*/ 1991757 w 3447090"/>
                  <a:gd name="connsiteY543" fmla="*/ 3055416 h 4433788"/>
                  <a:gd name="connsiteX544" fmla="*/ 1959104 w 3447090"/>
                  <a:gd name="connsiteY544" fmla="*/ 2745227 h 4433788"/>
                  <a:gd name="connsiteX545" fmla="*/ 1947443 w 3447090"/>
                  <a:gd name="connsiteY545" fmla="*/ 2754556 h 4433788"/>
                  <a:gd name="connsiteX546" fmla="*/ 1963769 w 3447090"/>
                  <a:gd name="connsiteY546" fmla="*/ 3167366 h 4433788"/>
                  <a:gd name="connsiteX547" fmla="*/ 2047730 w 3447090"/>
                  <a:gd name="connsiteY547" fmla="*/ 3416918 h 4433788"/>
                  <a:gd name="connsiteX548" fmla="*/ 2173673 w 3447090"/>
                  <a:gd name="connsiteY548" fmla="*/ 4095610 h 4433788"/>
                  <a:gd name="connsiteX549" fmla="*/ 2087379 w 3447090"/>
                  <a:gd name="connsiteY549" fmla="*/ 4146918 h 4433788"/>
                  <a:gd name="connsiteX550" fmla="*/ 2173673 w 3447090"/>
                  <a:gd name="connsiteY550" fmla="*/ 4095610 h 4433788"/>
                  <a:gd name="connsiteX551" fmla="*/ 2574824 w 3447090"/>
                  <a:gd name="connsiteY551" fmla="*/ 4251871 h 4433788"/>
                  <a:gd name="connsiteX552" fmla="*/ 2500191 w 3447090"/>
                  <a:gd name="connsiteY552" fmla="*/ 4198227 h 4433788"/>
                  <a:gd name="connsiteX553" fmla="*/ 2315941 w 3447090"/>
                  <a:gd name="connsiteY553" fmla="*/ 4165578 h 4433788"/>
                  <a:gd name="connsiteX554" fmla="*/ 2178338 w 3447090"/>
                  <a:gd name="connsiteY554" fmla="*/ 4144587 h 4433788"/>
                  <a:gd name="connsiteX555" fmla="*/ 2201661 w 3447090"/>
                  <a:gd name="connsiteY555" fmla="*/ 4165578 h 4433788"/>
                  <a:gd name="connsiteX556" fmla="*/ 2451214 w 3447090"/>
                  <a:gd name="connsiteY556" fmla="*/ 4226216 h 4433788"/>
                  <a:gd name="connsiteX557" fmla="*/ 2574824 w 3447090"/>
                  <a:gd name="connsiteY557" fmla="*/ 4254202 h 4433788"/>
                  <a:gd name="connsiteX558" fmla="*/ 646038 w 3447090"/>
                  <a:gd name="connsiteY558" fmla="*/ 1844972 h 4433788"/>
                  <a:gd name="connsiteX559" fmla="*/ 590063 w 3447090"/>
                  <a:gd name="connsiteY559" fmla="*/ 1560434 h 4433788"/>
                  <a:gd name="connsiteX560" fmla="*/ 566741 w 3447090"/>
                  <a:gd name="connsiteY560" fmla="*/ 1567432 h 4433788"/>
                  <a:gd name="connsiteX561" fmla="*/ 608723 w 3447090"/>
                  <a:gd name="connsiteY561" fmla="*/ 1777336 h 4433788"/>
                  <a:gd name="connsiteX562" fmla="*/ 646038 w 3447090"/>
                  <a:gd name="connsiteY562" fmla="*/ 1844972 h 4433788"/>
                  <a:gd name="connsiteX563" fmla="*/ 1907794 w 3447090"/>
                  <a:gd name="connsiteY563" fmla="*/ 1632733 h 4433788"/>
                  <a:gd name="connsiteX564" fmla="*/ 1931117 w 3447090"/>
                  <a:gd name="connsiteY564" fmla="*/ 1621072 h 4433788"/>
                  <a:gd name="connsiteX565" fmla="*/ 1910127 w 3447090"/>
                  <a:gd name="connsiteY565" fmla="*/ 1609411 h 4433788"/>
                  <a:gd name="connsiteX566" fmla="*/ 1893801 w 3447090"/>
                  <a:gd name="connsiteY566" fmla="*/ 1602416 h 4433788"/>
                  <a:gd name="connsiteX567" fmla="*/ 1863482 w 3447090"/>
                  <a:gd name="connsiteY567" fmla="*/ 1551104 h 4433788"/>
                  <a:gd name="connsiteX568" fmla="*/ 1875143 w 3447090"/>
                  <a:gd name="connsiteY568" fmla="*/ 1728359 h 4433788"/>
                  <a:gd name="connsiteX569" fmla="*/ 1891469 w 3447090"/>
                  <a:gd name="connsiteY569" fmla="*/ 1723692 h 4433788"/>
                  <a:gd name="connsiteX570" fmla="*/ 1896133 w 3447090"/>
                  <a:gd name="connsiteY570" fmla="*/ 1630402 h 4433788"/>
                  <a:gd name="connsiteX571" fmla="*/ 1907794 w 3447090"/>
                  <a:gd name="connsiteY571" fmla="*/ 1630402 h 4433788"/>
                  <a:gd name="connsiteX572" fmla="*/ 1695558 w 3447090"/>
                  <a:gd name="connsiteY572" fmla="*/ 403630 h 4433788"/>
                  <a:gd name="connsiteX573" fmla="*/ 1662906 w 3447090"/>
                  <a:gd name="connsiteY573" fmla="*/ 373309 h 4433788"/>
                  <a:gd name="connsiteX574" fmla="*/ 1623259 w 3447090"/>
                  <a:gd name="connsiteY574" fmla="*/ 340660 h 4433788"/>
                  <a:gd name="connsiteX575" fmla="*/ 1695558 w 3447090"/>
                  <a:gd name="connsiteY575" fmla="*/ 403630 h 4433788"/>
                  <a:gd name="connsiteX576" fmla="*/ 1436677 w 3447090"/>
                  <a:gd name="connsiteY576" fmla="*/ 585548 h 4433788"/>
                  <a:gd name="connsiteX577" fmla="*/ 1473993 w 3447090"/>
                  <a:gd name="connsiteY577" fmla="*/ 587879 h 4433788"/>
                  <a:gd name="connsiteX578" fmla="*/ 1534631 w 3447090"/>
                  <a:gd name="connsiteY578" fmla="*/ 646186 h 4433788"/>
                  <a:gd name="connsiteX579" fmla="*/ 1436677 w 3447090"/>
                  <a:gd name="connsiteY579" fmla="*/ 585548 h 4433788"/>
                  <a:gd name="connsiteX580" fmla="*/ 1492651 w 3447090"/>
                  <a:gd name="connsiteY580" fmla="*/ 513245 h 4433788"/>
                  <a:gd name="connsiteX581" fmla="*/ 1497316 w 3447090"/>
                  <a:gd name="connsiteY581" fmla="*/ 482927 h 4433788"/>
                  <a:gd name="connsiteX582" fmla="*/ 1513642 w 3447090"/>
                  <a:gd name="connsiteY582" fmla="*/ 443277 h 4433788"/>
                  <a:gd name="connsiteX583" fmla="*/ 1473993 w 3447090"/>
                  <a:gd name="connsiteY583" fmla="*/ 510913 h 4433788"/>
                  <a:gd name="connsiteX584" fmla="*/ 1492651 w 3447090"/>
                  <a:gd name="connsiteY584" fmla="*/ 510913 h 4433788"/>
                  <a:gd name="connsiteX585" fmla="*/ 1623259 w 3447090"/>
                  <a:gd name="connsiteY585" fmla="*/ 419954 h 4433788"/>
                  <a:gd name="connsiteX586" fmla="*/ 1597603 w 3447090"/>
                  <a:gd name="connsiteY586" fmla="*/ 478261 h 4433788"/>
                  <a:gd name="connsiteX587" fmla="*/ 1623259 w 3447090"/>
                  <a:gd name="connsiteY587" fmla="*/ 419954 h 4433788"/>
                  <a:gd name="connsiteX588" fmla="*/ 1434344 w 3447090"/>
                  <a:gd name="connsiteY588" fmla="*/ 431616 h 4433788"/>
                  <a:gd name="connsiteX589" fmla="*/ 1446006 w 3447090"/>
                  <a:gd name="connsiteY589" fmla="*/ 380307 h 4433788"/>
                  <a:gd name="connsiteX590" fmla="*/ 1434344 w 3447090"/>
                  <a:gd name="connsiteY590" fmla="*/ 431616 h 4433788"/>
                  <a:gd name="connsiteX591" fmla="*/ 1420351 w 3447090"/>
                  <a:gd name="connsiteY591" fmla="*/ 1168615 h 4433788"/>
                  <a:gd name="connsiteX592" fmla="*/ 1420351 w 3447090"/>
                  <a:gd name="connsiteY592" fmla="*/ 1175610 h 4433788"/>
                  <a:gd name="connsiteX593" fmla="*/ 1420351 w 3447090"/>
                  <a:gd name="connsiteY593" fmla="*/ 1168615 h 4433788"/>
                  <a:gd name="connsiteX594" fmla="*/ 1425016 w 3447090"/>
                  <a:gd name="connsiteY594" fmla="*/ 1224587 h 4433788"/>
                  <a:gd name="connsiteX595" fmla="*/ 1420351 w 3447090"/>
                  <a:gd name="connsiteY595" fmla="*/ 1175610 h 4433788"/>
                  <a:gd name="connsiteX596" fmla="*/ 1425016 w 3447090"/>
                  <a:gd name="connsiteY596" fmla="*/ 1224587 h 4433788"/>
                  <a:gd name="connsiteX597" fmla="*/ 1564952 w 3447090"/>
                  <a:gd name="connsiteY597" fmla="*/ 954044 h 4433788"/>
                  <a:gd name="connsiteX598" fmla="*/ 1630255 w 3447090"/>
                  <a:gd name="connsiteY598" fmla="*/ 818774 h 4433788"/>
                  <a:gd name="connsiteX599" fmla="*/ 1546293 w 3447090"/>
                  <a:gd name="connsiteY599" fmla="*/ 1003021 h 4433788"/>
                  <a:gd name="connsiteX600" fmla="*/ 1564952 w 3447090"/>
                  <a:gd name="connsiteY600" fmla="*/ 956376 h 443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Lst>
                <a:rect l="l" t="t" r="r" b="b"/>
                <a:pathLst>
                  <a:path w="3447090" h="4433788">
                    <a:moveTo>
                      <a:pt x="270544" y="4417461"/>
                    </a:moveTo>
                    <a:lnTo>
                      <a:pt x="1924120" y="4417461"/>
                    </a:lnTo>
                    <a:lnTo>
                      <a:pt x="1924120" y="4433789"/>
                    </a:lnTo>
                    <a:lnTo>
                      <a:pt x="270544" y="4433789"/>
                    </a:lnTo>
                    <a:lnTo>
                      <a:pt x="270544" y="4417461"/>
                    </a:lnTo>
                    <a:close/>
                    <a:moveTo>
                      <a:pt x="3195206" y="4177239"/>
                    </a:moveTo>
                    <a:cubicBezTo>
                      <a:pt x="3178880" y="4200562"/>
                      <a:pt x="3244184" y="4202894"/>
                      <a:pt x="3246516" y="4200562"/>
                    </a:cubicBezTo>
                    <a:cubicBezTo>
                      <a:pt x="3246516" y="4200562"/>
                      <a:pt x="3246516" y="4186566"/>
                      <a:pt x="3246516" y="4184234"/>
                    </a:cubicBezTo>
                    <a:cubicBezTo>
                      <a:pt x="3244184" y="4179571"/>
                      <a:pt x="3197539" y="4174905"/>
                      <a:pt x="3195206" y="4177239"/>
                    </a:cubicBezTo>
                    <a:close/>
                    <a:moveTo>
                      <a:pt x="181917" y="501584"/>
                    </a:moveTo>
                    <a:cubicBezTo>
                      <a:pt x="345175" y="324332"/>
                      <a:pt x="564409" y="151744"/>
                      <a:pt x="790639" y="65451"/>
                    </a:cubicBezTo>
                    <a:cubicBezTo>
                      <a:pt x="834951" y="49126"/>
                      <a:pt x="895591" y="37465"/>
                      <a:pt x="935240" y="21137"/>
                    </a:cubicBezTo>
                    <a:cubicBezTo>
                      <a:pt x="944568" y="16474"/>
                      <a:pt x="951565" y="14142"/>
                      <a:pt x="949233" y="2481"/>
                    </a:cubicBezTo>
                    <a:cubicBezTo>
                      <a:pt x="732332" y="44460"/>
                      <a:pt x="529425" y="168071"/>
                      <a:pt x="361501" y="308007"/>
                    </a:cubicBezTo>
                    <a:cubicBezTo>
                      <a:pt x="293867" y="363982"/>
                      <a:pt x="172588" y="471266"/>
                      <a:pt x="125943" y="543566"/>
                    </a:cubicBezTo>
                    <a:cubicBezTo>
                      <a:pt x="118946" y="552895"/>
                      <a:pt x="114282" y="559891"/>
                      <a:pt x="116613" y="571552"/>
                    </a:cubicBezTo>
                    <a:cubicBezTo>
                      <a:pt x="125943" y="580881"/>
                      <a:pt x="174920" y="508582"/>
                      <a:pt x="181917" y="501584"/>
                    </a:cubicBezTo>
                    <a:close/>
                    <a:moveTo>
                      <a:pt x="2353258" y="4088612"/>
                    </a:moveTo>
                    <a:cubicBezTo>
                      <a:pt x="2334600" y="4097941"/>
                      <a:pt x="2299616" y="4111934"/>
                      <a:pt x="2313609" y="4135257"/>
                    </a:cubicBezTo>
                    <a:cubicBezTo>
                      <a:pt x="2406900" y="4060626"/>
                      <a:pt x="2507187" y="4083948"/>
                      <a:pt x="2588817" y="4158580"/>
                    </a:cubicBezTo>
                    <a:cubicBezTo>
                      <a:pt x="2696102" y="4095610"/>
                      <a:pt x="2850031" y="4086280"/>
                      <a:pt x="2938657" y="4186566"/>
                    </a:cubicBezTo>
                    <a:cubicBezTo>
                      <a:pt x="2957314" y="4207557"/>
                      <a:pt x="2943321" y="4223885"/>
                      <a:pt x="2980637" y="4209889"/>
                    </a:cubicBezTo>
                    <a:cubicBezTo>
                      <a:pt x="2899008" y="4086280"/>
                      <a:pt x="2775398" y="4067621"/>
                      <a:pt x="2637795" y="4111934"/>
                    </a:cubicBezTo>
                    <a:cubicBezTo>
                      <a:pt x="2626134" y="4116598"/>
                      <a:pt x="2593481" y="4135257"/>
                      <a:pt x="2586485" y="4132925"/>
                    </a:cubicBezTo>
                    <a:cubicBezTo>
                      <a:pt x="2579488" y="4132925"/>
                      <a:pt x="2553833" y="4107271"/>
                      <a:pt x="2544504" y="4100273"/>
                    </a:cubicBezTo>
                    <a:cubicBezTo>
                      <a:pt x="2476868" y="4060626"/>
                      <a:pt x="2420893" y="4053628"/>
                      <a:pt x="2348593" y="4086280"/>
                    </a:cubicBezTo>
                    <a:close/>
                    <a:moveTo>
                      <a:pt x="443131" y="1705036"/>
                    </a:moveTo>
                    <a:cubicBezTo>
                      <a:pt x="443131" y="1800658"/>
                      <a:pt x="468787" y="1933596"/>
                      <a:pt x="485111" y="2031553"/>
                    </a:cubicBezTo>
                    <a:cubicBezTo>
                      <a:pt x="501437" y="2138837"/>
                      <a:pt x="520095" y="2271775"/>
                      <a:pt x="548083" y="2374395"/>
                    </a:cubicBezTo>
                    <a:cubicBezTo>
                      <a:pt x="548083" y="2379059"/>
                      <a:pt x="562077" y="2432702"/>
                      <a:pt x="576070" y="2418709"/>
                    </a:cubicBezTo>
                    <a:cubicBezTo>
                      <a:pt x="524760" y="2173821"/>
                      <a:pt x="482780" y="1926601"/>
                      <a:pt x="461789" y="1677047"/>
                    </a:cubicBezTo>
                    <a:cubicBezTo>
                      <a:pt x="445464" y="1677047"/>
                      <a:pt x="443131" y="1688708"/>
                      <a:pt x="443131" y="1702701"/>
                    </a:cubicBezTo>
                    <a:close/>
                    <a:moveTo>
                      <a:pt x="2936325" y="189062"/>
                    </a:moveTo>
                    <a:cubicBezTo>
                      <a:pt x="3045942" y="366314"/>
                      <a:pt x="3094919" y="573886"/>
                      <a:pt x="3148561" y="774461"/>
                    </a:cubicBezTo>
                    <a:lnTo>
                      <a:pt x="3167218" y="788454"/>
                    </a:lnTo>
                    <a:cubicBezTo>
                      <a:pt x="3174216" y="779124"/>
                      <a:pt x="3113577" y="578550"/>
                      <a:pt x="3106580" y="548229"/>
                    </a:cubicBezTo>
                    <a:cubicBezTo>
                      <a:pt x="3059935" y="398966"/>
                      <a:pt x="3008625" y="256696"/>
                      <a:pt x="2917667" y="128421"/>
                    </a:cubicBezTo>
                    <a:cubicBezTo>
                      <a:pt x="2913002" y="121426"/>
                      <a:pt x="2861692" y="46792"/>
                      <a:pt x="2852362" y="58453"/>
                    </a:cubicBezTo>
                    <a:cubicBezTo>
                      <a:pt x="2850031" y="70114"/>
                      <a:pt x="2857027" y="74781"/>
                      <a:pt x="2861692" y="81776"/>
                    </a:cubicBezTo>
                    <a:cubicBezTo>
                      <a:pt x="2882683" y="116760"/>
                      <a:pt x="2915334" y="151744"/>
                      <a:pt x="2938657" y="189062"/>
                    </a:cubicBezTo>
                    <a:close/>
                    <a:moveTo>
                      <a:pt x="2187666" y="2763883"/>
                    </a:moveTo>
                    <a:cubicBezTo>
                      <a:pt x="2236645" y="2689252"/>
                      <a:pt x="2301948" y="2619284"/>
                      <a:pt x="2369584" y="2560977"/>
                    </a:cubicBezTo>
                    <a:cubicBezTo>
                      <a:pt x="2413897" y="2518995"/>
                      <a:pt x="2481533" y="2479348"/>
                      <a:pt x="2521182" y="2437366"/>
                    </a:cubicBezTo>
                    <a:cubicBezTo>
                      <a:pt x="2525845" y="2432702"/>
                      <a:pt x="2542171" y="2416377"/>
                      <a:pt x="2535175" y="2409379"/>
                    </a:cubicBezTo>
                    <a:cubicBezTo>
                      <a:pt x="2528178" y="2402382"/>
                      <a:pt x="2516517" y="2414043"/>
                      <a:pt x="2511852" y="2418709"/>
                    </a:cubicBezTo>
                    <a:cubicBezTo>
                      <a:pt x="2437219" y="2465354"/>
                      <a:pt x="2215654" y="2670592"/>
                      <a:pt x="2180670" y="2747558"/>
                    </a:cubicBezTo>
                    <a:cubicBezTo>
                      <a:pt x="2176005" y="2759220"/>
                      <a:pt x="2171342" y="2766217"/>
                      <a:pt x="2173673" y="2777879"/>
                    </a:cubicBezTo>
                    <a:cubicBezTo>
                      <a:pt x="2189999" y="2780211"/>
                      <a:pt x="2183003" y="2773213"/>
                      <a:pt x="2187666" y="2766217"/>
                    </a:cubicBezTo>
                    <a:close/>
                    <a:moveTo>
                      <a:pt x="862939" y="3729442"/>
                    </a:moveTo>
                    <a:cubicBezTo>
                      <a:pt x="862939" y="3825064"/>
                      <a:pt x="883930" y="3995321"/>
                      <a:pt x="951565" y="4067621"/>
                    </a:cubicBezTo>
                    <a:cubicBezTo>
                      <a:pt x="965559" y="4081614"/>
                      <a:pt x="979552" y="4083948"/>
                      <a:pt x="972556" y="4065289"/>
                    </a:cubicBezTo>
                    <a:cubicBezTo>
                      <a:pt x="963226" y="4044298"/>
                      <a:pt x="942236" y="4020975"/>
                      <a:pt x="932907" y="3995321"/>
                    </a:cubicBezTo>
                    <a:cubicBezTo>
                      <a:pt x="902588" y="3930016"/>
                      <a:pt x="890926" y="3860048"/>
                      <a:pt x="881597" y="3787749"/>
                    </a:cubicBezTo>
                    <a:cubicBezTo>
                      <a:pt x="879265" y="3766758"/>
                      <a:pt x="890926" y="3729442"/>
                      <a:pt x="862939" y="3727110"/>
                    </a:cubicBezTo>
                    <a:close/>
                    <a:moveTo>
                      <a:pt x="3027282" y="4200562"/>
                    </a:moveTo>
                    <a:cubicBezTo>
                      <a:pt x="3048273" y="4200562"/>
                      <a:pt x="3066931" y="4202894"/>
                      <a:pt x="3085589" y="4207557"/>
                    </a:cubicBezTo>
                    <a:cubicBezTo>
                      <a:pt x="3092587" y="4207557"/>
                      <a:pt x="3164887" y="4237878"/>
                      <a:pt x="3141564" y="4207557"/>
                    </a:cubicBezTo>
                    <a:cubicBezTo>
                      <a:pt x="3141564" y="4205225"/>
                      <a:pt x="3094919" y="4186566"/>
                      <a:pt x="3085589" y="4186566"/>
                    </a:cubicBezTo>
                    <a:cubicBezTo>
                      <a:pt x="3064600" y="4181902"/>
                      <a:pt x="3017954" y="4172573"/>
                      <a:pt x="3027282" y="4202894"/>
                    </a:cubicBezTo>
                    <a:close/>
                    <a:moveTo>
                      <a:pt x="3199871" y="636856"/>
                    </a:moveTo>
                    <a:cubicBezTo>
                      <a:pt x="3283832" y="977367"/>
                      <a:pt x="3234855" y="1317877"/>
                      <a:pt x="3106580" y="1637400"/>
                    </a:cubicBezTo>
                    <a:cubicBezTo>
                      <a:pt x="3076261" y="1714363"/>
                      <a:pt x="3031947" y="1786665"/>
                      <a:pt x="2999296" y="1863628"/>
                    </a:cubicBezTo>
                    <a:cubicBezTo>
                      <a:pt x="2996963" y="1870626"/>
                      <a:pt x="2978305" y="1907942"/>
                      <a:pt x="2982970" y="1912605"/>
                    </a:cubicBezTo>
                    <a:cubicBezTo>
                      <a:pt x="2989967" y="1919603"/>
                      <a:pt x="2999296" y="1903279"/>
                      <a:pt x="3001628" y="1898612"/>
                    </a:cubicBezTo>
                    <a:cubicBezTo>
                      <a:pt x="3094919" y="1761008"/>
                      <a:pt x="3185878" y="1488134"/>
                      <a:pt x="3220862" y="1327207"/>
                    </a:cubicBezTo>
                    <a:cubicBezTo>
                      <a:pt x="3272170" y="1089317"/>
                      <a:pt x="3279168" y="746472"/>
                      <a:pt x="3178880" y="517911"/>
                    </a:cubicBezTo>
                    <a:cubicBezTo>
                      <a:pt x="3171883" y="499252"/>
                      <a:pt x="3155557" y="487591"/>
                      <a:pt x="3160222" y="513245"/>
                    </a:cubicBezTo>
                    <a:cubicBezTo>
                      <a:pt x="3164887" y="548229"/>
                      <a:pt x="3188209" y="597209"/>
                      <a:pt x="3197539" y="636856"/>
                    </a:cubicBezTo>
                    <a:close/>
                    <a:moveTo>
                      <a:pt x="1877475" y="4279857"/>
                    </a:moveTo>
                    <a:cubicBezTo>
                      <a:pt x="1924120" y="4275193"/>
                      <a:pt x="1905463" y="4256534"/>
                      <a:pt x="1865814" y="4256534"/>
                    </a:cubicBezTo>
                    <a:cubicBezTo>
                      <a:pt x="1847156" y="4256534"/>
                      <a:pt x="1830830" y="4263532"/>
                      <a:pt x="1814504" y="4263532"/>
                    </a:cubicBezTo>
                    <a:cubicBezTo>
                      <a:pt x="1688562" y="4265864"/>
                      <a:pt x="1541629" y="4272862"/>
                      <a:pt x="1427348" y="4223885"/>
                    </a:cubicBezTo>
                    <a:cubicBezTo>
                      <a:pt x="1422683" y="4223885"/>
                      <a:pt x="1415686" y="4223885"/>
                      <a:pt x="1411022" y="4223885"/>
                    </a:cubicBezTo>
                    <a:cubicBezTo>
                      <a:pt x="1411022" y="4237878"/>
                      <a:pt x="1418018" y="4237878"/>
                      <a:pt x="1427348" y="4244873"/>
                    </a:cubicBezTo>
                    <a:cubicBezTo>
                      <a:pt x="1506645" y="4289186"/>
                      <a:pt x="1781853" y="4289186"/>
                      <a:pt x="1877475" y="4282191"/>
                    </a:cubicBezTo>
                    <a:close/>
                    <a:moveTo>
                      <a:pt x="832620" y="4158580"/>
                    </a:moveTo>
                    <a:cubicBezTo>
                      <a:pt x="704345" y="4167909"/>
                      <a:pt x="571405" y="4191232"/>
                      <a:pt x="445464" y="4219218"/>
                    </a:cubicBezTo>
                    <a:cubicBezTo>
                      <a:pt x="410480" y="4226216"/>
                      <a:pt x="314856" y="4247207"/>
                      <a:pt x="289202" y="4261200"/>
                    </a:cubicBezTo>
                    <a:cubicBezTo>
                      <a:pt x="282205" y="4265864"/>
                      <a:pt x="286869" y="4270530"/>
                      <a:pt x="284537" y="4277525"/>
                    </a:cubicBezTo>
                    <a:cubicBezTo>
                      <a:pt x="382492" y="4251871"/>
                      <a:pt x="482780" y="4228548"/>
                      <a:pt x="583067" y="4209889"/>
                    </a:cubicBezTo>
                    <a:cubicBezTo>
                      <a:pt x="664696" y="4195896"/>
                      <a:pt x="942236" y="4149250"/>
                      <a:pt x="1005208" y="4186566"/>
                    </a:cubicBezTo>
                    <a:cubicBezTo>
                      <a:pt x="1019201" y="4195896"/>
                      <a:pt x="1026198" y="4214555"/>
                      <a:pt x="1042524" y="4214555"/>
                    </a:cubicBezTo>
                    <a:cubicBezTo>
                      <a:pt x="1023866" y="4130594"/>
                      <a:pt x="897923" y="4151582"/>
                      <a:pt x="832620" y="4156248"/>
                    </a:cubicBezTo>
                    <a:close/>
                    <a:moveTo>
                      <a:pt x="3447091" y="4279857"/>
                    </a:moveTo>
                    <a:lnTo>
                      <a:pt x="3437762" y="4291518"/>
                    </a:lnTo>
                    <a:cubicBezTo>
                      <a:pt x="3094919" y="4293853"/>
                      <a:pt x="2752075" y="4286855"/>
                      <a:pt x="2409232" y="4291518"/>
                    </a:cubicBezTo>
                    <a:cubicBezTo>
                      <a:pt x="2392907" y="4291518"/>
                      <a:pt x="2378913" y="4298516"/>
                      <a:pt x="2364919" y="4298516"/>
                    </a:cubicBezTo>
                    <a:cubicBezTo>
                      <a:pt x="2224983" y="4298516"/>
                      <a:pt x="2071053" y="4286855"/>
                      <a:pt x="1933450" y="4303179"/>
                    </a:cubicBezTo>
                    <a:cubicBezTo>
                      <a:pt x="1921789" y="4303179"/>
                      <a:pt x="1924120" y="4303179"/>
                      <a:pt x="1924120" y="4314841"/>
                    </a:cubicBezTo>
                    <a:lnTo>
                      <a:pt x="2528178" y="4314841"/>
                    </a:lnTo>
                    <a:cubicBezTo>
                      <a:pt x="2528178" y="4324170"/>
                      <a:pt x="2516517" y="4326502"/>
                      <a:pt x="2507187" y="4326502"/>
                    </a:cubicBezTo>
                    <a:cubicBezTo>
                      <a:pt x="2455877" y="4331168"/>
                      <a:pt x="2399903" y="4335832"/>
                      <a:pt x="2346262" y="4338163"/>
                    </a:cubicBezTo>
                    <a:cubicBezTo>
                      <a:pt x="2278625" y="4342830"/>
                      <a:pt x="2208657" y="4340498"/>
                      <a:pt x="2138689" y="4342830"/>
                    </a:cubicBezTo>
                    <a:cubicBezTo>
                      <a:pt x="2131693" y="4342830"/>
                      <a:pt x="2117698" y="4338163"/>
                      <a:pt x="2117698" y="4347493"/>
                    </a:cubicBezTo>
                    <a:cubicBezTo>
                      <a:pt x="2418561" y="4366152"/>
                      <a:pt x="2721756" y="4368484"/>
                      <a:pt x="3020286" y="4417461"/>
                    </a:cubicBezTo>
                    <a:cubicBezTo>
                      <a:pt x="3020286" y="4422127"/>
                      <a:pt x="2996963" y="4429122"/>
                      <a:pt x="2994632" y="4429122"/>
                    </a:cubicBezTo>
                    <a:lnTo>
                      <a:pt x="2159680" y="4429122"/>
                    </a:lnTo>
                    <a:lnTo>
                      <a:pt x="2159680" y="4412798"/>
                    </a:lnTo>
                    <a:lnTo>
                      <a:pt x="2819712" y="4412798"/>
                    </a:lnTo>
                    <a:lnTo>
                      <a:pt x="2679776" y="4396470"/>
                    </a:lnTo>
                    <a:cubicBezTo>
                      <a:pt x="1949776" y="4349825"/>
                      <a:pt x="1222109" y="4319507"/>
                      <a:pt x="492109" y="4310177"/>
                    </a:cubicBezTo>
                    <a:cubicBezTo>
                      <a:pt x="328851" y="4310177"/>
                      <a:pt x="163259" y="4314841"/>
                      <a:pt x="0" y="4305514"/>
                    </a:cubicBezTo>
                    <a:lnTo>
                      <a:pt x="0" y="4289186"/>
                    </a:lnTo>
                    <a:cubicBezTo>
                      <a:pt x="2333" y="4289186"/>
                      <a:pt x="1007540" y="4300848"/>
                      <a:pt x="1007540" y="4300848"/>
                    </a:cubicBezTo>
                    <a:cubicBezTo>
                      <a:pt x="1012204" y="4270530"/>
                      <a:pt x="1019201" y="4244873"/>
                      <a:pt x="1040192" y="4219218"/>
                    </a:cubicBezTo>
                    <a:cubicBezTo>
                      <a:pt x="1056517" y="4195896"/>
                      <a:pt x="1096166" y="4163243"/>
                      <a:pt x="1112492" y="4132925"/>
                    </a:cubicBezTo>
                    <a:cubicBezTo>
                      <a:pt x="1119488" y="4123596"/>
                      <a:pt x="1121821" y="4116598"/>
                      <a:pt x="1119488" y="4102605"/>
                    </a:cubicBezTo>
                    <a:cubicBezTo>
                      <a:pt x="1133483" y="4114266"/>
                      <a:pt x="1191789" y="4130594"/>
                      <a:pt x="1210447" y="4137589"/>
                    </a:cubicBezTo>
                    <a:cubicBezTo>
                      <a:pt x="1229105" y="4142255"/>
                      <a:pt x="1240766" y="4149250"/>
                      <a:pt x="1261757" y="4149250"/>
                    </a:cubicBezTo>
                    <a:cubicBezTo>
                      <a:pt x="1261757" y="4163243"/>
                      <a:pt x="1289743" y="4172573"/>
                      <a:pt x="1299073" y="4177239"/>
                    </a:cubicBezTo>
                    <a:cubicBezTo>
                      <a:pt x="1320064" y="4186566"/>
                      <a:pt x="1366709" y="4191232"/>
                      <a:pt x="1364376" y="4219218"/>
                    </a:cubicBezTo>
                    <a:cubicBezTo>
                      <a:pt x="1345718" y="4219218"/>
                      <a:pt x="1329392" y="4226216"/>
                      <a:pt x="1313066" y="4230880"/>
                    </a:cubicBezTo>
                    <a:cubicBezTo>
                      <a:pt x="1324727" y="4254202"/>
                      <a:pt x="1341054" y="4277525"/>
                      <a:pt x="1336389" y="4305514"/>
                    </a:cubicBezTo>
                    <a:lnTo>
                      <a:pt x="1921789" y="4293853"/>
                    </a:lnTo>
                    <a:cubicBezTo>
                      <a:pt x="1921789" y="4282191"/>
                      <a:pt x="1903131" y="4289186"/>
                      <a:pt x="1905463" y="4275193"/>
                    </a:cubicBezTo>
                    <a:cubicBezTo>
                      <a:pt x="1905463" y="4272862"/>
                      <a:pt x="1921789" y="4242541"/>
                      <a:pt x="1926453" y="4233211"/>
                    </a:cubicBezTo>
                    <a:cubicBezTo>
                      <a:pt x="1949776" y="4170241"/>
                      <a:pt x="1973099" y="4102605"/>
                      <a:pt x="1973099" y="4037303"/>
                    </a:cubicBezTo>
                    <a:cubicBezTo>
                      <a:pt x="1954440" y="4037303"/>
                      <a:pt x="1928785" y="4044298"/>
                      <a:pt x="1919456" y="4023307"/>
                    </a:cubicBezTo>
                    <a:cubicBezTo>
                      <a:pt x="1882140" y="3909028"/>
                      <a:pt x="1844824" y="3792415"/>
                      <a:pt x="1812172" y="3675802"/>
                    </a:cubicBezTo>
                    <a:cubicBezTo>
                      <a:pt x="1774856" y="3535866"/>
                      <a:pt x="1744536" y="3414586"/>
                      <a:pt x="1758530" y="3267655"/>
                    </a:cubicBezTo>
                    <a:cubicBezTo>
                      <a:pt x="1602268" y="3323627"/>
                      <a:pt x="1443674" y="3372607"/>
                      <a:pt x="1275750" y="3377270"/>
                    </a:cubicBezTo>
                    <a:cubicBezTo>
                      <a:pt x="1275750" y="3412254"/>
                      <a:pt x="1280415" y="3447238"/>
                      <a:pt x="1271086" y="3479891"/>
                    </a:cubicBezTo>
                    <a:cubicBezTo>
                      <a:pt x="1124153" y="3540529"/>
                      <a:pt x="1037859" y="3717781"/>
                      <a:pt x="1030862" y="3869378"/>
                    </a:cubicBezTo>
                    <a:lnTo>
                      <a:pt x="1009871" y="3853053"/>
                    </a:lnTo>
                    <a:cubicBezTo>
                      <a:pt x="958563" y="3640818"/>
                      <a:pt x="928242" y="3423916"/>
                      <a:pt x="883930" y="3211680"/>
                    </a:cubicBezTo>
                    <a:cubicBezTo>
                      <a:pt x="867604" y="3134714"/>
                      <a:pt x="830288" y="3069412"/>
                      <a:pt x="853611" y="2983117"/>
                    </a:cubicBezTo>
                    <a:cubicBezTo>
                      <a:pt x="818627" y="2798867"/>
                      <a:pt x="690352" y="2563309"/>
                      <a:pt x="699680" y="2379059"/>
                    </a:cubicBezTo>
                    <a:cubicBezTo>
                      <a:pt x="702013" y="2320752"/>
                      <a:pt x="725336" y="2255450"/>
                      <a:pt x="727668" y="2194812"/>
                    </a:cubicBezTo>
                    <a:cubicBezTo>
                      <a:pt x="683354" y="2190146"/>
                      <a:pt x="695015" y="2129507"/>
                      <a:pt x="681022" y="2108516"/>
                    </a:cubicBezTo>
                    <a:cubicBezTo>
                      <a:pt x="678691" y="2103853"/>
                      <a:pt x="662364" y="2106185"/>
                      <a:pt x="650703" y="2096855"/>
                    </a:cubicBezTo>
                    <a:cubicBezTo>
                      <a:pt x="646038" y="2092192"/>
                      <a:pt x="622716" y="2052541"/>
                      <a:pt x="622716" y="2050210"/>
                    </a:cubicBezTo>
                    <a:lnTo>
                      <a:pt x="622716" y="1861297"/>
                    </a:lnTo>
                    <a:cubicBezTo>
                      <a:pt x="622716" y="1861297"/>
                      <a:pt x="632045" y="1849635"/>
                      <a:pt x="634377" y="1856633"/>
                    </a:cubicBezTo>
                    <a:cubicBezTo>
                      <a:pt x="653035" y="1921935"/>
                      <a:pt x="639042" y="1994235"/>
                      <a:pt x="650703" y="2059539"/>
                    </a:cubicBezTo>
                    <a:cubicBezTo>
                      <a:pt x="660031" y="2057208"/>
                      <a:pt x="660031" y="2040880"/>
                      <a:pt x="664696" y="2031553"/>
                    </a:cubicBezTo>
                    <a:cubicBezTo>
                      <a:pt x="697348" y="1980242"/>
                      <a:pt x="760320" y="1938263"/>
                      <a:pt x="823290" y="1952256"/>
                    </a:cubicBezTo>
                    <a:cubicBezTo>
                      <a:pt x="834951" y="1952256"/>
                      <a:pt x="879265" y="1984908"/>
                      <a:pt x="883930" y="1980242"/>
                    </a:cubicBezTo>
                    <a:cubicBezTo>
                      <a:pt x="883930" y="1949924"/>
                      <a:pt x="881597" y="1917272"/>
                      <a:pt x="876933" y="1886951"/>
                    </a:cubicBezTo>
                    <a:cubicBezTo>
                      <a:pt x="865272" y="1800658"/>
                      <a:pt x="851277" y="1698038"/>
                      <a:pt x="795304" y="1630402"/>
                    </a:cubicBezTo>
                    <a:cubicBezTo>
                      <a:pt x="760320" y="1586088"/>
                      <a:pt x="711341" y="1551104"/>
                      <a:pt x="655368" y="1541777"/>
                    </a:cubicBezTo>
                    <a:cubicBezTo>
                      <a:pt x="655368" y="1518455"/>
                      <a:pt x="762652" y="1560434"/>
                      <a:pt x="774313" y="1567432"/>
                    </a:cubicBezTo>
                    <a:cubicBezTo>
                      <a:pt x="792971" y="1576761"/>
                      <a:pt x="802300" y="1600084"/>
                      <a:pt x="827955" y="1597749"/>
                    </a:cubicBezTo>
                    <a:cubicBezTo>
                      <a:pt x="832620" y="1560434"/>
                      <a:pt x="811629" y="1525450"/>
                      <a:pt x="811629" y="1488134"/>
                    </a:cubicBezTo>
                    <a:lnTo>
                      <a:pt x="827955" y="1504459"/>
                    </a:lnTo>
                    <a:cubicBezTo>
                      <a:pt x="834951" y="1467143"/>
                      <a:pt x="865272" y="1425164"/>
                      <a:pt x="874600" y="1390180"/>
                    </a:cubicBezTo>
                    <a:cubicBezTo>
                      <a:pt x="897923" y="1390180"/>
                      <a:pt x="893258" y="1348198"/>
                      <a:pt x="890926" y="1336537"/>
                    </a:cubicBezTo>
                    <a:cubicBezTo>
                      <a:pt x="888595" y="1259571"/>
                      <a:pt x="865272" y="1175610"/>
                      <a:pt x="862939" y="1096312"/>
                    </a:cubicBezTo>
                    <a:cubicBezTo>
                      <a:pt x="860607" y="1026344"/>
                      <a:pt x="865272" y="956376"/>
                      <a:pt x="862939" y="886408"/>
                    </a:cubicBezTo>
                    <a:cubicBezTo>
                      <a:pt x="865272" y="879413"/>
                      <a:pt x="855942" y="872415"/>
                      <a:pt x="874600" y="874747"/>
                    </a:cubicBezTo>
                    <a:cubicBezTo>
                      <a:pt x="879265" y="972703"/>
                      <a:pt x="883930" y="1072989"/>
                      <a:pt x="890926" y="1170946"/>
                    </a:cubicBezTo>
                    <a:cubicBezTo>
                      <a:pt x="895591" y="1224587"/>
                      <a:pt x="911917" y="1287560"/>
                      <a:pt x="914249" y="1336537"/>
                    </a:cubicBezTo>
                    <a:cubicBezTo>
                      <a:pt x="914249" y="1348198"/>
                      <a:pt x="907252" y="1362191"/>
                      <a:pt x="907252" y="1376184"/>
                    </a:cubicBezTo>
                    <a:cubicBezTo>
                      <a:pt x="907252" y="1387845"/>
                      <a:pt x="921246" y="1385514"/>
                      <a:pt x="923579" y="1394843"/>
                    </a:cubicBezTo>
                    <a:cubicBezTo>
                      <a:pt x="937572" y="1434491"/>
                      <a:pt x="869935" y="1637400"/>
                      <a:pt x="867604" y="1705036"/>
                    </a:cubicBezTo>
                    <a:cubicBezTo>
                      <a:pt x="865272" y="1775004"/>
                      <a:pt x="925910" y="1949924"/>
                      <a:pt x="902588" y="1996569"/>
                    </a:cubicBezTo>
                    <a:cubicBezTo>
                      <a:pt x="895591" y="2010562"/>
                      <a:pt x="839616" y="2066537"/>
                      <a:pt x="839616" y="2075864"/>
                    </a:cubicBezTo>
                    <a:cubicBezTo>
                      <a:pt x="902588" y="2145832"/>
                      <a:pt x="893258" y="2260114"/>
                      <a:pt x="904919" y="2348741"/>
                    </a:cubicBezTo>
                    <a:cubicBezTo>
                      <a:pt x="937572" y="2313757"/>
                      <a:pt x="977220" y="2281105"/>
                      <a:pt x="1007540" y="2246121"/>
                    </a:cubicBezTo>
                    <a:cubicBezTo>
                      <a:pt x="1019201" y="2232128"/>
                      <a:pt x="1075176" y="2164491"/>
                      <a:pt x="1061182" y="2148167"/>
                    </a:cubicBezTo>
                    <a:cubicBezTo>
                      <a:pt x="1049520" y="2134171"/>
                      <a:pt x="1040192" y="2194812"/>
                      <a:pt x="1028531" y="2199475"/>
                    </a:cubicBezTo>
                    <a:cubicBezTo>
                      <a:pt x="1014536" y="2206473"/>
                      <a:pt x="1021533" y="2180816"/>
                      <a:pt x="1021533" y="2176153"/>
                    </a:cubicBezTo>
                    <a:cubicBezTo>
                      <a:pt x="1030862" y="2110848"/>
                      <a:pt x="1068178" y="2040880"/>
                      <a:pt x="1089169" y="1982573"/>
                    </a:cubicBezTo>
                    <a:lnTo>
                      <a:pt x="1121821" y="1998901"/>
                    </a:lnTo>
                    <a:lnTo>
                      <a:pt x="1112492" y="1959251"/>
                    </a:lnTo>
                    <a:lnTo>
                      <a:pt x="1128818" y="1959251"/>
                    </a:lnTo>
                    <a:cubicBezTo>
                      <a:pt x="1184791" y="1991903"/>
                      <a:pt x="1250096" y="2001233"/>
                      <a:pt x="1313066" y="2005896"/>
                    </a:cubicBezTo>
                    <a:cubicBezTo>
                      <a:pt x="1296741" y="1942926"/>
                      <a:pt x="1222109" y="1886951"/>
                      <a:pt x="1226773" y="1819315"/>
                    </a:cubicBezTo>
                    <a:cubicBezTo>
                      <a:pt x="1231437" y="1756345"/>
                      <a:pt x="1259424" y="1681713"/>
                      <a:pt x="1266421" y="1618740"/>
                    </a:cubicBezTo>
                    <a:lnTo>
                      <a:pt x="1278082" y="1604747"/>
                    </a:lnTo>
                    <a:lnTo>
                      <a:pt x="1261757" y="1677047"/>
                    </a:lnTo>
                    <a:lnTo>
                      <a:pt x="1273419" y="1667717"/>
                    </a:lnTo>
                    <a:cubicBezTo>
                      <a:pt x="1273419" y="1672384"/>
                      <a:pt x="1273419" y="1698038"/>
                      <a:pt x="1273419" y="1709699"/>
                    </a:cubicBezTo>
                    <a:cubicBezTo>
                      <a:pt x="1268754" y="1740020"/>
                      <a:pt x="1243098" y="1821649"/>
                      <a:pt x="1247763" y="1844972"/>
                    </a:cubicBezTo>
                    <a:cubicBezTo>
                      <a:pt x="1250096" y="1856633"/>
                      <a:pt x="1317731" y="1961585"/>
                      <a:pt x="1322396" y="1966249"/>
                    </a:cubicBezTo>
                    <a:cubicBezTo>
                      <a:pt x="1336389" y="1973247"/>
                      <a:pt x="1362045" y="1928933"/>
                      <a:pt x="1364376" y="1917272"/>
                    </a:cubicBezTo>
                    <a:cubicBezTo>
                      <a:pt x="1366709" y="1896281"/>
                      <a:pt x="1350383" y="1865960"/>
                      <a:pt x="1348050" y="1842637"/>
                    </a:cubicBezTo>
                    <a:cubicBezTo>
                      <a:pt x="1331725" y="1705036"/>
                      <a:pt x="1336389" y="1565100"/>
                      <a:pt x="1336389" y="1427496"/>
                    </a:cubicBezTo>
                    <a:cubicBezTo>
                      <a:pt x="1320064" y="1425164"/>
                      <a:pt x="1327061" y="1432159"/>
                      <a:pt x="1324727" y="1441489"/>
                    </a:cubicBezTo>
                    <a:cubicBezTo>
                      <a:pt x="1317731" y="1474141"/>
                      <a:pt x="1308403" y="1504459"/>
                      <a:pt x="1301405" y="1537111"/>
                    </a:cubicBezTo>
                    <a:lnTo>
                      <a:pt x="1285080" y="1583756"/>
                    </a:lnTo>
                    <a:cubicBezTo>
                      <a:pt x="1273419" y="1581425"/>
                      <a:pt x="1280415" y="1551104"/>
                      <a:pt x="1280415" y="1541777"/>
                    </a:cubicBezTo>
                    <a:cubicBezTo>
                      <a:pt x="1299073" y="1418166"/>
                      <a:pt x="1334057" y="1275898"/>
                      <a:pt x="1362045" y="1152287"/>
                    </a:cubicBezTo>
                    <a:cubicBezTo>
                      <a:pt x="1369041" y="1126633"/>
                      <a:pt x="1394695" y="1052001"/>
                      <a:pt x="1394695" y="1035674"/>
                    </a:cubicBezTo>
                    <a:cubicBezTo>
                      <a:pt x="1394695" y="1014683"/>
                      <a:pt x="1362045" y="989028"/>
                      <a:pt x="1366709" y="963374"/>
                    </a:cubicBezTo>
                    <a:cubicBezTo>
                      <a:pt x="1362045" y="958710"/>
                      <a:pt x="1327061" y="1014683"/>
                      <a:pt x="1303738" y="1000690"/>
                    </a:cubicBezTo>
                    <a:cubicBezTo>
                      <a:pt x="1289743" y="991360"/>
                      <a:pt x="1292077" y="949381"/>
                      <a:pt x="1275750" y="940051"/>
                    </a:cubicBezTo>
                    <a:cubicBezTo>
                      <a:pt x="1264089" y="1014683"/>
                      <a:pt x="1250096" y="1089317"/>
                      <a:pt x="1240766" y="1163948"/>
                    </a:cubicBezTo>
                    <a:cubicBezTo>
                      <a:pt x="1194121" y="1362191"/>
                      <a:pt x="1184791" y="1567432"/>
                      <a:pt x="1147476" y="1768006"/>
                    </a:cubicBezTo>
                    <a:cubicBezTo>
                      <a:pt x="1133483" y="1847304"/>
                      <a:pt x="1117157" y="1900944"/>
                      <a:pt x="1091501" y="1973247"/>
                    </a:cubicBezTo>
                    <a:cubicBezTo>
                      <a:pt x="1072843" y="1975578"/>
                      <a:pt x="1079839" y="1966249"/>
                      <a:pt x="1082173" y="1954587"/>
                    </a:cubicBezTo>
                    <a:cubicBezTo>
                      <a:pt x="1086837" y="1910274"/>
                      <a:pt x="1105495" y="1858965"/>
                      <a:pt x="1112492" y="1812320"/>
                    </a:cubicBezTo>
                    <a:cubicBezTo>
                      <a:pt x="1168467" y="1504459"/>
                      <a:pt x="1189456" y="1189603"/>
                      <a:pt x="1252428" y="884076"/>
                    </a:cubicBezTo>
                    <a:cubicBezTo>
                      <a:pt x="1245431" y="877081"/>
                      <a:pt x="1229105" y="888742"/>
                      <a:pt x="1222109" y="893406"/>
                    </a:cubicBezTo>
                    <a:cubicBezTo>
                      <a:pt x="1161469" y="928390"/>
                      <a:pt x="1100830" y="970372"/>
                      <a:pt x="1040192" y="1007687"/>
                    </a:cubicBezTo>
                    <a:cubicBezTo>
                      <a:pt x="1047188" y="1089317"/>
                      <a:pt x="1047188" y="1173278"/>
                      <a:pt x="1056517" y="1257239"/>
                    </a:cubicBezTo>
                    <a:cubicBezTo>
                      <a:pt x="1070511" y="1376184"/>
                      <a:pt x="1124153" y="1532448"/>
                      <a:pt x="1131150" y="1642063"/>
                    </a:cubicBezTo>
                    <a:cubicBezTo>
                      <a:pt x="1131150" y="1646729"/>
                      <a:pt x="1131150" y="1674715"/>
                      <a:pt x="1119488" y="1663054"/>
                    </a:cubicBezTo>
                    <a:cubicBezTo>
                      <a:pt x="1114823" y="1658391"/>
                      <a:pt x="1091501" y="1565100"/>
                      <a:pt x="1084504" y="1548772"/>
                    </a:cubicBezTo>
                    <a:cubicBezTo>
                      <a:pt x="1058850" y="1378519"/>
                      <a:pt x="1019201" y="1222255"/>
                      <a:pt x="1026198" y="1049667"/>
                    </a:cubicBezTo>
                    <a:cubicBezTo>
                      <a:pt x="1028531" y="989028"/>
                      <a:pt x="1030862" y="991360"/>
                      <a:pt x="1082173" y="954044"/>
                    </a:cubicBezTo>
                    <a:lnTo>
                      <a:pt x="1030862" y="856090"/>
                    </a:lnTo>
                    <a:lnTo>
                      <a:pt x="1196453" y="669509"/>
                    </a:lnTo>
                    <a:cubicBezTo>
                      <a:pt x="1098499" y="702161"/>
                      <a:pt x="970224" y="695163"/>
                      <a:pt x="876933" y="725484"/>
                    </a:cubicBezTo>
                    <a:cubicBezTo>
                      <a:pt x="832620" y="739477"/>
                      <a:pt x="813962" y="762799"/>
                      <a:pt x="797636" y="807113"/>
                    </a:cubicBezTo>
                    <a:cubicBezTo>
                      <a:pt x="767316" y="879413"/>
                      <a:pt x="750990" y="968037"/>
                      <a:pt x="725336" y="1045003"/>
                    </a:cubicBezTo>
                    <a:cubicBezTo>
                      <a:pt x="699680" y="1117303"/>
                      <a:pt x="604058" y="1327207"/>
                      <a:pt x="601725" y="1387845"/>
                    </a:cubicBezTo>
                    <a:cubicBezTo>
                      <a:pt x="601725" y="1420498"/>
                      <a:pt x="622716" y="1464811"/>
                      <a:pt x="587732" y="1492797"/>
                    </a:cubicBezTo>
                    <a:lnTo>
                      <a:pt x="571405" y="1476473"/>
                    </a:lnTo>
                    <a:cubicBezTo>
                      <a:pt x="520095" y="1527781"/>
                      <a:pt x="450127" y="1511457"/>
                      <a:pt x="387157" y="1495132"/>
                    </a:cubicBezTo>
                    <a:cubicBezTo>
                      <a:pt x="282205" y="1467143"/>
                      <a:pt x="205239" y="1399507"/>
                      <a:pt x="132940" y="1322544"/>
                    </a:cubicBezTo>
                    <a:cubicBezTo>
                      <a:pt x="228562" y="1355196"/>
                      <a:pt x="349840" y="1397175"/>
                      <a:pt x="447796" y="1418166"/>
                    </a:cubicBezTo>
                    <a:cubicBezTo>
                      <a:pt x="478115" y="1425164"/>
                      <a:pt x="517764" y="1425164"/>
                      <a:pt x="545751" y="1432159"/>
                    </a:cubicBezTo>
                    <a:cubicBezTo>
                      <a:pt x="555079" y="1432159"/>
                      <a:pt x="555079" y="1462480"/>
                      <a:pt x="573739" y="1427496"/>
                    </a:cubicBezTo>
                    <a:cubicBezTo>
                      <a:pt x="587732" y="1399507"/>
                      <a:pt x="592396" y="1341200"/>
                      <a:pt x="604058" y="1306216"/>
                    </a:cubicBezTo>
                    <a:cubicBezTo>
                      <a:pt x="641373" y="1184939"/>
                      <a:pt x="695015" y="1058996"/>
                      <a:pt x="734664" y="933053"/>
                    </a:cubicBezTo>
                    <a:cubicBezTo>
                      <a:pt x="743994" y="905067"/>
                      <a:pt x="753322" y="874747"/>
                      <a:pt x="762652" y="846760"/>
                    </a:cubicBezTo>
                    <a:cubicBezTo>
                      <a:pt x="778978" y="797783"/>
                      <a:pt x="790639" y="753470"/>
                      <a:pt x="837284" y="723149"/>
                    </a:cubicBezTo>
                    <a:cubicBezTo>
                      <a:pt x="886262" y="692831"/>
                      <a:pt x="928242" y="699827"/>
                      <a:pt x="979552" y="690500"/>
                    </a:cubicBezTo>
                    <a:cubicBezTo>
                      <a:pt x="998210" y="688165"/>
                      <a:pt x="1014536" y="681170"/>
                      <a:pt x="1030862" y="678838"/>
                    </a:cubicBezTo>
                    <a:cubicBezTo>
                      <a:pt x="1093834" y="667177"/>
                      <a:pt x="1168467" y="662511"/>
                      <a:pt x="1226773" y="648518"/>
                    </a:cubicBezTo>
                    <a:cubicBezTo>
                      <a:pt x="1252428" y="643854"/>
                      <a:pt x="1287412" y="601872"/>
                      <a:pt x="1322396" y="601872"/>
                    </a:cubicBezTo>
                    <a:cubicBezTo>
                      <a:pt x="1324727" y="571552"/>
                      <a:pt x="1322396" y="541234"/>
                      <a:pt x="1322396" y="510913"/>
                    </a:cubicBezTo>
                    <a:cubicBezTo>
                      <a:pt x="1322396" y="503918"/>
                      <a:pt x="1327061" y="485259"/>
                      <a:pt x="1327061" y="475929"/>
                    </a:cubicBezTo>
                    <a:cubicBezTo>
                      <a:pt x="1343387" y="410628"/>
                      <a:pt x="1350383" y="422289"/>
                      <a:pt x="1350383" y="347655"/>
                    </a:cubicBezTo>
                    <a:cubicBezTo>
                      <a:pt x="1350383" y="266025"/>
                      <a:pt x="1331725" y="163405"/>
                      <a:pt x="1408690" y="112096"/>
                    </a:cubicBezTo>
                    <a:cubicBezTo>
                      <a:pt x="1432013" y="98103"/>
                      <a:pt x="1462332" y="98103"/>
                      <a:pt x="1464663" y="98103"/>
                    </a:cubicBezTo>
                    <a:cubicBezTo>
                      <a:pt x="1464663" y="98103"/>
                      <a:pt x="1464663" y="77112"/>
                      <a:pt x="1471661" y="67783"/>
                    </a:cubicBezTo>
                    <a:cubicBezTo>
                      <a:pt x="1490319" y="23469"/>
                      <a:pt x="1529968" y="-2185"/>
                      <a:pt x="1576613" y="146"/>
                    </a:cubicBezTo>
                    <a:cubicBezTo>
                      <a:pt x="1604599" y="146"/>
                      <a:pt x="1604599" y="18806"/>
                      <a:pt x="1623259" y="23469"/>
                    </a:cubicBezTo>
                    <a:cubicBezTo>
                      <a:pt x="1665239" y="32799"/>
                      <a:pt x="1693227" y="23469"/>
                      <a:pt x="1739872" y="44460"/>
                    </a:cubicBezTo>
                    <a:cubicBezTo>
                      <a:pt x="1919456" y="121426"/>
                      <a:pt x="1942778" y="333662"/>
                      <a:pt x="1849488" y="489922"/>
                    </a:cubicBezTo>
                    <a:cubicBezTo>
                      <a:pt x="1849488" y="492257"/>
                      <a:pt x="1837826" y="489922"/>
                      <a:pt x="1826165" y="517911"/>
                    </a:cubicBezTo>
                    <a:cubicBezTo>
                      <a:pt x="1819168" y="536568"/>
                      <a:pt x="1809840" y="548229"/>
                      <a:pt x="1814504" y="569220"/>
                    </a:cubicBezTo>
                    <a:cubicBezTo>
                      <a:pt x="1798179" y="569220"/>
                      <a:pt x="1781853" y="606536"/>
                      <a:pt x="1777188" y="620532"/>
                    </a:cubicBezTo>
                    <a:cubicBezTo>
                      <a:pt x="1772523" y="634525"/>
                      <a:pt x="1751533" y="762799"/>
                      <a:pt x="1751533" y="772129"/>
                    </a:cubicBezTo>
                    <a:cubicBezTo>
                      <a:pt x="1756197" y="795452"/>
                      <a:pt x="1823833" y="851424"/>
                      <a:pt x="1847156" y="867751"/>
                    </a:cubicBezTo>
                    <a:cubicBezTo>
                      <a:pt x="1980095" y="963374"/>
                      <a:pt x="2127028" y="928390"/>
                      <a:pt x="2106037" y="1147624"/>
                    </a:cubicBezTo>
                    <a:cubicBezTo>
                      <a:pt x="2106037" y="1170946"/>
                      <a:pt x="2094376" y="1194269"/>
                      <a:pt x="2089712" y="1215260"/>
                    </a:cubicBezTo>
                    <a:cubicBezTo>
                      <a:pt x="2085047" y="1215260"/>
                      <a:pt x="2075718" y="1215260"/>
                      <a:pt x="2073386" y="1215260"/>
                    </a:cubicBezTo>
                    <a:cubicBezTo>
                      <a:pt x="2073386" y="1210594"/>
                      <a:pt x="2073386" y="1205930"/>
                      <a:pt x="2073386" y="1203599"/>
                    </a:cubicBezTo>
                    <a:cubicBezTo>
                      <a:pt x="2073386" y="1203599"/>
                      <a:pt x="2078051" y="1203599"/>
                      <a:pt x="2078051" y="1198932"/>
                    </a:cubicBezTo>
                    <a:cubicBezTo>
                      <a:pt x="2085047" y="1166280"/>
                      <a:pt x="2087379" y="1103310"/>
                      <a:pt x="2082714" y="1070658"/>
                    </a:cubicBezTo>
                    <a:cubicBezTo>
                      <a:pt x="2073386" y="977367"/>
                      <a:pt x="1970766" y="963374"/>
                      <a:pt x="1903131" y="928390"/>
                    </a:cubicBezTo>
                    <a:cubicBezTo>
                      <a:pt x="1844824" y="898069"/>
                      <a:pt x="1798179" y="863085"/>
                      <a:pt x="1756197" y="814108"/>
                    </a:cubicBezTo>
                    <a:cubicBezTo>
                      <a:pt x="1772523" y="865420"/>
                      <a:pt x="1795846" y="916728"/>
                      <a:pt x="1809840" y="968037"/>
                    </a:cubicBezTo>
                    <a:cubicBezTo>
                      <a:pt x="1819168" y="998358"/>
                      <a:pt x="1844824" y="1084651"/>
                      <a:pt x="1830830" y="1107973"/>
                    </a:cubicBezTo>
                    <a:cubicBezTo>
                      <a:pt x="1823833" y="1121969"/>
                      <a:pt x="1763195" y="1177941"/>
                      <a:pt x="1763195" y="1182608"/>
                    </a:cubicBezTo>
                    <a:cubicBezTo>
                      <a:pt x="1758530" y="1194269"/>
                      <a:pt x="1774856" y="1252576"/>
                      <a:pt x="1781853" y="1252576"/>
                    </a:cubicBezTo>
                    <a:cubicBezTo>
                      <a:pt x="1802842" y="1217592"/>
                      <a:pt x="1823833" y="1177941"/>
                      <a:pt x="1865814" y="1166280"/>
                    </a:cubicBezTo>
                    <a:cubicBezTo>
                      <a:pt x="1870479" y="1187271"/>
                      <a:pt x="1854152" y="1184939"/>
                      <a:pt x="1842491" y="1198932"/>
                    </a:cubicBezTo>
                    <a:cubicBezTo>
                      <a:pt x="1819168" y="1229253"/>
                      <a:pt x="1802842" y="1264237"/>
                      <a:pt x="1791181" y="1301553"/>
                    </a:cubicBezTo>
                    <a:cubicBezTo>
                      <a:pt x="1798179" y="1331873"/>
                      <a:pt x="1863482" y="1541777"/>
                      <a:pt x="1854152" y="1551104"/>
                    </a:cubicBezTo>
                    <a:cubicBezTo>
                      <a:pt x="1854152" y="1551104"/>
                      <a:pt x="1842491" y="1551104"/>
                      <a:pt x="1837826" y="1551104"/>
                    </a:cubicBezTo>
                    <a:cubicBezTo>
                      <a:pt x="1837826" y="1520786"/>
                      <a:pt x="1823833" y="1492797"/>
                      <a:pt x="1814504" y="1464811"/>
                    </a:cubicBezTo>
                    <a:cubicBezTo>
                      <a:pt x="1800510" y="1418166"/>
                      <a:pt x="1786517" y="1371521"/>
                      <a:pt x="1774856" y="1327207"/>
                    </a:cubicBezTo>
                    <a:cubicBezTo>
                      <a:pt x="1774856" y="1320212"/>
                      <a:pt x="1774856" y="1308551"/>
                      <a:pt x="1772523" y="1299221"/>
                    </a:cubicBezTo>
                    <a:cubicBezTo>
                      <a:pt x="1765526" y="1275898"/>
                      <a:pt x="1730542" y="1135962"/>
                      <a:pt x="1721213" y="1133631"/>
                    </a:cubicBezTo>
                    <a:cubicBezTo>
                      <a:pt x="1702555" y="1135962"/>
                      <a:pt x="1707220" y="1163948"/>
                      <a:pt x="1700223" y="1180276"/>
                    </a:cubicBezTo>
                    <a:cubicBezTo>
                      <a:pt x="1681565" y="1224587"/>
                      <a:pt x="1574280" y="1292223"/>
                      <a:pt x="1529968" y="1261905"/>
                    </a:cubicBezTo>
                    <a:cubicBezTo>
                      <a:pt x="1506645" y="1245578"/>
                      <a:pt x="1529968" y="1243246"/>
                      <a:pt x="1529968" y="1229253"/>
                    </a:cubicBezTo>
                    <a:cubicBezTo>
                      <a:pt x="1529968" y="1229253"/>
                      <a:pt x="1525303" y="1203599"/>
                      <a:pt x="1525303" y="1203599"/>
                    </a:cubicBezTo>
                    <a:cubicBezTo>
                      <a:pt x="1506645" y="1189603"/>
                      <a:pt x="1487986" y="1247909"/>
                      <a:pt x="1492651" y="1268900"/>
                    </a:cubicBezTo>
                    <a:cubicBezTo>
                      <a:pt x="1499647" y="1303884"/>
                      <a:pt x="1536965" y="1373852"/>
                      <a:pt x="1550958" y="1418166"/>
                    </a:cubicBezTo>
                    <a:cubicBezTo>
                      <a:pt x="1560287" y="1450818"/>
                      <a:pt x="1627922" y="1686377"/>
                      <a:pt x="1618594" y="1698038"/>
                    </a:cubicBezTo>
                    <a:cubicBezTo>
                      <a:pt x="1611597" y="1698038"/>
                      <a:pt x="1609264" y="1698038"/>
                      <a:pt x="1604599" y="1691040"/>
                    </a:cubicBezTo>
                    <a:cubicBezTo>
                      <a:pt x="1592938" y="1672384"/>
                      <a:pt x="1578945" y="1607079"/>
                      <a:pt x="1571949" y="1581425"/>
                    </a:cubicBezTo>
                    <a:cubicBezTo>
                      <a:pt x="1560287" y="1541777"/>
                      <a:pt x="1548626" y="1499795"/>
                      <a:pt x="1536965" y="1460148"/>
                    </a:cubicBezTo>
                    <a:cubicBezTo>
                      <a:pt x="1536965" y="1453150"/>
                      <a:pt x="1536965" y="1439157"/>
                      <a:pt x="1534631" y="1432159"/>
                    </a:cubicBezTo>
                    <a:cubicBezTo>
                      <a:pt x="1529968" y="1385514"/>
                      <a:pt x="1476325" y="1301553"/>
                      <a:pt x="1473993" y="1261905"/>
                    </a:cubicBezTo>
                    <a:cubicBezTo>
                      <a:pt x="1473993" y="1226921"/>
                      <a:pt x="1506645" y="1187271"/>
                      <a:pt x="1506645" y="1182608"/>
                    </a:cubicBezTo>
                    <a:cubicBezTo>
                      <a:pt x="1506645" y="1173278"/>
                      <a:pt x="1476325" y="1138294"/>
                      <a:pt x="1485654" y="1114971"/>
                    </a:cubicBezTo>
                    <a:cubicBezTo>
                      <a:pt x="1490319" y="1100978"/>
                      <a:pt x="1518307" y="1107973"/>
                      <a:pt x="1520638" y="1096312"/>
                    </a:cubicBezTo>
                    <a:cubicBezTo>
                      <a:pt x="1520638" y="1089317"/>
                      <a:pt x="1494984" y="1040340"/>
                      <a:pt x="1504312" y="1024012"/>
                    </a:cubicBezTo>
                    <a:cubicBezTo>
                      <a:pt x="1499647" y="1019349"/>
                      <a:pt x="1466997" y="1035674"/>
                      <a:pt x="1464663" y="1045003"/>
                    </a:cubicBezTo>
                    <a:cubicBezTo>
                      <a:pt x="1453002" y="1077656"/>
                      <a:pt x="1483323" y="1173278"/>
                      <a:pt x="1478658" y="1210594"/>
                    </a:cubicBezTo>
                    <a:cubicBezTo>
                      <a:pt x="1478658" y="1217592"/>
                      <a:pt x="1471661" y="1226921"/>
                      <a:pt x="1466997" y="1231585"/>
                    </a:cubicBezTo>
                    <a:cubicBezTo>
                      <a:pt x="1466997" y="1229253"/>
                      <a:pt x="1460000" y="1226921"/>
                      <a:pt x="1457667" y="1226921"/>
                    </a:cubicBezTo>
                    <a:cubicBezTo>
                      <a:pt x="1453002" y="1180276"/>
                      <a:pt x="1453002" y="1131296"/>
                      <a:pt x="1446006" y="1086985"/>
                    </a:cubicBezTo>
                    <a:cubicBezTo>
                      <a:pt x="1446006" y="1077656"/>
                      <a:pt x="1446006" y="1068326"/>
                      <a:pt x="1434344" y="1065994"/>
                    </a:cubicBezTo>
                    <a:lnTo>
                      <a:pt x="1434344" y="1154619"/>
                    </a:lnTo>
                    <a:cubicBezTo>
                      <a:pt x="1434344" y="1168615"/>
                      <a:pt x="1418018" y="1182608"/>
                      <a:pt x="1418018" y="1175610"/>
                    </a:cubicBezTo>
                    <a:lnTo>
                      <a:pt x="1418018" y="1096312"/>
                    </a:lnTo>
                    <a:cubicBezTo>
                      <a:pt x="1404025" y="1096312"/>
                      <a:pt x="1397029" y="1107973"/>
                      <a:pt x="1392364" y="1119635"/>
                    </a:cubicBezTo>
                    <a:cubicBezTo>
                      <a:pt x="1352715" y="1233916"/>
                      <a:pt x="1359711" y="1432159"/>
                      <a:pt x="1359711" y="1555770"/>
                    </a:cubicBezTo>
                    <a:cubicBezTo>
                      <a:pt x="1359711" y="1583756"/>
                      <a:pt x="1359711" y="1614077"/>
                      <a:pt x="1359711" y="1642063"/>
                    </a:cubicBezTo>
                    <a:cubicBezTo>
                      <a:pt x="1359711" y="1730690"/>
                      <a:pt x="1357380" y="1849635"/>
                      <a:pt x="1399360" y="1926601"/>
                    </a:cubicBezTo>
                    <a:cubicBezTo>
                      <a:pt x="1404025" y="1935928"/>
                      <a:pt x="1439009" y="1989571"/>
                      <a:pt x="1441341" y="1989571"/>
                    </a:cubicBezTo>
                    <a:cubicBezTo>
                      <a:pt x="1443674" y="1989571"/>
                      <a:pt x="1455335" y="1991903"/>
                      <a:pt x="1457667" y="1989571"/>
                    </a:cubicBezTo>
                    <a:cubicBezTo>
                      <a:pt x="1464663" y="1984908"/>
                      <a:pt x="1497316" y="1858965"/>
                      <a:pt x="1508977" y="1842637"/>
                    </a:cubicBezTo>
                    <a:cubicBezTo>
                      <a:pt x="1494984" y="1663054"/>
                      <a:pt x="1453002" y="1476473"/>
                      <a:pt x="1441341" y="1299221"/>
                    </a:cubicBezTo>
                    <a:cubicBezTo>
                      <a:pt x="1441341" y="1271232"/>
                      <a:pt x="1441341" y="1243246"/>
                      <a:pt x="1446006" y="1215260"/>
                    </a:cubicBezTo>
                    <a:cubicBezTo>
                      <a:pt x="1453002" y="1215260"/>
                      <a:pt x="1453002" y="1222255"/>
                      <a:pt x="1457667" y="1226921"/>
                    </a:cubicBezTo>
                    <a:cubicBezTo>
                      <a:pt x="1469328" y="1348198"/>
                      <a:pt x="1483323" y="1471809"/>
                      <a:pt x="1497316" y="1595418"/>
                    </a:cubicBezTo>
                    <a:cubicBezTo>
                      <a:pt x="1504312" y="1660722"/>
                      <a:pt x="1532300" y="1772669"/>
                      <a:pt x="1532300" y="1833311"/>
                    </a:cubicBezTo>
                    <a:cubicBezTo>
                      <a:pt x="1532300" y="1891617"/>
                      <a:pt x="1483323" y="1942926"/>
                      <a:pt x="1487986" y="2019892"/>
                    </a:cubicBezTo>
                    <a:cubicBezTo>
                      <a:pt x="1487986" y="2064203"/>
                      <a:pt x="1522970" y="2199475"/>
                      <a:pt x="1550958" y="2229796"/>
                    </a:cubicBezTo>
                    <a:cubicBezTo>
                      <a:pt x="1560287" y="2241457"/>
                      <a:pt x="1585942" y="2260114"/>
                      <a:pt x="1597603" y="2241457"/>
                    </a:cubicBezTo>
                    <a:cubicBezTo>
                      <a:pt x="1639584" y="2176153"/>
                      <a:pt x="1700223" y="2110848"/>
                      <a:pt x="1737539" y="2043215"/>
                    </a:cubicBezTo>
                    <a:cubicBezTo>
                      <a:pt x="1753865" y="2015226"/>
                      <a:pt x="1746869" y="2024555"/>
                      <a:pt x="1746869" y="1996569"/>
                    </a:cubicBezTo>
                    <a:cubicBezTo>
                      <a:pt x="1746869" y="1975578"/>
                      <a:pt x="1746869" y="1938263"/>
                      <a:pt x="1735207" y="1919603"/>
                    </a:cubicBezTo>
                    <a:cubicBezTo>
                      <a:pt x="1721213" y="1898612"/>
                      <a:pt x="1641917" y="1861297"/>
                      <a:pt x="1625590" y="1821649"/>
                    </a:cubicBezTo>
                    <a:cubicBezTo>
                      <a:pt x="1616261" y="1798327"/>
                      <a:pt x="1618594" y="1749347"/>
                      <a:pt x="1616261" y="1723692"/>
                    </a:cubicBezTo>
                    <a:cubicBezTo>
                      <a:pt x="1616261" y="1721361"/>
                      <a:pt x="1613929" y="1721361"/>
                      <a:pt x="1611597" y="1721361"/>
                    </a:cubicBezTo>
                    <a:cubicBezTo>
                      <a:pt x="1609264" y="1705036"/>
                      <a:pt x="1620926" y="1707368"/>
                      <a:pt x="1630255" y="1712031"/>
                    </a:cubicBezTo>
                    <a:cubicBezTo>
                      <a:pt x="1639584" y="1719029"/>
                      <a:pt x="1639584" y="1786665"/>
                      <a:pt x="1641917" y="1802990"/>
                    </a:cubicBezTo>
                    <a:cubicBezTo>
                      <a:pt x="1651245" y="1837974"/>
                      <a:pt x="1767858" y="1921935"/>
                      <a:pt x="1800510" y="1919603"/>
                    </a:cubicBezTo>
                    <a:cubicBezTo>
                      <a:pt x="1809840" y="1919603"/>
                      <a:pt x="1865814" y="1903279"/>
                      <a:pt x="1870479" y="1898612"/>
                    </a:cubicBezTo>
                    <a:cubicBezTo>
                      <a:pt x="1875143" y="1893949"/>
                      <a:pt x="1889136" y="1865960"/>
                      <a:pt x="1891469" y="1858965"/>
                    </a:cubicBezTo>
                    <a:cubicBezTo>
                      <a:pt x="1905463" y="1828644"/>
                      <a:pt x="1966101" y="1754013"/>
                      <a:pt x="1966101" y="1723692"/>
                    </a:cubicBezTo>
                    <a:cubicBezTo>
                      <a:pt x="1966101" y="1702701"/>
                      <a:pt x="1963769" y="1700370"/>
                      <a:pt x="1966101" y="1674715"/>
                    </a:cubicBezTo>
                    <a:cubicBezTo>
                      <a:pt x="1968434" y="1653724"/>
                      <a:pt x="1970766" y="1642063"/>
                      <a:pt x="1977762" y="1623407"/>
                    </a:cubicBezTo>
                    <a:cubicBezTo>
                      <a:pt x="1987092" y="1595418"/>
                      <a:pt x="1989424" y="1600084"/>
                      <a:pt x="1989424" y="1565100"/>
                    </a:cubicBezTo>
                    <a:cubicBezTo>
                      <a:pt x="1989424" y="1555770"/>
                      <a:pt x="1989424" y="1546441"/>
                      <a:pt x="1989424" y="1537111"/>
                    </a:cubicBezTo>
                    <a:cubicBezTo>
                      <a:pt x="2019744" y="1455482"/>
                      <a:pt x="2036069" y="1359859"/>
                      <a:pt x="2068721" y="1280562"/>
                    </a:cubicBezTo>
                    <a:cubicBezTo>
                      <a:pt x="2073386" y="1271232"/>
                      <a:pt x="2073386" y="1261905"/>
                      <a:pt x="2087379" y="1261905"/>
                    </a:cubicBezTo>
                    <a:cubicBezTo>
                      <a:pt x="2068721" y="1345866"/>
                      <a:pt x="2024408" y="1460148"/>
                      <a:pt x="2015079" y="1537111"/>
                    </a:cubicBezTo>
                    <a:cubicBezTo>
                      <a:pt x="2012746" y="1565100"/>
                      <a:pt x="2017411" y="1602416"/>
                      <a:pt x="2012746" y="1625738"/>
                    </a:cubicBezTo>
                    <a:cubicBezTo>
                      <a:pt x="2008083" y="1639731"/>
                      <a:pt x="1984760" y="1660722"/>
                      <a:pt x="1980095" y="1679379"/>
                    </a:cubicBezTo>
                    <a:cubicBezTo>
                      <a:pt x="1977762" y="1700370"/>
                      <a:pt x="1994088" y="1712031"/>
                      <a:pt x="1991757" y="1733022"/>
                    </a:cubicBezTo>
                    <a:cubicBezTo>
                      <a:pt x="1970766" y="1763343"/>
                      <a:pt x="1952108" y="1800658"/>
                      <a:pt x="1933450" y="1833311"/>
                    </a:cubicBezTo>
                    <a:cubicBezTo>
                      <a:pt x="1912459" y="1870626"/>
                      <a:pt x="1900798" y="1924267"/>
                      <a:pt x="1847156" y="1935928"/>
                    </a:cubicBezTo>
                    <a:cubicBezTo>
                      <a:pt x="1819168" y="1940594"/>
                      <a:pt x="1793514" y="1931265"/>
                      <a:pt x="1767858" y="1924267"/>
                    </a:cubicBezTo>
                    <a:cubicBezTo>
                      <a:pt x="1767858" y="1935928"/>
                      <a:pt x="1772523" y="2005896"/>
                      <a:pt x="1781853" y="2003564"/>
                    </a:cubicBezTo>
                    <a:cubicBezTo>
                      <a:pt x="1805175" y="1989571"/>
                      <a:pt x="1812172" y="1952256"/>
                      <a:pt x="1842491" y="1952256"/>
                    </a:cubicBezTo>
                    <a:cubicBezTo>
                      <a:pt x="1823833" y="1998901"/>
                      <a:pt x="1767858" y="2050210"/>
                      <a:pt x="1737539" y="2089860"/>
                    </a:cubicBezTo>
                    <a:cubicBezTo>
                      <a:pt x="1597603" y="2271775"/>
                      <a:pt x="1450670" y="2472350"/>
                      <a:pt x="1343387" y="2675259"/>
                    </a:cubicBezTo>
                    <a:cubicBezTo>
                      <a:pt x="1329392" y="2654268"/>
                      <a:pt x="1278082" y="2586631"/>
                      <a:pt x="1282747" y="2565640"/>
                    </a:cubicBezTo>
                    <a:cubicBezTo>
                      <a:pt x="1282747" y="2558645"/>
                      <a:pt x="1348050" y="2449027"/>
                      <a:pt x="1355048" y="2442032"/>
                    </a:cubicBezTo>
                    <a:cubicBezTo>
                      <a:pt x="1371373" y="2425704"/>
                      <a:pt x="1397029" y="2423373"/>
                      <a:pt x="1399360" y="2400050"/>
                    </a:cubicBezTo>
                    <a:cubicBezTo>
                      <a:pt x="1399360" y="2393055"/>
                      <a:pt x="1394695" y="2386057"/>
                      <a:pt x="1397029" y="2379059"/>
                    </a:cubicBezTo>
                    <a:cubicBezTo>
                      <a:pt x="1399360" y="2365066"/>
                      <a:pt x="1432013" y="2334748"/>
                      <a:pt x="1446006" y="2323087"/>
                    </a:cubicBezTo>
                    <a:cubicBezTo>
                      <a:pt x="1464663" y="2306759"/>
                      <a:pt x="1511309" y="2281105"/>
                      <a:pt x="1522970" y="2267112"/>
                    </a:cubicBezTo>
                    <a:cubicBezTo>
                      <a:pt x="1539296" y="2248453"/>
                      <a:pt x="1515974" y="2236791"/>
                      <a:pt x="1499647" y="2243789"/>
                    </a:cubicBezTo>
                    <a:cubicBezTo>
                      <a:pt x="1492651" y="2246121"/>
                      <a:pt x="1429679" y="2313757"/>
                      <a:pt x="1418018" y="2325418"/>
                    </a:cubicBezTo>
                    <a:cubicBezTo>
                      <a:pt x="1355048" y="2397718"/>
                      <a:pt x="1313066" y="2484011"/>
                      <a:pt x="1261757" y="2560977"/>
                    </a:cubicBezTo>
                    <a:cubicBezTo>
                      <a:pt x="1252428" y="2665929"/>
                      <a:pt x="1254759" y="2780211"/>
                      <a:pt x="1245431" y="2885163"/>
                    </a:cubicBezTo>
                    <a:cubicBezTo>
                      <a:pt x="1240766" y="2938803"/>
                      <a:pt x="1182460" y="3046090"/>
                      <a:pt x="1168467" y="3113723"/>
                    </a:cubicBezTo>
                    <a:cubicBezTo>
                      <a:pt x="1159137" y="3155705"/>
                      <a:pt x="1138146" y="3265320"/>
                      <a:pt x="1147476" y="3302639"/>
                    </a:cubicBezTo>
                    <a:cubicBezTo>
                      <a:pt x="1152141" y="3318964"/>
                      <a:pt x="1187125" y="3314300"/>
                      <a:pt x="1201118" y="3314300"/>
                    </a:cubicBezTo>
                    <a:cubicBezTo>
                      <a:pt x="1287412" y="3309634"/>
                      <a:pt x="1418018" y="3279316"/>
                      <a:pt x="1499647" y="3251327"/>
                    </a:cubicBezTo>
                    <a:cubicBezTo>
                      <a:pt x="1541629" y="3237334"/>
                      <a:pt x="1651245" y="3186026"/>
                      <a:pt x="1681565" y="3155705"/>
                    </a:cubicBezTo>
                    <a:cubicBezTo>
                      <a:pt x="1702555" y="3134714"/>
                      <a:pt x="1709552" y="3060083"/>
                      <a:pt x="1718881" y="3025099"/>
                    </a:cubicBezTo>
                    <a:cubicBezTo>
                      <a:pt x="1765526" y="2868835"/>
                      <a:pt x="1868147" y="2719572"/>
                      <a:pt x="1963769" y="2588963"/>
                    </a:cubicBezTo>
                    <a:lnTo>
                      <a:pt x="1980095" y="2826856"/>
                    </a:lnTo>
                    <a:cubicBezTo>
                      <a:pt x="1982427" y="2850179"/>
                      <a:pt x="1989424" y="2875833"/>
                      <a:pt x="1991757" y="2899156"/>
                    </a:cubicBezTo>
                    <a:cubicBezTo>
                      <a:pt x="1996421" y="2941138"/>
                      <a:pt x="1991757" y="2983117"/>
                      <a:pt x="1998753" y="3027430"/>
                    </a:cubicBezTo>
                    <a:cubicBezTo>
                      <a:pt x="2005750" y="3064746"/>
                      <a:pt x="2033737" y="3099730"/>
                      <a:pt x="2038402" y="3130051"/>
                    </a:cubicBezTo>
                    <a:cubicBezTo>
                      <a:pt x="2073386" y="3288643"/>
                      <a:pt x="2108370" y="3451902"/>
                      <a:pt x="2134024" y="3615160"/>
                    </a:cubicBezTo>
                    <a:cubicBezTo>
                      <a:pt x="2155015" y="3748101"/>
                      <a:pt x="2169008" y="3881039"/>
                      <a:pt x="2185335" y="4016312"/>
                    </a:cubicBezTo>
                    <a:cubicBezTo>
                      <a:pt x="2176005" y="4041966"/>
                      <a:pt x="2152682" y="4023307"/>
                      <a:pt x="2134024" y="4027973"/>
                    </a:cubicBezTo>
                    <a:cubicBezTo>
                      <a:pt x="2159680" y="4107271"/>
                      <a:pt x="2245973" y="4139920"/>
                      <a:pt x="2320606" y="4158580"/>
                    </a:cubicBezTo>
                    <a:cubicBezTo>
                      <a:pt x="2413897" y="4181902"/>
                      <a:pt x="2549168" y="4170241"/>
                      <a:pt x="2602811" y="4265864"/>
                    </a:cubicBezTo>
                    <a:cubicBezTo>
                      <a:pt x="2602811" y="4268195"/>
                      <a:pt x="2600478" y="4289186"/>
                      <a:pt x="2609808" y="4289186"/>
                    </a:cubicBezTo>
                    <a:lnTo>
                      <a:pt x="3444759" y="4289186"/>
                    </a:lnTo>
                    <a:close/>
                    <a:moveTo>
                      <a:pt x="1425016" y="1063662"/>
                    </a:moveTo>
                    <a:cubicBezTo>
                      <a:pt x="1420351" y="1070658"/>
                      <a:pt x="1429679" y="1079987"/>
                      <a:pt x="1429679" y="1075324"/>
                    </a:cubicBezTo>
                    <a:cubicBezTo>
                      <a:pt x="1434344" y="1068326"/>
                      <a:pt x="1425016" y="1058996"/>
                      <a:pt x="1425016" y="1063662"/>
                    </a:cubicBezTo>
                    <a:close/>
                    <a:moveTo>
                      <a:pt x="1515974" y="895738"/>
                    </a:moveTo>
                    <a:cubicBezTo>
                      <a:pt x="1522970" y="872415"/>
                      <a:pt x="1611597" y="755802"/>
                      <a:pt x="1597603" y="741808"/>
                    </a:cubicBezTo>
                    <a:cubicBezTo>
                      <a:pt x="1541629" y="758133"/>
                      <a:pt x="1492651" y="755802"/>
                      <a:pt x="1436677" y="741808"/>
                    </a:cubicBezTo>
                    <a:lnTo>
                      <a:pt x="1378371" y="692831"/>
                    </a:lnTo>
                    <a:cubicBezTo>
                      <a:pt x="1334057" y="772129"/>
                      <a:pt x="1420351" y="900404"/>
                      <a:pt x="1504312" y="895738"/>
                    </a:cubicBezTo>
                    <a:cubicBezTo>
                      <a:pt x="1506645" y="895738"/>
                      <a:pt x="1511309" y="895738"/>
                      <a:pt x="1513642" y="895738"/>
                    </a:cubicBezTo>
                    <a:close/>
                    <a:moveTo>
                      <a:pt x="1683897" y="1140626"/>
                    </a:moveTo>
                    <a:cubicBezTo>
                      <a:pt x="1683897" y="1135962"/>
                      <a:pt x="1688562" y="1128964"/>
                      <a:pt x="1686229" y="1121969"/>
                    </a:cubicBezTo>
                    <a:cubicBezTo>
                      <a:pt x="1681565" y="1103310"/>
                      <a:pt x="1674568" y="1084651"/>
                      <a:pt x="1672236" y="1063662"/>
                    </a:cubicBezTo>
                    <a:cubicBezTo>
                      <a:pt x="1651245" y="1070658"/>
                      <a:pt x="1637252" y="1086985"/>
                      <a:pt x="1613929" y="1093980"/>
                    </a:cubicBezTo>
                    <a:cubicBezTo>
                      <a:pt x="1590606" y="1100978"/>
                      <a:pt x="1564952" y="1093980"/>
                      <a:pt x="1546293" y="1110308"/>
                    </a:cubicBezTo>
                    <a:cubicBezTo>
                      <a:pt x="1536965" y="1110308"/>
                      <a:pt x="1508977" y="1105642"/>
                      <a:pt x="1511309" y="1119635"/>
                    </a:cubicBezTo>
                    <a:cubicBezTo>
                      <a:pt x="1515974" y="1152287"/>
                      <a:pt x="1557954" y="1194269"/>
                      <a:pt x="1557954" y="1231585"/>
                    </a:cubicBezTo>
                    <a:cubicBezTo>
                      <a:pt x="1567284" y="1238583"/>
                      <a:pt x="1625590" y="1210594"/>
                      <a:pt x="1637252" y="1203599"/>
                    </a:cubicBezTo>
                    <a:cubicBezTo>
                      <a:pt x="1655910" y="1194269"/>
                      <a:pt x="1688562" y="1177941"/>
                      <a:pt x="1693227" y="1154619"/>
                    </a:cubicBezTo>
                    <a:cubicBezTo>
                      <a:pt x="1695558" y="1142957"/>
                      <a:pt x="1683897" y="1147624"/>
                      <a:pt x="1681565" y="1142957"/>
                    </a:cubicBezTo>
                    <a:close/>
                    <a:moveTo>
                      <a:pt x="1744536" y="804779"/>
                    </a:moveTo>
                    <a:cubicBezTo>
                      <a:pt x="1707220" y="865420"/>
                      <a:pt x="1693227" y="937719"/>
                      <a:pt x="1674568" y="1005356"/>
                    </a:cubicBezTo>
                    <a:lnTo>
                      <a:pt x="1707220" y="1110308"/>
                    </a:lnTo>
                    <a:cubicBezTo>
                      <a:pt x="1742204" y="1079987"/>
                      <a:pt x="1751533" y="1131296"/>
                      <a:pt x="1772523" y="1149955"/>
                    </a:cubicBezTo>
                    <a:cubicBezTo>
                      <a:pt x="1784184" y="1131296"/>
                      <a:pt x="1830830" y="1091649"/>
                      <a:pt x="1833163" y="1072989"/>
                    </a:cubicBezTo>
                    <a:cubicBezTo>
                      <a:pt x="1833163" y="1054333"/>
                      <a:pt x="1812172" y="979699"/>
                      <a:pt x="1805175" y="958710"/>
                    </a:cubicBezTo>
                    <a:cubicBezTo>
                      <a:pt x="1800510" y="940051"/>
                      <a:pt x="1753865" y="807113"/>
                      <a:pt x="1744536" y="807113"/>
                    </a:cubicBezTo>
                    <a:close/>
                    <a:moveTo>
                      <a:pt x="1770191" y="461936"/>
                    </a:moveTo>
                    <a:cubicBezTo>
                      <a:pt x="1758530" y="461936"/>
                      <a:pt x="1753865" y="466600"/>
                      <a:pt x="1753865" y="475929"/>
                    </a:cubicBezTo>
                    <a:cubicBezTo>
                      <a:pt x="1744536" y="524906"/>
                      <a:pt x="1758530" y="599541"/>
                      <a:pt x="1753865" y="653181"/>
                    </a:cubicBezTo>
                    <a:cubicBezTo>
                      <a:pt x="1751533" y="688165"/>
                      <a:pt x="1732874" y="718486"/>
                      <a:pt x="1730542" y="753470"/>
                    </a:cubicBezTo>
                    <a:cubicBezTo>
                      <a:pt x="1718881" y="753470"/>
                      <a:pt x="1718881" y="755802"/>
                      <a:pt x="1718881" y="744140"/>
                    </a:cubicBezTo>
                    <a:cubicBezTo>
                      <a:pt x="1718881" y="718486"/>
                      <a:pt x="1732874" y="685833"/>
                      <a:pt x="1735207" y="657847"/>
                    </a:cubicBezTo>
                    <a:cubicBezTo>
                      <a:pt x="1739872" y="608870"/>
                      <a:pt x="1732874" y="555227"/>
                      <a:pt x="1735207" y="506250"/>
                    </a:cubicBezTo>
                    <a:lnTo>
                      <a:pt x="1718881" y="506250"/>
                    </a:lnTo>
                    <a:cubicBezTo>
                      <a:pt x="1718881" y="506250"/>
                      <a:pt x="1683897" y="737145"/>
                      <a:pt x="1683897" y="737145"/>
                    </a:cubicBezTo>
                    <a:cubicBezTo>
                      <a:pt x="1669904" y="737145"/>
                      <a:pt x="1672236" y="734811"/>
                      <a:pt x="1672236" y="723149"/>
                    </a:cubicBezTo>
                    <a:cubicBezTo>
                      <a:pt x="1672236" y="685833"/>
                      <a:pt x="1686229" y="641520"/>
                      <a:pt x="1690894" y="601872"/>
                    </a:cubicBezTo>
                    <a:cubicBezTo>
                      <a:pt x="1690894" y="597209"/>
                      <a:pt x="1683897" y="597209"/>
                      <a:pt x="1679232" y="601872"/>
                    </a:cubicBezTo>
                    <a:cubicBezTo>
                      <a:pt x="1669904" y="611202"/>
                      <a:pt x="1611597" y="772129"/>
                      <a:pt x="1597603" y="802447"/>
                    </a:cubicBezTo>
                    <a:cubicBezTo>
                      <a:pt x="1550958" y="895738"/>
                      <a:pt x="1483323" y="958710"/>
                      <a:pt x="1541629" y="1075324"/>
                    </a:cubicBezTo>
                    <a:cubicBezTo>
                      <a:pt x="1557954" y="1107973"/>
                      <a:pt x="1618594" y="1068326"/>
                      <a:pt x="1644248" y="1058996"/>
                    </a:cubicBezTo>
                    <a:cubicBezTo>
                      <a:pt x="1644248" y="1045003"/>
                      <a:pt x="1644248" y="1031010"/>
                      <a:pt x="1646581" y="1019349"/>
                    </a:cubicBezTo>
                    <a:cubicBezTo>
                      <a:pt x="1672236" y="881744"/>
                      <a:pt x="1772523" y="765131"/>
                      <a:pt x="1777188" y="627527"/>
                    </a:cubicBezTo>
                    <a:cubicBezTo>
                      <a:pt x="1777188" y="576218"/>
                      <a:pt x="1765526" y="517911"/>
                      <a:pt x="1772523" y="464268"/>
                    </a:cubicBezTo>
                    <a:close/>
                    <a:moveTo>
                      <a:pt x="1816837" y="506250"/>
                    </a:moveTo>
                    <a:cubicBezTo>
                      <a:pt x="1798179" y="487591"/>
                      <a:pt x="1779520" y="555227"/>
                      <a:pt x="1788849" y="569220"/>
                    </a:cubicBezTo>
                    <a:cubicBezTo>
                      <a:pt x="1802842" y="573886"/>
                      <a:pt x="1805175" y="555227"/>
                      <a:pt x="1807507" y="545897"/>
                    </a:cubicBezTo>
                    <a:cubicBezTo>
                      <a:pt x="1809840" y="538902"/>
                      <a:pt x="1821501" y="510913"/>
                      <a:pt x="1816837" y="506250"/>
                    </a:cubicBezTo>
                    <a:close/>
                    <a:moveTo>
                      <a:pt x="1520638" y="191394"/>
                    </a:moveTo>
                    <a:lnTo>
                      <a:pt x="1529968" y="144749"/>
                    </a:lnTo>
                    <a:lnTo>
                      <a:pt x="1553291" y="196057"/>
                    </a:lnTo>
                    <a:cubicBezTo>
                      <a:pt x="1550958" y="149412"/>
                      <a:pt x="1518307" y="91105"/>
                      <a:pt x="1569615" y="58453"/>
                    </a:cubicBezTo>
                    <a:cubicBezTo>
                      <a:pt x="1602268" y="37465"/>
                      <a:pt x="1604599" y="51458"/>
                      <a:pt x="1632587" y="51458"/>
                    </a:cubicBezTo>
                    <a:cubicBezTo>
                      <a:pt x="1714216" y="51458"/>
                      <a:pt x="1749200" y="53790"/>
                      <a:pt x="1812172" y="112096"/>
                    </a:cubicBezTo>
                    <a:cubicBezTo>
                      <a:pt x="1830830" y="128421"/>
                      <a:pt x="1863482" y="158742"/>
                      <a:pt x="1861149" y="184396"/>
                    </a:cubicBezTo>
                    <a:cubicBezTo>
                      <a:pt x="1830830" y="156410"/>
                      <a:pt x="1798179" y="114428"/>
                      <a:pt x="1753865" y="109765"/>
                    </a:cubicBezTo>
                    <a:lnTo>
                      <a:pt x="1842491" y="196057"/>
                    </a:lnTo>
                    <a:cubicBezTo>
                      <a:pt x="1889136" y="254364"/>
                      <a:pt x="1891469" y="342991"/>
                      <a:pt x="1858817" y="408293"/>
                    </a:cubicBezTo>
                    <a:cubicBezTo>
                      <a:pt x="1849488" y="429284"/>
                      <a:pt x="1826165" y="450275"/>
                      <a:pt x="1816837" y="471266"/>
                    </a:cubicBezTo>
                    <a:cubicBezTo>
                      <a:pt x="1814504" y="478261"/>
                      <a:pt x="1814504" y="487591"/>
                      <a:pt x="1823833" y="485259"/>
                    </a:cubicBezTo>
                    <a:cubicBezTo>
                      <a:pt x="1863482" y="468934"/>
                      <a:pt x="1907794" y="324332"/>
                      <a:pt x="1900798" y="282353"/>
                    </a:cubicBezTo>
                    <a:cubicBezTo>
                      <a:pt x="1898466" y="266025"/>
                      <a:pt x="1879808" y="249701"/>
                      <a:pt x="1879808" y="235708"/>
                    </a:cubicBezTo>
                    <a:cubicBezTo>
                      <a:pt x="1879808" y="224046"/>
                      <a:pt x="1893801" y="231041"/>
                      <a:pt x="1891469" y="219380"/>
                    </a:cubicBezTo>
                    <a:cubicBezTo>
                      <a:pt x="1879808" y="172735"/>
                      <a:pt x="1844824" y="121426"/>
                      <a:pt x="1807507" y="88774"/>
                    </a:cubicBezTo>
                    <a:cubicBezTo>
                      <a:pt x="1749200" y="39797"/>
                      <a:pt x="1611597" y="-9180"/>
                      <a:pt x="1548626" y="53790"/>
                    </a:cubicBezTo>
                    <a:lnTo>
                      <a:pt x="1518307" y="105098"/>
                    </a:lnTo>
                    <a:cubicBezTo>
                      <a:pt x="1518307" y="86442"/>
                      <a:pt x="1518307" y="67783"/>
                      <a:pt x="1529968" y="51458"/>
                    </a:cubicBezTo>
                    <a:lnTo>
                      <a:pt x="1574280" y="14142"/>
                    </a:lnTo>
                    <a:cubicBezTo>
                      <a:pt x="1483323" y="11808"/>
                      <a:pt x="1473993" y="135419"/>
                      <a:pt x="1520638" y="191394"/>
                    </a:cubicBezTo>
                    <a:close/>
                    <a:moveTo>
                      <a:pt x="1585942" y="158742"/>
                    </a:moveTo>
                    <a:cubicBezTo>
                      <a:pt x="1585942" y="158742"/>
                      <a:pt x="1567284" y="172735"/>
                      <a:pt x="1578945" y="170403"/>
                    </a:cubicBezTo>
                    <a:cubicBezTo>
                      <a:pt x="1674568" y="128421"/>
                      <a:pt x="1688562" y="261362"/>
                      <a:pt x="1709552" y="322000"/>
                    </a:cubicBezTo>
                    <a:cubicBezTo>
                      <a:pt x="1711885" y="331330"/>
                      <a:pt x="1707220" y="338325"/>
                      <a:pt x="1723546" y="333662"/>
                    </a:cubicBezTo>
                    <a:cubicBezTo>
                      <a:pt x="1711885" y="275355"/>
                      <a:pt x="1679232" y="107433"/>
                      <a:pt x="1585942" y="158742"/>
                    </a:cubicBezTo>
                    <a:close/>
                    <a:moveTo>
                      <a:pt x="1385367" y="203055"/>
                    </a:moveTo>
                    <a:lnTo>
                      <a:pt x="1413355" y="154078"/>
                    </a:lnTo>
                    <a:lnTo>
                      <a:pt x="1476325" y="100435"/>
                    </a:lnTo>
                    <a:cubicBezTo>
                      <a:pt x="1420351" y="109765"/>
                      <a:pt x="1399360" y="142417"/>
                      <a:pt x="1385367" y="191394"/>
                    </a:cubicBezTo>
                    <a:cubicBezTo>
                      <a:pt x="1385367" y="193726"/>
                      <a:pt x="1373706" y="200724"/>
                      <a:pt x="1385367" y="203055"/>
                    </a:cubicBezTo>
                    <a:close/>
                    <a:moveTo>
                      <a:pt x="1392364" y="254364"/>
                    </a:moveTo>
                    <a:lnTo>
                      <a:pt x="1392364" y="226378"/>
                    </a:lnTo>
                    <a:cubicBezTo>
                      <a:pt x="1392364" y="226378"/>
                      <a:pt x="1380702" y="226378"/>
                      <a:pt x="1380702" y="226378"/>
                    </a:cubicBezTo>
                    <a:cubicBezTo>
                      <a:pt x="1378371" y="228710"/>
                      <a:pt x="1385367" y="259030"/>
                      <a:pt x="1392364" y="254364"/>
                    </a:cubicBezTo>
                    <a:close/>
                    <a:moveTo>
                      <a:pt x="1359711" y="604204"/>
                    </a:moveTo>
                    <a:cubicBezTo>
                      <a:pt x="1383034" y="711488"/>
                      <a:pt x="1480990" y="769795"/>
                      <a:pt x="1585942" y="720817"/>
                    </a:cubicBezTo>
                    <a:cubicBezTo>
                      <a:pt x="1646581" y="690500"/>
                      <a:pt x="1634920" y="625195"/>
                      <a:pt x="1667571" y="585548"/>
                    </a:cubicBezTo>
                    <a:cubicBezTo>
                      <a:pt x="1674568" y="576218"/>
                      <a:pt x="1686229" y="580881"/>
                      <a:pt x="1690894" y="571552"/>
                    </a:cubicBezTo>
                    <a:cubicBezTo>
                      <a:pt x="1700223" y="555227"/>
                      <a:pt x="1695558" y="515580"/>
                      <a:pt x="1709552" y="499252"/>
                    </a:cubicBezTo>
                    <a:cubicBezTo>
                      <a:pt x="1716549" y="489922"/>
                      <a:pt x="1728211" y="492257"/>
                      <a:pt x="1737539" y="480596"/>
                    </a:cubicBezTo>
                    <a:cubicBezTo>
                      <a:pt x="1742204" y="475929"/>
                      <a:pt x="1760862" y="433950"/>
                      <a:pt x="1760862" y="429284"/>
                    </a:cubicBezTo>
                    <a:cubicBezTo>
                      <a:pt x="1751533" y="398966"/>
                      <a:pt x="1716549" y="368646"/>
                      <a:pt x="1697890" y="342991"/>
                    </a:cubicBezTo>
                    <a:cubicBezTo>
                      <a:pt x="1672236" y="303341"/>
                      <a:pt x="1655910" y="224046"/>
                      <a:pt x="1595271" y="221712"/>
                    </a:cubicBezTo>
                    <a:cubicBezTo>
                      <a:pt x="1574280" y="221712"/>
                      <a:pt x="1553291" y="242703"/>
                      <a:pt x="1548626" y="242703"/>
                    </a:cubicBezTo>
                    <a:cubicBezTo>
                      <a:pt x="1539296" y="242703"/>
                      <a:pt x="1522970" y="210050"/>
                      <a:pt x="1522970" y="210050"/>
                    </a:cubicBezTo>
                    <a:cubicBezTo>
                      <a:pt x="1518307" y="207719"/>
                      <a:pt x="1506645" y="217048"/>
                      <a:pt x="1499647" y="214717"/>
                    </a:cubicBezTo>
                    <a:cubicBezTo>
                      <a:pt x="1490319" y="214717"/>
                      <a:pt x="1485654" y="196057"/>
                      <a:pt x="1471661" y="198389"/>
                    </a:cubicBezTo>
                    <a:cubicBezTo>
                      <a:pt x="1483323" y="228710"/>
                      <a:pt x="1471661" y="217048"/>
                      <a:pt x="1457667" y="233373"/>
                    </a:cubicBezTo>
                    <a:cubicBezTo>
                      <a:pt x="1432013" y="261362"/>
                      <a:pt x="1432013" y="263694"/>
                      <a:pt x="1422683" y="294014"/>
                    </a:cubicBezTo>
                    <a:cubicBezTo>
                      <a:pt x="1418018" y="305676"/>
                      <a:pt x="1408690" y="312671"/>
                      <a:pt x="1411022" y="324332"/>
                    </a:cubicBezTo>
                    <a:cubicBezTo>
                      <a:pt x="1448339" y="310339"/>
                      <a:pt x="1485654" y="298678"/>
                      <a:pt x="1525303" y="315002"/>
                    </a:cubicBezTo>
                    <a:cubicBezTo>
                      <a:pt x="1508977" y="354653"/>
                      <a:pt x="1460000" y="322000"/>
                      <a:pt x="1432013" y="328998"/>
                    </a:cubicBezTo>
                    <a:cubicBezTo>
                      <a:pt x="1427348" y="328998"/>
                      <a:pt x="1432013" y="347655"/>
                      <a:pt x="1406357" y="333662"/>
                    </a:cubicBezTo>
                    <a:cubicBezTo>
                      <a:pt x="1387699" y="438614"/>
                      <a:pt x="1338722" y="492257"/>
                      <a:pt x="1362045" y="604204"/>
                    </a:cubicBezTo>
                    <a:close/>
                    <a:moveTo>
                      <a:pt x="1345718" y="615865"/>
                    </a:moveTo>
                    <a:cubicBezTo>
                      <a:pt x="1329392" y="615865"/>
                      <a:pt x="1315399" y="615865"/>
                      <a:pt x="1299073" y="618197"/>
                    </a:cubicBezTo>
                    <a:cubicBezTo>
                      <a:pt x="1268754" y="625195"/>
                      <a:pt x="1173130" y="725484"/>
                      <a:pt x="1147476" y="753470"/>
                    </a:cubicBezTo>
                    <a:cubicBezTo>
                      <a:pt x="1133483" y="767463"/>
                      <a:pt x="1063515" y="846760"/>
                      <a:pt x="1065846" y="858422"/>
                    </a:cubicBezTo>
                    <a:cubicBezTo>
                      <a:pt x="1065846" y="863085"/>
                      <a:pt x="1107827" y="933053"/>
                      <a:pt x="1110160" y="935388"/>
                    </a:cubicBezTo>
                    <a:cubicBezTo>
                      <a:pt x="1119488" y="940051"/>
                      <a:pt x="1119488" y="935388"/>
                      <a:pt x="1124153" y="933053"/>
                    </a:cubicBezTo>
                    <a:cubicBezTo>
                      <a:pt x="1152141" y="921392"/>
                      <a:pt x="1184791" y="893406"/>
                      <a:pt x="1212779" y="877081"/>
                    </a:cubicBezTo>
                    <a:cubicBezTo>
                      <a:pt x="1224440" y="870083"/>
                      <a:pt x="1261757" y="858422"/>
                      <a:pt x="1264089" y="856090"/>
                    </a:cubicBezTo>
                    <a:cubicBezTo>
                      <a:pt x="1264089" y="853758"/>
                      <a:pt x="1275750" y="804779"/>
                      <a:pt x="1280415" y="793117"/>
                    </a:cubicBezTo>
                    <a:cubicBezTo>
                      <a:pt x="1301405" y="732479"/>
                      <a:pt x="1322396" y="674172"/>
                      <a:pt x="1345718" y="615865"/>
                    </a:cubicBezTo>
                    <a:close/>
                    <a:moveTo>
                      <a:pt x="1376038" y="914397"/>
                    </a:moveTo>
                    <a:lnTo>
                      <a:pt x="1425016" y="893406"/>
                    </a:lnTo>
                    <a:cubicBezTo>
                      <a:pt x="1427348" y="879413"/>
                      <a:pt x="1411022" y="877081"/>
                      <a:pt x="1401693" y="867751"/>
                    </a:cubicBezTo>
                    <a:cubicBezTo>
                      <a:pt x="1371373" y="832767"/>
                      <a:pt x="1350383" y="793117"/>
                      <a:pt x="1350383" y="746472"/>
                    </a:cubicBezTo>
                    <a:cubicBezTo>
                      <a:pt x="1350383" y="725484"/>
                      <a:pt x="1366709" y="664843"/>
                      <a:pt x="1357380" y="650849"/>
                    </a:cubicBezTo>
                    <a:cubicBezTo>
                      <a:pt x="1348050" y="639188"/>
                      <a:pt x="1348050" y="655516"/>
                      <a:pt x="1345718" y="657847"/>
                    </a:cubicBezTo>
                    <a:cubicBezTo>
                      <a:pt x="1334057" y="683502"/>
                      <a:pt x="1303738" y="779124"/>
                      <a:pt x="1301405" y="807113"/>
                    </a:cubicBezTo>
                    <a:cubicBezTo>
                      <a:pt x="1294408" y="853758"/>
                      <a:pt x="1310734" y="905067"/>
                      <a:pt x="1313066" y="954044"/>
                    </a:cubicBezTo>
                    <a:lnTo>
                      <a:pt x="1378371" y="912065"/>
                    </a:lnTo>
                    <a:close/>
                    <a:moveTo>
                      <a:pt x="1427348" y="1012351"/>
                    </a:moveTo>
                    <a:cubicBezTo>
                      <a:pt x="1450670" y="1012351"/>
                      <a:pt x="1476325" y="968037"/>
                      <a:pt x="1457667" y="951713"/>
                    </a:cubicBezTo>
                    <a:cubicBezTo>
                      <a:pt x="1453002" y="947049"/>
                      <a:pt x="1420351" y="935388"/>
                      <a:pt x="1415686" y="933053"/>
                    </a:cubicBezTo>
                    <a:cubicBezTo>
                      <a:pt x="1373706" y="928390"/>
                      <a:pt x="1387699" y="1012351"/>
                      <a:pt x="1427348" y="1012351"/>
                    </a:cubicBezTo>
                    <a:close/>
                    <a:moveTo>
                      <a:pt x="1420351" y="2194812"/>
                    </a:moveTo>
                    <a:cubicBezTo>
                      <a:pt x="1434344" y="2197144"/>
                      <a:pt x="1504312" y="2152830"/>
                      <a:pt x="1494984" y="2143500"/>
                    </a:cubicBezTo>
                    <a:cubicBezTo>
                      <a:pt x="1487986" y="2136505"/>
                      <a:pt x="1425016" y="2180816"/>
                      <a:pt x="1420351" y="2194812"/>
                    </a:cubicBezTo>
                    <a:close/>
                    <a:moveTo>
                      <a:pt x="1334057" y="2001233"/>
                    </a:moveTo>
                    <a:lnTo>
                      <a:pt x="1432013" y="2001233"/>
                    </a:lnTo>
                    <a:cubicBezTo>
                      <a:pt x="1439009" y="1989571"/>
                      <a:pt x="1399360" y="1933596"/>
                      <a:pt x="1394695" y="1931265"/>
                    </a:cubicBezTo>
                    <a:cubicBezTo>
                      <a:pt x="1380702" y="1928933"/>
                      <a:pt x="1348050" y="1989571"/>
                      <a:pt x="1334057" y="2001233"/>
                    </a:cubicBezTo>
                    <a:close/>
                    <a:moveTo>
                      <a:pt x="869935" y="1621072"/>
                    </a:moveTo>
                    <a:cubicBezTo>
                      <a:pt x="874600" y="1553439"/>
                      <a:pt x="909584" y="1492797"/>
                      <a:pt x="893258" y="1425164"/>
                    </a:cubicBezTo>
                    <a:cubicBezTo>
                      <a:pt x="851277" y="1478804"/>
                      <a:pt x="848946" y="1534779"/>
                      <a:pt x="858274" y="1600084"/>
                    </a:cubicBezTo>
                    <a:cubicBezTo>
                      <a:pt x="858274" y="1607079"/>
                      <a:pt x="858274" y="1621072"/>
                      <a:pt x="869935" y="1621072"/>
                    </a:cubicBezTo>
                    <a:close/>
                    <a:moveTo>
                      <a:pt x="848946" y="2022224"/>
                    </a:moveTo>
                    <a:cubicBezTo>
                      <a:pt x="848946" y="2015226"/>
                      <a:pt x="844281" y="1989571"/>
                      <a:pt x="839616" y="1987240"/>
                    </a:cubicBezTo>
                    <a:cubicBezTo>
                      <a:pt x="818627" y="1973247"/>
                      <a:pt x="767316" y="1991903"/>
                      <a:pt x="748659" y="2005896"/>
                    </a:cubicBezTo>
                    <a:cubicBezTo>
                      <a:pt x="702013" y="2040880"/>
                      <a:pt x="706677" y="2073532"/>
                      <a:pt x="716006" y="2124844"/>
                    </a:cubicBezTo>
                    <a:cubicBezTo>
                      <a:pt x="716006" y="2131839"/>
                      <a:pt x="716006" y="2152830"/>
                      <a:pt x="725336" y="2152830"/>
                    </a:cubicBezTo>
                    <a:cubicBezTo>
                      <a:pt x="729999" y="2103853"/>
                      <a:pt x="848946" y="2066537"/>
                      <a:pt x="848946" y="2024555"/>
                    </a:cubicBezTo>
                    <a:close/>
                    <a:moveTo>
                      <a:pt x="776645" y="2206473"/>
                    </a:moveTo>
                    <a:cubicBezTo>
                      <a:pt x="785974" y="2215800"/>
                      <a:pt x="823290" y="2145832"/>
                      <a:pt x="825623" y="2138837"/>
                    </a:cubicBezTo>
                    <a:cubicBezTo>
                      <a:pt x="830288" y="2120178"/>
                      <a:pt x="827955" y="2110848"/>
                      <a:pt x="823290" y="2092192"/>
                    </a:cubicBezTo>
                    <a:cubicBezTo>
                      <a:pt x="811629" y="2085194"/>
                      <a:pt x="762652" y="2124844"/>
                      <a:pt x="760320" y="2129507"/>
                    </a:cubicBezTo>
                    <a:cubicBezTo>
                      <a:pt x="757987" y="2138837"/>
                      <a:pt x="783643" y="2187814"/>
                      <a:pt x="776645" y="2206473"/>
                    </a:cubicBezTo>
                    <a:close/>
                    <a:moveTo>
                      <a:pt x="932907" y="3176696"/>
                    </a:moveTo>
                    <a:cubicBezTo>
                      <a:pt x="937572" y="3148707"/>
                      <a:pt x="918914" y="3123053"/>
                      <a:pt x="916581" y="3099730"/>
                    </a:cubicBezTo>
                    <a:cubicBezTo>
                      <a:pt x="914249" y="3076407"/>
                      <a:pt x="916581" y="3050753"/>
                      <a:pt x="916581" y="3027430"/>
                    </a:cubicBezTo>
                    <a:cubicBezTo>
                      <a:pt x="893258" y="2847847"/>
                      <a:pt x="790639" y="2665929"/>
                      <a:pt x="741661" y="2491009"/>
                    </a:cubicBezTo>
                    <a:lnTo>
                      <a:pt x="727668" y="2472350"/>
                    </a:lnTo>
                    <a:cubicBezTo>
                      <a:pt x="781309" y="2649604"/>
                      <a:pt x="837284" y="2829188"/>
                      <a:pt x="881597" y="3008771"/>
                    </a:cubicBezTo>
                    <a:cubicBezTo>
                      <a:pt x="858274" y="3020432"/>
                      <a:pt x="872268" y="3064746"/>
                      <a:pt x="872268" y="3088069"/>
                    </a:cubicBezTo>
                    <a:lnTo>
                      <a:pt x="935240" y="3179028"/>
                    </a:lnTo>
                    <a:close/>
                    <a:moveTo>
                      <a:pt x="928242" y="3260657"/>
                    </a:moveTo>
                    <a:cubicBezTo>
                      <a:pt x="935240" y="3276982"/>
                      <a:pt x="942236" y="3293309"/>
                      <a:pt x="949233" y="3309634"/>
                    </a:cubicBezTo>
                    <a:cubicBezTo>
                      <a:pt x="951565" y="3314300"/>
                      <a:pt x="949233" y="3325962"/>
                      <a:pt x="960894" y="3325962"/>
                    </a:cubicBezTo>
                    <a:cubicBezTo>
                      <a:pt x="965559" y="3316632"/>
                      <a:pt x="956230" y="3307302"/>
                      <a:pt x="956230" y="3302639"/>
                    </a:cubicBezTo>
                    <a:cubicBezTo>
                      <a:pt x="956230" y="3295641"/>
                      <a:pt x="956230" y="3286311"/>
                      <a:pt x="956230" y="3279316"/>
                    </a:cubicBezTo>
                    <a:cubicBezTo>
                      <a:pt x="956230" y="3267655"/>
                      <a:pt x="951565" y="3262989"/>
                      <a:pt x="951565" y="3262989"/>
                    </a:cubicBezTo>
                    <a:cubicBezTo>
                      <a:pt x="951565" y="3258325"/>
                      <a:pt x="951565" y="3255994"/>
                      <a:pt x="951565" y="3251327"/>
                    </a:cubicBezTo>
                    <a:cubicBezTo>
                      <a:pt x="951565" y="3251327"/>
                      <a:pt x="951565" y="3251327"/>
                      <a:pt x="951565" y="3246664"/>
                    </a:cubicBezTo>
                    <a:cubicBezTo>
                      <a:pt x="939903" y="3214012"/>
                      <a:pt x="928242" y="3200019"/>
                      <a:pt x="902588" y="3176696"/>
                    </a:cubicBezTo>
                    <a:cubicBezTo>
                      <a:pt x="886262" y="3211680"/>
                      <a:pt x="916581" y="3232671"/>
                      <a:pt x="930575" y="3258325"/>
                    </a:cubicBezTo>
                    <a:close/>
                    <a:moveTo>
                      <a:pt x="1030862" y="3804076"/>
                    </a:moveTo>
                    <a:cubicBezTo>
                      <a:pt x="1014536" y="3650144"/>
                      <a:pt x="1000543" y="3470561"/>
                      <a:pt x="942236" y="3325962"/>
                    </a:cubicBezTo>
                    <a:cubicBezTo>
                      <a:pt x="942236" y="3321295"/>
                      <a:pt x="925910" y="3274650"/>
                      <a:pt x="914249" y="3286311"/>
                    </a:cubicBezTo>
                    <a:lnTo>
                      <a:pt x="1028531" y="3804076"/>
                    </a:lnTo>
                    <a:close/>
                    <a:moveTo>
                      <a:pt x="1322396" y="4303179"/>
                    </a:moveTo>
                    <a:cubicBezTo>
                      <a:pt x="1320064" y="4268195"/>
                      <a:pt x="1280415" y="4289186"/>
                      <a:pt x="1257093" y="4289186"/>
                    </a:cubicBezTo>
                    <a:cubicBezTo>
                      <a:pt x="1243098" y="4289186"/>
                      <a:pt x="1224440" y="4286855"/>
                      <a:pt x="1210447" y="4284523"/>
                    </a:cubicBezTo>
                    <a:cubicBezTo>
                      <a:pt x="1203451" y="4284523"/>
                      <a:pt x="1180128" y="4284523"/>
                      <a:pt x="1177795" y="4272862"/>
                    </a:cubicBezTo>
                    <a:lnTo>
                      <a:pt x="1294408" y="4272862"/>
                    </a:lnTo>
                    <a:cubicBezTo>
                      <a:pt x="1294408" y="4272862"/>
                      <a:pt x="1303738" y="4263532"/>
                      <a:pt x="1303738" y="4261200"/>
                    </a:cubicBezTo>
                    <a:cubicBezTo>
                      <a:pt x="1243098" y="4244873"/>
                      <a:pt x="1168467" y="4219218"/>
                      <a:pt x="1105495" y="4226216"/>
                    </a:cubicBezTo>
                    <a:cubicBezTo>
                      <a:pt x="1093834" y="4226216"/>
                      <a:pt x="1037859" y="4244873"/>
                      <a:pt x="1035527" y="4249539"/>
                    </a:cubicBezTo>
                    <a:cubicBezTo>
                      <a:pt x="1030862" y="4256534"/>
                      <a:pt x="1030862" y="4284523"/>
                      <a:pt x="1028531" y="4293853"/>
                    </a:cubicBezTo>
                    <a:lnTo>
                      <a:pt x="1322396" y="4298516"/>
                    </a:lnTo>
                    <a:close/>
                    <a:moveTo>
                      <a:pt x="1758530" y="4326502"/>
                    </a:moveTo>
                    <a:lnTo>
                      <a:pt x="1835495" y="4338163"/>
                    </a:lnTo>
                    <a:lnTo>
                      <a:pt x="1975431" y="4338163"/>
                    </a:lnTo>
                    <a:cubicBezTo>
                      <a:pt x="1975431" y="4331168"/>
                      <a:pt x="1963769" y="4326502"/>
                      <a:pt x="1961437" y="4326502"/>
                    </a:cubicBezTo>
                    <a:cubicBezTo>
                      <a:pt x="1900798" y="4317175"/>
                      <a:pt x="1821501" y="4333500"/>
                      <a:pt x="1758530" y="4326502"/>
                    </a:cubicBezTo>
                    <a:close/>
                    <a:moveTo>
                      <a:pt x="2050063" y="3416918"/>
                    </a:moveTo>
                    <a:cubicBezTo>
                      <a:pt x="2064056" y="3493884"/>
                      <a:pt x="2101374" y="3962669"/>
                      <a:pt x="2131693" y="3988323"/>
                    </a:cubicBezTo>
                    <a:cubicBezTo>
                      <a:pt x="2136358" y="3992989"/>
                      <a:pt x="2164344" y="3999984"/>
                      <a:pt x="2166677" y="3997653"/>
                    </a:cubicBezTo>
                    <a:cubicBezTo>
                      <a:pt x="2155015" y="3874044"/>
                      <a:pt x="2138689" y="3750433"/>
                      <a:pt x="2120031" y="3629156"/>
                    </a:cubicBezTo>
                    <a:cubicBezTo>
                      <a:pt x="2089712" y="3433245"/>
                      <a:pt x="2052395" y="3241998"/>
                      <a:pt x="1991757" y="3055416"/>
                    </a:cubicBezTo>
                    <a:cubicBezTo>
                      <a:pt x="1961437" y="2962126"/>
                      <a:pt x="1970766" y="2843181"/>
                      <a:pt x="1959104" y="2745227"/>
                    </a:cubicBezTo>
                    <a:lnTo>
                      <a:pt x="1947443" y="2754556"/>
                    </a:lnTo>
                    <a:cubicBezTo>
                      <a:pt x="1956773" y="2892158"/>
                      <a:pt x="1917124" y="3034428"/>
                      <a:pt x="1963769" y="3167366"/>
                    </a:cubicBezTo>
                    <a:cubicBezTo>
                      <a:pt x="1996421" y="3258325"/>
                      <a:pt x="2031406" y="3311966"/>
                      <a:pt x="2047730" y="3416918"/>
                    </a:cubicBezTo>
                    <a:close/>
                    <a:moveTo>
                      <a:pt x="2173673" y="4095610"/>
                    </a:moveTo>
                    <a:cubicBezTo>
                      <a:pt x="2141021" y="4095610"/>
                      <a:pt x="2108370" y="4123596"/>
                      <a:pt x="2087379" y="4146918"/>
                    </a:cubicBezTo>
                    <a:cubicBezTo>
                      <a:pt x="2117698" y="4142255"/>
                      <a:pt x="2152682" y="4118932"/>
                      <a:pt x="2173673" y="4095610"/>
                    </a:cubicBezTo>
                    <a:close/>
                    <a:moveTo>
                      <a:pt x="2574824" y="4251871"/>
                    </a:moveTo>
                    <a:cubicBezTo>
                      <a:pt x="2556166" y="4223885"/>
                      <a:pt x="2530510" y="4205225"/>
                      <a:pt x="2500191" y="4198227"/>
                    </a:cubicBezTo>
                    <a:cubicBezTo>
                      <a:pt x="2444216" y="4181902"/>
                      <a:pt x="2374248" y="4179571"/>
                      <a:pt x="2315941" y="4165578"/>
                    </a:cubicBezTo>
                    <a:cubicBezTo>
                      <a:pt x="2269296" y="4153916"/>
                      <a:pt x="2227315" y="4125927"/>
                      <a:pt x="2178338" y="4144587"/>
                    </a:cubicBezTo>
                    <a:cubicBezTo>
                      <a:pt x="2180670" y="4156248"/>
                      <a:pt x="2192331" y="4160911"/>
                      <a:pt x="2201661" y="4165578"/>
                    </a:cubicBezTo>
                    <a:cubicBezTo>
                      <a:pt x="2276294" y="4205225"/>
                      <a:pt x="2371916" y="4212223"/>
                      <a:pt x="2451214" y="4226216"/>
                    </a:cubicBezTo>
                    <a:cubicBezTo>
                      <a:pt x="2495526" y="4233211"/>
                      <a:pt x="2530510" y="4261200"/>
                      <a:pt x="2574824" y="4254202"/>
                    </a:cubicBezTo>
                    <a:close/>
                    <a:moveTo>
                      <a:pt x="646038" y="1844972"/>
                    </a:moveTo>
                    <a:cubicBezTo>
                      <a:pt x="622716" y="1756345"/>
                      <a:pt x="618051" y="1644395"/>
                      <a:pt x="590063" y="1560434"/>
                    </a:cubicBezTo>
                    <a:cubicBezTo>
                      <a:pt x="578402" y="1530116"/>
                      <a:pt x="564409" y="1539443"/>
                      <a:pt x="566741" y="1567432"/>
                    </a:cubicBezTo>
                    <a:cubicBezTo>
                      <a:pt x="571405" y="1618740"/>
                      <a:pt x="597061" y="1723692"/>
                      <a:pt x="608723" y="1777336"/>
                    </a:cubicBezTo>
                    <a:cubicBezTo>
                      <a:pt x="611054" y="1786665"/>
                      <a:pt x="625047" y="1865960"/>
                      <a:pt x="646038" y="1844972"/>
                    </a:cubicBezTo>
                    <a:close/>
                    <a:moveTo>
                      <a:pt x="1907794" y="1632733"/>
                    </a:moveTo>
                    <a:cubicBezTo>
                      <a:pt x="1917124" y="1630402"/>
                      <a:pt x="1926453" y="1632733"/>
                      <a:pt x="1931117" y="1621072"/>
                    </a:cubicBezTo>
                    <a:cubicBezTo>
                      <a:pt x="1924120" y="1616409"/>
                      <a:pt x="1921789" y="1618740"/>
                      <a:pt x="1910127" y="1609411"/>
                    </a:cubicBezTo>
                    <a:cubicBezTo>
                      <a:pt x="1905463" y="1607079"/>
                      <a:pt x="1896133" y="1607079"/>
                      <a:pt x="1893801" y="1602416"/>
                    </a:cubicBezTo>
                    <a:cubicBezTo>
                      <a:pt x="1882140" y="1590754"/>
                      <a:pt x="1889136" y="1551104"/>
                      <a:pt x="1863482" y="1551104"/>
                    </a:cubicBezTo>
                    <a:cubicBezTo>
                      <a:pt x="1863482" y="1611745"/>
                      <a:pt x="1896133" y="1670052"/>
                      <a:pt x="1875143" y="1728359"/>
                    </a:cubicBezTo>
                    <a:cubicBezTo>
                      <a:pt x="1882140" y="1728359"/>
                      <a:pt x="1889136" y="1733022"/>
                      <a:pt x="1891469" y="1723692"/>
                    </a:cubicBezTo>
                    <a:cubicBezTo>
                      <a:pt x="1905463" y="1700370"/>
                      <a:pt x="1893801" y="1632733"/>
                      <a:pt x="1896133" y="1630402"/>
                    </a:cubicBezTo>
                    <a:cubicBezTo>
                      <a:pt x="1896133" y="1630402"/>
                      <a:pt x="1905463" y="1630402"/>
                      <a:pt x="1907794" y="1630402"/>
                    </a:cubicBezTo>
                    <a:close/>
                    <a:moveTo>
                      <a:pt x="1695558" y="403630"/>
                    </a:moveTo>
                    <a:cubicBezTo>
                      <a:pt x="1695558" y="384970"/>
                      <a:pt x="1672236" y="382639"/>
                      <a:pt x="1662906" y="373309"/>
                    </a:cubicBezTo>
                    <a:cubicBezTo>
                      <a:pt x="1655910" y="366314"/>
                      <a:pt x="1637252" y="319669"/>
                      <a:pt x="1623259" y="340660"/>
                    </a:cubicBezTo>
                    <a:cubicBezTo>
                      <a:pt x="1602268" y="370977"/>
                      <a:pt x="1669904" y="408293"/>
                      <a:pt x="1695558" y="403630"/>
                    </a:cubicBezTo>
                    <a:close/>
                    <a:moveTo>
                      <a:pt x="1436677" y="585548"/>
                    </a:moveTo>
                    <a:cubicBezTo>
                      <a:pt x="1429679" y="601872"/>
                      <a:pt x="1466997" y="585548"/>
                      <a:pt x="1473993" y="587879"/>
                    </a:cubicBezTo>
                    <a:cubicBezTo>
                      <a:pt x="1508977" y="590211"/>
                      <a:pt x="1511309" y="629859"/>
                      <a:pt x="1534631" y="646186"/>
                    </a:cubicBezTo>
                    <a:cubicBezTo>
                      <a:pt x="1541629" y="597209"/>
                      <a:pt x="1478658" y="545897"/>
                      <a:pt x="1436677" y="585548"/>
                    </a:cubicBezTo>
                    <a:close/>
                    <a:moveTo>
                      <a:pt x="1492651" y="513245"/>
                    </a:moveTo>
                    <a:cubicBezTo>
                      <a:pt x="1497316" y="503918"/>
                      <a:pt x="1492651" y="492257"/>
                      <a:pt x="1497316" y="482927"/>
                    </a:cubicBezTo>
                    <a:cubicBezTo>
                      <a:pt x="1501981" y="468934"/>
                      <a:pt x="1515974" y="459605"/>
                      <a:pt x="1513642" y="443277"/>
                    </a:cubicBezTo>
                    <a:cubicBezTo>
                      <a:pt x="1490319" y="445612"/>
                      <a:pt x="1460000" y="494589"/>
                      <a:pt x="1473993" y="510913"/>
                    </a:cubicBezTo>
                    <a:cubicBezTo>
                      <a:pt x="1473993" y="510913"/>
                      <a:pt x="1490319" y="517911"/>
                      <a:pt x="1492651" y="510913"/>
                    </a:cubicBezTo>
                    <a:close/>
                    <a:moveTo>
                      <a:pt x="1623259" y="419954"/>
                    </a:moveTo>
                    <a:cubicBezTo>
                      <a:pt x="1599936" y="412959"/>
                      <a:pt x="1588275" y="468934"/>
                      <a:pt x="1597603" y="478261"/>
                    </a:cubicBezTo>
                    <a:cubicBezTo>
                      <a:pt x="1609264" y="487591"/>
                      <a:pt x="1644248" y="433950"/>
                      <a:pt x="1623259" y="419954"/>
                    </a:cubicBezTo>
                    <a:close/>
                    <a:moveTo>
                      <a:pt x="1434344" y="431616"/>
                    </a:moveTo>
                    <a:cubicBezTo>
                      <a:pt x="1450670" y="433950"/>
                      <a:pt x="1473993" y="373309"/>
                      <a:pt x="1446006" y="380307"/>
                    </a:cubicBezTo>
                    <a:cubicBezTo>
                      <a:pt x="1432013" y="382639"/>
                      <a:pt x="1415686" y="426952"/>
                      <a:pt x="1434344" y="431616"/>
                    </a:cubicBezTo>
                    <a:close/>
                    <a:moveTo>
                      <a:pt x="1420351" y="1168615"/>
                    </a:moveTo>
                    <a:lnTo>
                      <a:pt x="1420351" y="1175610"/>
                    </a:lnTo>
                    <a:cubicBezTo>
                      <a:pt x="1420351" y="1173278"/>
                      <a:pt x="1420351" y="1170946"/>
                      <a:pt x="1420351" y="1168615"/>
                    </a:cubicBezTo>
                    <a:close/>
                    <a:moveTo>
                      <a:pt x="1425016" y="1224587"/>
                    </a:moveTo>
                    <a:lnTo>
                      <a:pt x="1420351" y="1175610"/>
                    </a:lnTo>
                    <a:cubicBezTo>
                      <a:pt x="1420351" y="1194269"/>
                      <a:pt x="1401693" y="1226921"/>
                      <a:pt x="1425016" y="1224587"/>
                    </a:cubicBezTo>
                    <a:close/>
                    <a:moveTo>
                      <a:pt x="1564952" y="954044"/>
                    </a:moveTo>
                    <a:cubicBezTo>
                      <a:pt x="1576613" y="902735"/>
                      <a:pt x="1609264" y="865420"/>
                      <a:pt x="1630255" y="818774"/>
                    </a:cubicBezTo>
                    <a:cubicBezTo>
                      <a:pt x="1583610" y="865420"/>
                      <a:pt x="1543961" y="935388"/>
                      <a:pt x="1546293" y="1003021"/>
                    </a:cubicBezTo>
                    <a:cubicBezTo>
                      <a:pt x="1571949" y="1003021"/>
                      <a:pt x="1560287" y="972703"/>
                      <a:pt x="1564952" y="956376"/>
                    </a:cubicBezTo>
                    <a:close/>
                  </a:path>
                </a:pathLst>
              </a:custGeom>
              <a:solidFill>
                <a:schemeClr val="tx1"/>
              </a:solidFill>
              <a:ln w="23318" cap="flat">
                <a:noFill/>
                <a:prstDash val="solid"/>
                <a:miter/>
              </a:ln>
            </p:spPr>
            <p:txBody>
              <a:bodyPr rtlCol="0" anchor="ctr"/>
              <a:lstStyle/>
              <a:p>
                <a:endParaRPr lang="en-US" sz="1350"/>
              </a:p>
            </p:txBody>
          </p:sp>
        </p:gr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56603-7A2B-8E07-02B1-34BA49233E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330F6-A9B3-971D-162C-30F8211DB0D7}"/>
              </a:ext>
            </a:extLst>
          </p:cNvPr>
          <p:cNvSpPr>
            <a:spLocks noGrp="1"/>
          </p:cNvSpPr>
          <p:nvPr>
            <p:ph type="title"/>
          </p:nvPr>
        </p:nvSpPr>
        <p:spPr/>
        <p:txBody>
          <a:bodyPr>
            <a:noAutofit/>
          </a:bodyPr>
          <a:lstStyle/>
          <a:p>
            <a:r>
              <a:rPr lang="en-US" dirty="0"/>
              <a:t>Businessman With Question Mark – Slide Template</a:t>
            </a:r>
          </a:p>
        </p:txBody>
      </p:sp>
      <p:grpSp>
        <p:nvGrpSpPr>
          <p:cNvPr id="3" name="Group 2">
            <a:extLst>
              <a:ext uri="{FF2B5EF4-FFF2-40B4-BE49-F238E27FC236}">
                <a16:creationId xmlns:a16="http://schemas.microsoft.com/office/drawing/2014/main" id="{4752ED60-D48D-A9E1-77D6-5AF8C49EBF03}"/>
              </a:ext>
            </a:extLst>
          </p:cNvPr>
          <p:cNvGrpSpPr/>
          <p:nvPr/>
        </p:nvGrpSpPr>
        <p:grpSpPr>
          <a:xfrm>
            <a:off x="680191" y="1729944"/>
            <a:ext cx="3488398" cy="3098967"/>
            <a:chOff x="332936" y="2391805"/>
            <a:chExt cx="2926080" cy="4131956"/>
          </a:xfrm>
        </p:grpSpPr>
        <p:sp>
          <p:nvSpPr>
            <p:cNvPr id="4" name="TextBox 3">
              <a:extLst>
                <a:ext uri="{FF2B5EF4-FFF2-40B4-BE49-F238E27FC236}">
                  <a16:creationId xmlns:a16="http://schemas.microsoft.com/office/drawing/2014/main" id="{CCE78C4B-835B-3049-C432-00957A8C3775}"/>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5" name="TextBox 4">
              <a:extLst>
                <a:ext uri="{FF2B5EF4-FFF2-40B4-BE49-F238E27FC236}">
                  <a16:creationId xmlns:a16="http://schemas.microsoft.com/office/drawing/2014/main" id="{445BB685-3A17-7646-5808-399B02405E9D}"/>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CD8BAFAD-86E1-3D35-DABB-A5A55984DF5A}"/>
              </a:ext>
            </a:extLst>
          </p:cNvPr>
          <p:cNvGrpSpPr/>
          <p:nvPr/>
        </p:nvGrpSpPr>
        <p:grpSpPr>
          <a:xfrm>
            <a:off x="4572000" y="1105221"/>
            <a:ext cx="3995697" cy="5226111"/>
            <a:chOff x="4866517" y="1361556"/>
            <a:chExt cx="3255273" cy="4257685"/>
          </a:xfrm>
        </p:grpSpPr>
        <p:sp>
          <p:nvSpPr>
            <p:cNvPr id="12" name="Freeform: Shape 11">
              <a:extLst>
                <a:ext uri="{FF2B5EF4-FFF2-40B4-BE49-F238E27FC236}">
                  <a16:creationId xmlns:a16="http://schemas.microsoft.com/office/drawing/2014/main" id="{B4363FAF-1282-DCF3-B0D7-B7CD2C1611E6}"/>
                </a:ext>
              </a:extLst>
            </p:cNvPr>
            <p:cNvSpPr/>
            <p:nvPr/>
          </p:nvSpPr>
          <p:spPr>
            <a:xfrm>
              <a:off x="4866517" y="1361556"/>
              <a:ext cx="3177125" cy="3380569"/>
            </a:xfrm>
            <a:custGeom>
              <a:avLst/>
              <a:gdLst>
                <a:gd name="connsiteX0" fmla="*/ 2121676 w 4236166"/>
                <a:gd name="connsiteY0" fmla="*/ 2039 h 4507425"/>
                <a:gd name="connsiteX1" fmla="*/ 2850557 w 4236166"/>
                <a:gd name="connsiteY1" fmla="*/ 134280 h 4507425"/>
                <a:gd name="connsiteX2" fmla="*/ 3577869 w 4236166"/>
                <a:gd name="connsiteY2" fmla="*/ 871472 h 4507425"/>
                <a:gd name="connsiteX3" fmla="*/ 4225578 w 4236166"/>
                <a:gd name="connsiteY3" fmla="*/ 2750089 h 4507425"/>
                <a:gd name="connsiteX4" fmla="*/ 3693505 w 4236166"/>
                <a:gd name="connsiteY4" fmla="*/ 3674862 h 4507425"/>
                <a:gd name="connsiteX5" fmla="*/ 3273711 w 4236166"/>
                <a:gd name="connsiteY5" fmla="*/ 4478592 h 4507425"/>
                <a:gd name="connsiteX6" fmla="*/ 2774784 w 4236166"/>
                <a:gd name="connsiteY6" fmla="*/ 4403545 h 4507425"/>
                <a:gd name="connsiteX7" fmla="*/ 2182505 w 4236166"/>
                <a:gd name="connsiteY7" fmla="*/ 4128524 h 4507425"/>
                <a:gd name="connsiteX8" fmla="*/ 1577452 w 4236166"/>
                <a:gd name="connsiteY8" fmla="*/ 3917878 h 4507425"/>
                <a:gd name="connsiteX9" fmla="*/ 896711 w 4236166"/>
                <a:gd name="connsiteY9" fmla="*/ 3792972 h 4507425"/>
                <a:gd name="connsiteX10" fmla="*/ 294058 w 4236166"/>
                <a:gd name="connsiteY10" fmla="*/ 2564942 h 4507425"/>
                <a:gd name="connsiteX11" fmla="*/ 68149 w 4236166"/>
                <a:gd name="connsiteY11" fmla="*/ 1806635 h 4507425"/>
                <a:gd name="connsiteX12" fmla="*/ 50623 w 4236166"/>
                <a:gd name="connsiteY12" fmla="*/ 1016693 h 4507425"/>
                <a:gd name="connsiteX13" fmla="*/ 600602 w 4236166"/>
                <a:gd name="connsiteY13" fmla="*/ 394648 h 4507425"/>
                <a:gd name="connsiteX14" fmla="*/ 1375392 w 4236166"/>
                <a:gd name="connsiteY14" fmla="*/ 126701 h 4507425"/>
                <a:gd name="connsiteX15" fmla="*/ 2121676 w 4236166"/>
                <a:gd name="connsiteY15" fmla="*/ 2039 h 450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36166" h="4507425">
                  <a:moveTo>
                    <a:pt x="2121676" y="2039"/>
                  </a:moveTo>
                  <a:cubicBezTo>
                    <a:pt x="2368591" y="-8936"/>
                    <a:pt x="2612605" y="22906"/>
                    <a:pt x="2850557" y="134280"/>
                  </a:cubicBezTo>
                  <a:cubicBezTo>
                    <a:pt x="3165221" y="282577"/>
                    <a:pt x="3383753" y="582063"/>
                    <a:pt x="3577869" y="871472"/>
                  </a:cubicBezTo>
                  <a:cubicBezTo>
                    <a:pt x="3933189" y="1402663"/>
                    <a:pt x="4303949" y="2053776"/>
                    <a:pt x="4225578" y="2750089"/>
                  </a:cubicBezTo>
                  <a:cubicBezTo>
                    <a:pt x="4179474" y="3152409"/>
                    <a:pt x="3858313" y="3337991"/>
                    <a:pt x="3693505" y="3674862"/>
                  </a:cubicBezTo>
                  <a:cubicBezTo>
                    <a:pt x="3565444" y="3938929"/>
                    <a:pt x="3580982" y="4344588"/>
                    <a:pt x="3273711" y="4478592"/>
                  </a:cubicBezTo>
                  <a:cubicBezTo>
                    <a:pt x="3110434" y="4549419"/>
                    <a:pt x="2931423" y="4476355"/>
                    <a:pt x="2774784" y="4403545"/>
                  </a:cubicBezTo>
                  <a:cubicBezTo>
                    <a:pt x="2577241" y="4312243"/>
                    <a:pt x="2380048" y="4219826"/>
                    <a:pt x="2182505" y="4128524"/>
                  </a:cubicBezTo>
                  <a:cubicBezTo>
                    <a:pt x="1988811" y="4038424"/>
                    <a:pt x="1791534" y="3942716"/>
                    <a:pt x="1577452" y="3917878"/>
                  </a:cubicBezTo>
                  <a:cubicBezTo>
                    <a:pt x="1347801" y="3891646"/>
                    <a:pt x="1107115" y="3900740"/>
                    <a:pt x="896711" y="3792972"/>
                  </a:cubicBezTo>
                  <a:cubicBezTo>
                    <a:pt x="427135" y="3552813"/>
                    <a:pt x="393561" y="3044789"/>
                    <a:pt x="294058" y="2564942"/>
                  </a:cubicBezTo>
                  <a:cubicBezTo>
                    <a:pt x="239668" y="2304285"/>
                    <a:pt x="137188" y="2061665"/>
                    <a:pt x="68149" y="1806635"/>
                  </a:cubicBezTo>
                  <a:cubicBezTo>
                    <a:pt x="-891" y="1551604"/>
                    <a:pt x="-34567" y="1272317"/>
                    <a:pt x="50623" y="1016693"/>
                  </a:cubicBezTo>
                  <a:cubicBezTo>
                    <a:pt x="142111" y="744466"/>
                    <a:pt x="358447" y="530831"/>
                    <a:pt x="600602" y="394648"/>
                  </a:cubicBezTo>
                  <a:cubicBezTo>
                    <a:pt x="842757" y="258465"/>
                    <a:pt x="1110046" y="190540"/>
                    <a:pt x="1375392" y="126701"/>
                  </a:cubicBezTo>
                  <a:cubicBezTo>
                    <a:pt x="1624946" y="66807"/>
                    <a:pt x="1874762" y="13015"/>
                    <a:pt x="2121676" y="2039"/>
                  </a:cubicBezTo>
                  <a:close/>
                </a:path>
              </a:pathLst>
            </a:custGeom>
            <a:solidFill>
              <a:schemeClr val="lt1">
                <a:alpha val="84000"/>
              </a:schemeClr>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grpSp>
          <p:nvGrpSpPr>
            <p:cNvPr id="7" name="Graphic 7">
              <a:extLst>
                <a:ext uri="{FF2B5EF4-FFF2-40B4-BE49-F238E27FC236}">
                  <a16:creationId xmlns:a16="http://schemas.microsoft.com/office/drawing/2014/main" id="{2D9994D1-5925-68F5-CAD7-E638F1B0EA26}"/>
                </a:ext>
              </a:extLst>
            </p:cNvPr>
            <p:cNvGrpSpPr/>
            <p:nvPr/>
          </p:nvGrpSpPr>
          <p:grpSpPr>
            <a:xfrm>
              <a:off x="5001707" y="1491365"/>
              <a:ext cx="3120083" cy="4127876"/>
              <a:chOff x="-41481055" y="23290007"/>
              <a:chExt cx="3447090" cy="4560506"/>
            </a:xfrm>
          </p:grpSpPr>
          <p:sp>
            <p:nvSpPr>
              <p:cNvPr id="8" name="Freeform 9">
                <a:extLst>
                  <a:ext uri="{FF2B5EF4-FFF2-40B4-BE49-F238E27FC236}">
                    <a16:creationId xmlns:a16="http://schemas.microsoft.com/office/drawing/2014/main" id="{2A337EF8-8DD3-A5BF-2F59-2422C3521DE1}"/>
                  </a:ext>
                </a:extLst>
              </p:cNvPr>
              <p:cNvSpPr/>
              <p:nvPr/>
            </p:nvSpPr>
            <p:spPr>
              <a:xfrm>
                <a:off x="-41387410" y="23290007"/>
                <a:ext cx="2984947" cy="4348268"/>
              </a:xfrm>
              <a:custGeom>
                <a:avLst/>
                <a:gdLst>
                  <a:gd name="connsiteX0" fmla="*/ 1245077 w 2984947"/>
                  <a:gd name="connsiteY0" fmla="*/ 593318 h 4348268"/>
                  <a:gd name="connsiteX1" fmla="*/ 911563 w 2984947"/>
                  <a:gd name="connsiteY1" fmla="*/ 784566 h 4348268"/>
                  <a:gd name="connsiteX2" fmla="*/ 895237 w 2984947"/>
                  <a:gd name="connsiteY2" fmla="*/ 805557 h 4348268"/>
                  <a:gd name="connsiteX3" fmla="*/ 752968 w 2984947"/>
                  <a:gd name="connsiteY3" fmla="*/ 838206 h 4348268"/>
                  <a:gd name="connsiteX4" fmla="*/ 678336 w 2984947"/>
                  <a:gd name="connsiteY4" fmla="*/ 961818 h 4348268"/>
                  <a:gd name="connsiteX5" fmla="*/ 459103 w 2984947"/>
                  <a:gd name="connsiteY5" fmla="*/ 1547216 h 4348268"/>
                  <a:gd name="connsiteX6" fmla="*/ 361147 w 2984947"/>
                  <a:gd name="connsiteY6" fmla="*/ 1533223 h 4348268"/>
                  <a:gd name="connsiteX7" fmla="*/ 46291 w 2984947"/>
                  <a:gd name="connsiteY7" fmla="*/ 1437601 h 4348268"/>
                  <a:gd name="connsiteX8" fmla="*/ 27633 w 2984947"/>
                  <a:gd name="connsiteY8" fmla="*/ 1430603 h 4348268"/>
                  <a:gd name="connsiteX9" fmla="*/ 1979 w 2984947"/>
                  <a:gd name="connsiteY9" fmla="*/ 1341978 h 4348268"/>
                  <a:gd name="connsiteX10" fmla="*/ 559390 w 2984947"/>
                  <a:gd name="connsiteY10" fmla="*/ 390412 h 4348268"/>
                  <a:gd name="connsiteX11" fmla="*/ 2063702 w 2984947"/>
                  <a:gd name="connsiteY11" fmla="*/ 33574 h 4348268"/>
                  <a:gd name="connsiteX12" fmla="*/ 2751721 w 2984947"/>
                  <a:gd name="connsiteY12" fmla="*/ 1239358 h 4348268"/>
                  <a:gd name="connsiteX13" fmla="*/ 1648559 w 2984947"/>
                  <a:gd name="connsiteY13" fmla="*/ 3042199 h 4348268"/>
                  <a:gd name="connsiteX14" fmla="*/ 1601913 w 2984947"/>
                  <a:gd name="connsiteY14" fmla="*/ 3156480 h 4348268"/>
                  <a:gd name="connsiteX15" fmla="*/ 1580922 w 2984947"/>
                  <a:gd name="connsiteY15" fmla="*/ 3256769 h 4348268"/>
                  <a:gd name="connsiteX16" fmla="*/ 1482968 w 2984947"/>
                  <a:gd name="connsiteY16" fmla="*/ 3319739 h 4348268"/>
                  <a:gd name="connsiteX17" fmla="*/ 1058495 w 2984947"/>
                  <a:gd name="connsiteY17" fmla="*/ 3420028 h 4348268"/>
                  <a:gd name="connsiteX18" fmla="*/ 1079485 w 2984947"/>
                  <a:gd name="connsiteY18" fmla="*/ 3231115 h 4348268"/>
                  <a:gd name="connsiteX19" fmla="*/ 1156451 w 2984947"/>
                  <a:gd name="connsiteY19" fmla="*/ 3002551 h 4348268"/>
                  <a:gd name="connsiteX20" fmla="*/ 1249742 w 2984947"/>
                  <a:gd name="connsiteY20" fmla="*/ 2806640 h 4348268"/>
                  <a:gd name="connsiteX21" fmla="*/ 1252073 w 2984947"/>
                  <a:gd name="connsiteY21" fmla="*/ 2790316 h 4348268"/>
                  <a:gd name="connsiteX22" fmla="*/ 1646227 w 2984947"/>
                  <a:gd name="connsiteY22" fmla="*/ 2204917 h 4348268"/>
                  <a:gd name="connsiteX23" fmla="*/ 1751179 w 2984947"/>
                  <a:gd name="connsiteY23" fmla="*/ 2067313 h 4348268"/>
                  <a:gd name="connsiteX24" fmla="*/ 1755842 w 2984947"/>
                  <a:gd name="connsiteY24" fmla="*/ 2050985 h 4348268"/>
                  <a:gd name="connsiteX25" fmla="*/ 1842137 w 2984947"/>
                  <a:gd name="connsiteY25" fmla="*/ 1948368 h 4348268"/>
                  <a:gd name="connsiteX26" fmla="*/ 1900443 w 2984947"/>
                  <a:gd name="connsiteY26" fmla="*/ 1848079 h 4348268"/>
                  <a:gd name="connsiteX27" fmla="*/ 2124342 w 2984947"/>
                  <a:gd name="connsiteY27" fmla="*/ 926834 h 4348268"/>
                  <a:gd name="connsiteX28" fmla="*/ 1767504 w 2984947"/>
                  <a:gd name="connsiteY28" fmla="*/ 607314 h 4348268"/>
                  <a:gd name="connsiteX29" fmla="*/ 1657888 w 2984947"/>
                  <a:gd name="connsiteY29" fmla="*/ 161849 h 4348268"/>
                  <a:gd name="connsiteX30" fmla="*/ 1541275 w 2984947"/>
                  <a:gd name="connsiteY30" fmla="*/ 140861 h 4348268"/>
                  <a:gd name="connsiteX31" fmla="*/ 1494630 w 2984947"/>
                  <a:gd name="connsiteY31" fmla="*/ 117538 h 4348268"/>
                  <a:gd name="connsiteX32" fmla="*/ 1389678 w 2984947"/>
                  <a:gd name="connsiteY32" fmla="*/ 185172 h 4348268"/>
                  <a:gd name="connsiteX33" fmla="*/ 1382680 w 2984947"/>
                  <a:gd name="connsiteY33" fmla="*/ 215492 h 4348268"/>
                  <a:gd name="connsiteX34" fmla="*/ 1326706 w 2984947"/>
                  <a:gd name="connsiteY34" fmla="*/ 229485 h 4348268"/>
                  <a:gd name="connsiteX35" fmla="*/ 1268400 w 2984947"/>
                  <a:gd name="connsiteY35" fmla="*/ 465044 h 4348268"/>
                  <a:gd name="connsiteX36" fmla="*/ 1245077 w 2984947"/>
                  <a:gd name="connsiteY36" fmla="*/ 593318 h 4348268"/>
                  <a:gd name="connsiteX37" fmla="*/ 2705075 w 2984947"/>
                  <a:gd name="connsiteY37" fmla="*/ 1589198 h 4348268"/>
                  <a:gd name="connsiteX38" fmla="*/ 2609453 w 2984947"/>
                  <a:gd name="connsiteY38" fmla="*/ 1773448 h 4348268"/>
                  <a:gd name="connsiteX39" fmla="*/ 1872456 w 2984947"/>
                  <a:gd name="connsiteY39" fmla="*/ 2706355 h 4348268"/>
                  <a:gd name="connsiteX40" fmla="*/ 1888782 w 2984947"/>
                  <a:gd name="connsiteY40" fmla="*/ 2944245 h 4348268"/>
                  <a:gd name="connsiteX41" fmla="*/ 1900443 w 2984947"/>
                  <a:gd name="connsiteY41" fmla="*/ 3016544 h 4348268"/>
                  <a:gd name="connsiteX42" fmla="*/ 2033383 w 2984947"/>
                  <a:gd name="connsiteY42" fmla="*/ 2801977 h 4348268"/>
                  <a:gd name="connsiteX43" fmla="*/ 2775044 w 2984947"/>
                  <a:gd name="connsiteY43" fmla="*/ 1883063 h 4348268"/>
                  <a:gd name="connsiteX44" fmla="*/ 2835683 w 2984947"/>
                  <a:gd name="connsiteY44" fmla="*/ 1738464 h 4348268"/>
                  <a:gd name="connsiteX45" fmla="*/ 2716737 w 2984947"/>
                  <a:gd name="connsiteY45" fmla="*/ 1589198 h 4348268"/>
                  <a:gd name="connsiteX46" fmla="*/ 2705075 w 2984947"/>
                  <a:gd name="connsiteY46" fmla="*/ 1589198 h 4348268"/>
                  <a:gd name="connsiteX47" fmla="*/ 2968621 w 2984947"/>
                  <a:gd name="connsiteY47" fmla="*/ 1106417 h 4348268"/>
                  <a:gd name="connsiteX48" fmla="*/ 2984948 w 2984947"/>
                  <a:gd name="connsiteY48" fmla="*/ 1115747 h 4348268"/>
                  <a:gd name="connsiteX49" fmla="*/ 2952297 w 2984947"/>
                  <a:gd name="connsiteY49" fmla="*/ 852202 h 4348268"/>
                  <a:gd name="connsiteX50" fmla="*/ 2639772 w 2984947"/>
                  <a:gd name="connsiteY50" fmla="*/ 350765 h 4348268"/>
                  <a:gd name="connsiteX51" fmla="*/ 2558143 w 2984947"/>
                  <a:gd name="connsiteY51" fmla="*/ 290124 h 4348268"/>
                  <a:gd name="connsiteX52" fmla="*/ 2807696 w 2984947"/>
                  <a:gd name="connsiteY52" fmla="*/ 950156 h 4348268"/>
                  <a:gd name="connsiteX53" fmla="*/ 2966290 w 2984947"/>
                  <a:gd name="connsiteY53" fmla="*/ 1108752 h 4348268"/>
                  <a:gd name="connsiteX54" fmla="*/ 2952297 w 2984947"/>
                  <a:gd name="connsiteY54" fmla="*/ 1160060 h 4348268"/>
                  <a:gd name="connsiteX55" fmla="*/ 2866002 w 2984947"/>
                  <a:gd name="connsiteY55" fmla="*/ 1073768 h 4348268"/>
                  <a:gd name="connsiteX56" fmla="*/ 2814692 w 2984947"/>
                  <a:gd name="connsiteY56" fmla="*/ 1036449 h 4348268"/>
                  <a:gd name="connsiteX57" fmla="*/ 2819357 w 2984947"/>
                  <a:gd name="connsiteY57" fmla="*/ 1073768 h 4348268"/>
                  <a:gd name="connsiteX58" fmla="*/ 2931306 w 2984947"/>
                  <a:gd name="connsiteY58" fmla="*/ 1190381 h 4348268"/>
                  <a:gd name="connsiteX59" fmla="*/ 2980283 w 2984947"/>
                  <a:gd name="connsiteY59" fmla="*/ 1225365 h 4348268"/>
                  <a:gd name="connsiteX60" fmla="*/ 2952297 w 2984947"/>
                  <a:gd name="connsiteY60" fmla="*/ 1160060 h 4348268"/>
                  <a:gd name="connsiteX61" fmla="*/ 2821689 w 2984947"/>
                  <a:gd name="connsiteY61" fmla="*/ 1143736 h 4348268"/>
                  <a:gd name="connsiteX62" fmla="*/ 2807696 w 2984947"/>
                  <a:gd name="connsiteY62" fmla="*/ 1157729 h 4348268"/>
                  <a:gd name="connsiteX63" fmla="*/ 2928974 w 2984947"/>
                  <a:gd name="connsiteY63" fmla="*/ 1272010 h 4348268"/>
                  <a:gd name="connsiteX64" fmla="*/ 2952297 w 2984947"/>
                  <a:gd name="connsiteY64" fmla="*/ 1283672 h 4348268"/>
                  <a:gd name="connsiteX65" fmla="*/ 2963958 w 2984947"/>
                  <a:gd name="connsiteY65" fmla="*/ 1297665 h 4348268"/>
                  <a:gd name="connsiteX66" fmla="*/ 2940635 w 2984947"/>
                  <a:gd name="connsiteY66" fmla="*/ 1260349 h 4348268"/>
                  <a:gd name="connsiteX67" fmla="*/ 2821689 w 2984947"/>
                  <a:gd name="connsiteY67" fmla="*/ 1143736 h 4348268"/>
                  <a:gd name="connsiteX68" fmla="*/ 2800699 w 2984947"/>
                  <a:gd name="connsiteY68" fmla="*/ 1369964 h 4348268"/>
                  <a:gd name="connsiteX69" fmla="*/ 2784373 w 2984947"/>
                  <a:gd name="connsiteY69" fmla="*/ 1381626 h 4348268"/>
                  <a:gd name="connsiteX70" fmla="*/ 2903318 w 2984947"/>
                  <a:gd name="connsiteY70" fmla="*/ 1495907 h 4348268"/>
                  <a:gd name="connsiteX71" fmla="*/ 2924309 w 2984947"/>
                  <a:gd name="connsiteY71" fmla="*/ 1507569 h 4348268"/>
                  <a:gd name="connsiteX72" fmla="*/ 2877664 w 2984947"/>
                  <a:gd name="connsiteY72" fmla="*/ 1446930 h 4348268"/>
                  <a:gd name="connsiteX73" fmla="*/ 2800699 w 2984947"/>
                  <a:gd name="connsiteY73" fmla="*/ 1369964 h 4348268"/>
                  <a:gd name="connsiteX74" fmla="*/ 2891657 w 2984947"/>
                  <a:gd name="connsiteY74" fmla="*/ 1523893 h 4348268"/>
                  <a:gd name="connsiteX75" fmla="*/ 2793701 w 2984947"/>
                  <a:gd name="connsiteY75" fmla="*/ 1425939 h 4348268"/>
                  <a:gd name="connsiteX76" fmla="*/ 2777377 w 2984947"/>
                  <a:gd name="connsiteY76" fmla="*/ 1437601 h 4348268"/>
                  <a:gd name="connsiteX77" fmla="*/ 2903318 w 2984947"/>
                  <a:gd name="connsiteY77" fmla="*/ 1556546 h 4348268"/>
                  <a:gd name="connsiteX78" fmla="*/ 2910315 w 2984947"/>
                  <a:gd name="connsiteY78" fmla="*/ 1535555 h 4348268"/>
                  <a:gd name="connsiteX79" fmla="*/ 2891657 w 2984947"/>
                  <a:gd name="connsiteY79" fmla="*/ 1523893 h 4348268"/>
                  <a:gd name="connsiteX80" fmla="*/ 2803031 w 2984947"/>
                  <a:gd name="connsiteY80" fmla="*/ 1239358 h 4348268"/>
                  <a:gd name="connsiteX81" fmla="*/ 2891657 w 2984947"/>
                  <a:gd name="connsiteY81" fmla="*/ 1327982 h 4348268"/>
                  <a:gd name="connsiteX82" fmla="*/ 2912648 w 2984947"/>
                  <a:gd name="connsiteY82" fmla="*/ 1339644 h 4348268"/>
                  <a:gd name="connsiteX83" fmla="*/ 2900986 w 2984947"/>
                  <a:gd name="connsiteY83" fmla="*/ 1318656 h 4348268"/>
                  <a:gd name="connsiteX84" fmla="*/ 2814692 w 2984947"/>
                  <a:gd name="connsiteY84" fmla="*/ 1227697 h 4348268"/>
                  <a:gd name="connsiteX85" fmla="*/ 2791370 w 2984947"/>
                  <a:gd name="connsiteY85" fmla="*/ 1218367 h 4348268"/>
                  <a:gd name="connsiteX86" fmla="*/ 2803031 w 2984947"/>
                  <a:gd name="connsiteY86" fmla="*/ 1239358 h 4348268"/>
                  <a:gd name="connsiteX87" fmla="*/ 946547 w 2984947"/>
                  <a:gd name="connsiteY87" fmla="*/ 793896 h 4348268"/>
                  <a:gd name="connsiteX88" fmla="*/ 1142457 w 2984947"/>
                  <a:gd name="connsiteY88" fmla="*/ 763575 h 4348268"/>
                  <a:gd name="connsiteX89" fmla="*/ 1238080 w 2984947"/>
                  <a:gd name="connsiteY89" fmla="*/ 716930 h 4348268"/>
                  <a:gd name="connsiteX90" fmla="*/ 1238080 w 2984947"/>
                  <a:gd name="connsiteY90" fmla="*/ 625971 h 4348268"/>
                  <a:gd name="connsiteX91" fmla="*/ 944214 w 2984947"/>
                  <a:gd name="connsiteY91" fmla="*/ 791561 h 4348268"/>
                  <a:gd name="connsiteX92" fmla="*/ 517409 w 2984947"/>
                  <a:gd name="connsiteY92" fmla="*/ 1418941 h 4348268"/>
                  <a:gd name="connsiteX93" fmla="*/ 648016 w 2984947"/>
                  <a:gd name="connsiteY93" fmla="*/ 1045779 h 4348268"/>
                  <a:gd name="connsiteX94" fmla="*/ 487090 w 2984947"/>
                  <a:gd name="connsiteY94" fmla="*/ 1540221 h 4348268"/>
                  <a:gd name="connsiteX95" fmla="*/ 517409 w 2984947"/>
                  <a:gd name="connsiteY95" fmla="*/ 1418941 h 4348268"/>
                  <a:gd name="connsiteX96" fmla="*/ 1189102 w 2984947"/>
                  <a:gd name="connsiteY96" fmla="*/ 4254978 h 4348268"/>
                  <a:gd name="connsiteX97" fmla="*/ 1522616 w 2984947"/>
                  <a:gd name="connsiteY97" fmla="*/ 3956449 h 4348268"/>
                  <a:gd name="connsiteX98" fmla="*/ 1182105 w 2984947"/>
                  <a:gd name="connsiteY98" fmla="*/ 3601943 h 4348268"/>
                  <a:gd name="connsiteX99" fmla="*/ 941882 w 2984947"/>
                  <a:gd name="connsiteY99" fmla="*/ 3991433 h 4348268"/>
                  <a:gd name="connsiteX100" fmla="*/ 1025843 w 2984947"/>
                  <a:gd name="connsiteY100" fmla="*/ 4217662 h 4348268"/>
                  <a:gd name="connsiteX101" fmla="*/ 1025843 w 2984947"/>
                  <a:gd name="connsiteY101" fmla="*/ 4226992 h 4348268"/>
                  <a:gd name="connsiteX102" fmla="*/ 1116802 w 2984947"/>
                  <a:gd name="connsiteY102" fmla="*/ 4261976 h 4348268"/>
                  <a:gd name="connsiteX103" fmla="*/ 1186770 w 2984947"/>
                  <a:gd name="connsiteY103" fmla="*/ 4254978 h 4348268"/>
                  <a:gd name="connsiteX104" fmla="*/ 1559933 w 2984947"/>
                  <a:gd name="connsiteY104" fmla="*/ 3975106 h 4348268"/>
                  <a:gd name="connsiteX105" fmla="*/ 1247409 w 2984947"/>
                  <a:gd name="connsiteY105" fmla="*/ 4259644 h 4348268"/>
                  <a:gd name="connsiteX106" fmla="*/ 1172776 w 2984947"/>
                  <a:gd name="connsiteY106" fmla="*/ 4273637 h 4348268"/>
                  <a:gd name="connsiteX107" fmla="*/ 1210093 w 2984947"/>
                  <a:gd name="connsiteY107" fmla="*/ 4301623 h 4348268"/>
                  <a:gd name="connsiteX108" fmla="*/ 1275396 w 2984947"/>
                  <a:gd name="connsiteY108" fmla="*/ 4343605 h 4348268"/>
                  <a:gd name="connsiteX109" fmla="*/ 1315045 w 2984947"/>
                  <a:gd name="connsiteY109" fmla="*/ 4348268 h 4348268"/>
                  <a:gd name="connsiteX110" fmla="*/ 1331371 w 2984947"/>
                  <a:gd name="connsiteY110" fmla="*/ 4348268 h 4348268"/>
                  <a:gd name="connsiteX111" fmla="*/ 1669550 w 2984947"/>
                  <a:gd name="connsiteY111" fmla="*/ 4108047 h 4348268"/>
                  <a:gd name="connsiteX112" fmla="*/ 1683543 w 2984947"/>
                  <a:gd name="connsiteY112" fmla="*/ 4052072 h 4348268"/>
                  <a:gd name="connsiteX113" fmla="*/ 1559933 w 2984947"/>
                  <a:gd name="connsiteY113" fmla="*/ 3975106 h 4348268"/>
                  <a:gd name="connsiteX114" fmla="*/ 1522616 w 2984947"/>
                  <a:gd name="connsiteY114" fmla="*/ 3648588 h 4348268"/>
                  <a:gd name="connsiteX115" fmla="*/ 1571594 w 2984947"/>
                  <a:gd name="connsiteY115" fmla="*/ 3786193 h 4348268"/>
                  <a:gd name="connsiteX116" fmla="*/ 1730188 w 2984947"/>
                  <a:gd name="connsiteY116" fmla="*/ 3877152 h 4348268"/>
                  <a:gd name="connsiteX117" fmla="*/ 1522616 w 2984947"/>
                  <a:gd name="connsiteY117" fmla="*/ 3648588 h 4348268"/>
                  <a:gd name="connsiteX118" fmla="*/ 1802488 w 2984947"/>
                  <a:gd name="connsiteY118" fmla="*/ 693607 h 4348268"/>
                  <a:gd name="connsiteX119" fmla="*/ 1979741 w 2984947"/>
                  <a:gd name="connsiteY119" fmla="*/ 742584 h 4348268"/>
                  <a:gd name="connsiteX120" fmla="*/ 1951753 w 2984947"/>
                  <a:gd name="connsiteY120" fmla="*/ 712266 h 4348268"/>
                  <a:gd name="connsiteX121" fmla="*/ 1746514 w 2984947"/>
                  <a:gd name="connsiteY121" fmla="*/ 635300 h 4348268"/>
                  <a:gd name="connsiteX122" fmla="*/ 1734853 w 2984947"/>
                  <a:gd name="connsiteY122" fmla="*/ 686609 h 4348268"/>
                  <a:gd name="connsiteX123" fmla="*/ 1804821 w 2984947"/>
                  <a:gd name="connsiteY123" fmla="*/ 695939 h 4348268"/>
                  <a:gd name="connsiteX124" fmla="*/ 862584 w 2984947"/>
                  <a:gd name="connsiteY124" fmla="*/ 3408366 h 4348268"/>
                  <a:gd name="connsiteX125" fmla="*/ 857920 w 2984947"/>
                  <a:gd name="connsiteY125" fmla="*/ 3392039 h 4348268"/>
                  <a:gd name="connsiteX126" fmla="*/ 862584 w 2984947"/>
                  <a:gd name="connsiteY126" fmla="*/ 3408366 h 4348268"/>
                  <a:gd name="connsiteX127" fmla="*/ 855588 w 2984947"/>
                  <a:gd name="connsiteY127" fmla="*/ 3373382 h 4348268"/>
                  <a:gd name="connsiteX128" fmla="*/ 855588 w 2984947"/>
                  <a:gd name="connsiteY128" fmla="*/ 3378046 h 4348268"/>
                  <a:gd name="connsiteX129" fmla="*/ 855588 w 2984947"/>
                  <a:gd name="connsiteY129" fmla="*/ 3373382 h 4348268"/>
                  <a:gd name="connsiteX130" fmla="*/ 1308048 w 2984947"/>
                  <a:gd name="connsiteY130" fmla="*/ 1232360 h 4348268"/>
                  <a:gd name="connsiteX131" fmla="*/ 1333703 w 2984947"/>
                  <a:gd name="connsiteY131" fmla="*/ 1209037 h 4348268"/>
                  <a:gd name="connsiteX132" fmla="*/ 1333703 w 2984947"/>
                  <a:gd name="connsiteY132" fmla="*/ 1288335 h 4348268"/>
                  <a:gd name="connsiteX133" fmla="*/ 1350029 w 2984947"/>
                  <a:gd name="connsiteY133" fmla="*/ 1267344 h 4348268"/>
                  <a:gd name="connsiteX134" fmla="*/ 1350029 w 2984947"/>
                  <a:gd name="connsiteY134" fmla="*/ 1178720 h 4348268"/>
                  <a:gd name="connsiteX135" fmla="*/ 1361690 w 2984947"/>
                  <a:gd name="connsiteY135" fmla="*/ 1199708 h 4348268"/>
                  <a:gd name="connsiteX136" fmla="*/ 1373352 w 2984947"/>
                  <a:gd name="connsiteY136" fmla="*/ 1339644 h 4348268"/>
                  <a:gd name="connsiteX137" fmla="*/ 1361690 w 2984947"/>
                  <a:gd name="connsiteY137" fmla="*/ 1327982 h 4348268"/>
                  <a:gd name="connsiteX138" fmla="*/ 1357025 w 2984947"/>
                  <a:gd name="connsiteY138" fmla="*/ 1411946 h 4348268"/>
                  <a:gd name="connsiteX139" fmla="*/ 1424662 w 2984947"/>
                  <a:gd name="connsiteY139" fmla="*/ 1955363 h 4348268"/>
                  <a:gd name="connsiteX140" fmla="*/ 1373352 w 2984947"/>
                  <a:gd name="connsiteY140" fmla="*/ 2102297 h 4348268"/>
                  <a:gd name="connsiteX141" fmla="*/ 1357025 w 2984947"/>
                  <a:gd name="connsiteY141" fmla="*/ 2102297 h 4348268"/>
                  <a:gd name="connsiteX142" fmla="*/ 1315045 w 2984947"/>
                  <a:gd name="connsiteY142" fmla="*/ 2039324 h 4348268"/>
                  <a:gd name="connsiteX143" fmla="*/ 1275396 w 2984947"/>
                  <a:gd name="connsiteY143" fmla="*/ 1754788 h 4348268"/>
                  <a:gd name="connsiteX144" fmla="*/ 1287057 w 2984947"/>
                  <a:gd name="connsiteY144" fmla="*/ 1689484 h 4348268"/>
                  <a:gd name="connsiteX145" fmla="*/ 1275396 w 2984947"/>
                  <a:gd name="connsiteY145" fmla="*/ 1668496 h 4348268"/>
                  <a:gd name="connsiteX146" fmla="*/ 1308048 w 2984947"/>
                  <a:gd name="connsiteY146" fmla="*/ 1232360 h 4348268"/>
                  <a:gd name="connsiteX147" fmla="*/ 1331371 w 2984947"/>
                  <a:gd name="connsiteY147" fmla="*/ 1351305 h 4348268"/>
                  <a:gd name="connsiteX148" fmla="*/ 1326706 w 2984947"/>
                  <a:gd name="connsiteY148" fmla="*/ 1302328 h 4348268"/>
                  <a:gd name="connsiteX149" fmla="*/ 1331371 w 2984947"/>
                  <a:gd name="connsiteY149" fmla="*/ 1351305 h 4348268"/>
                  <a:gd name="connsiteX150" fmla="*/ 1303384 w 2984947"/>
                  <a:gd name="connsiteY150" fmla="*/ 1649836 h 4348268"/>
                  <a:gd name="connsiteX151" fmla="*/ 1326706 w 2984947"/>
                  <a:gd name="connsiteY151" fmla="*/ 1537887 h 4348268"/>
                  <a:gd name="connsiteX152" fmla="*/ 1326706 w 2984947"/>
                  <a:gd name="connsiteY152" fmla="*/ 1376962 h 4348268"/>
                  <a:gd name="connsiteX153" fmla="*/ 1315045 w 2984947"/>
                  <a:gd name="connsiteY153" fmla="*/ 1367633 h 4348268"/>
                  <a:gd name="connsiteX154" fmla="*/ 1303384 w 2984947"/>
                  <a:gd name="connsiteY154" fmla="*/ 1649836 h 4348268"/>
                  <a:gd name="connsiteX155" fmla="*/ 1252073 w 2984947"/>
                  <a:gd name="connsiteY155" fmla="*/ 1547216 h 4348268"/>
                  <a:gd name="connsiteX156" fmla="*/ 1240412 w 2984947"/>
                  <a:gd name="connsiteY156" fmla="*/ 1561209 h 4348268"/>
                  <a:gd name="connsiteX157" fmla="*/ 1217089 w 2984947"/>
                  <a:gd name="connsiteY157" fmla="*/ 1656834 h 4348268"/>
                  <a:gd name="connsiteX158" fmla="*/ 1189102 w 2984947"/>
                  <a:gd name="connsiteY158" fmla="*/ 1789772 h 4348268"/>
                  <a:gd name="connsiteX159" fmla="*/ 1189102 w 2984947"/>
                  <a:gd name="connsiteY159" fmla="*/ 1831754 h 4348268"/>
                  <a:gd name="connsiteX160" fmla="*/ 1163447 w 2984947"/>
                  <a:gd name="connsiteY160" fmla="*/ 1967024 h 4348268"/>
                  <a:gd name="connsiteX161" fmla="*/ 1238080 w 2984947"/>
                  <a:gd name="connsiteY161" fmla="*/ 2088304 h 4348268"/>
                  <a:gd name="connsiteX162" fmla="*/ 1280061 w 2984947"/>
                  <a:gd name="connsiteY162" fmla="*/ 2039324 h 4348268"/>
                  <a:gd name="connsiteX163" fmla="*/ 1263735 w 2984947"/>
                  <a:gd name="connsiteY163" fmla="*/ 1964693 h 4348268"/>
                  <a:gd name="connsiteX164" fmla="*/ 1252073 w 2984947"/>
                  <a:gd name="connsiteY164" fmla="*/ 1549548 h 4348268"/>
                  <a:gd name="connsiteX165" fmla="*/ 1366355 w 2984947"/>
                  <a:gd name="connsiteY165" fmla="*/ 1078431 h 4348268"/>
                  <a:gd name="connsiteX166" fmla="*/ 1324373 w 2984947"/>
                  <a:gd name="connsiteY166" fmla="*/ 1059772 h 4348268"/>
                  <a:gd name="connsiteX167" fmla="*/ 1336034 w 2984947"/>
                  <a:gd name="connsiteY167" fmla="*/ 1139069 h 4348268"/>
                  <a:gd name="connsiteX168" fmla="*/ 1366355 w 2984947"/>
                  <a:gd name="connsiteY168" fmla="*/ 1078431 h 4348268"/>
                  <a:gd name="connsiteX169" fmla="*/ 1713862 w 2984947"/>
                  <a:gd name="connsiteY169" fmla="*/ 672616 h 4348268"/>
                  <a:gd name="connsiteX170" fmla="*/ 1723192 w 2984947"/>
                  <a:gd name="connsiteY170" fmla="*/ 632969 h 4348268"/>
                  <a:gd name="connsiteX171" fmla="*/ 1695204 w 2984947"/>
                  <a:gd name="connsiteY171" fmla="*/ 695939 h 4348268"/>
                  <a:gd name="connsiteX172" fmla="*/ 1713862 w 2984947"/>
                  <a:gd name="connsiteY172" fmla="*/ 672616 h 4348268"/>
                  <a:gd name="connsiteX173" fmla="*/ 1331371 w 2984947"/>
                  <a:gd name="connsiteY173" fmla="*/ 1190381 h 4348268"/>
                  <a:gd name="connsiteX174" fmla="*/ 1336034 w 2984947"/>
                  <a:gd name="connsiteY174" fmla="*/ 1202042 h 4348268"/>
                  <a:gd name="connsiteX175" fmla="*/ 1331371 w 2984947"/>
                  <a:gd name="connsiteY175" fmla="*/ 1190381 h 4348268"/>
                  <a:gd name="connsiteX176" fmla="*/ 1993734 w 2984947"/>
                  <a:gd name="connsiteY176" fmla="*/ 1316321 h 4348268"/>
                  <a:gd name="connsiteX177" fmla="*/ 1998399 w 2984947"/>
                  <a:gd name="connsiteY177" fmla="*/ 1311658 h 4348268"/>
                  <a:gd name="connsiteX178" fmla="*/ 1993734 w 2984947"/>
                  <a:gd name="connsiteY178" fmla="*/ 1316321 h 4348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2984947" h="4348268">
                    <a:moveTo>
                      <a:pt x="1245077" y="593318"/>
                    </a:moveTo>
                    <a:cubicBezTo>
                      <a:pt x="1126130" y="637632"/>
                      <a:pt x="1009517" y="705268"/>
                      <a:pt x="911563" y="784566"/>
                    </a:cubicBezTo>
                    <a:cubicBezTo>
                      <a:pt x="904565" y="791561"/>
                      <a:pt x="895237" y="791561"/>
                      <a:pt x="895237" y="805557"/>
                    </a:cubicBezTo>
                    <a:cubicBezTo>
                      <a:pt x="843927" y="814884"/>
                      <a:pt x="801946" y="805557"/>
                      <a:pt x="752968" y="838206"/>
                    </a:cubicBezTo>
                    <a:cubicBezTo>
                      <a:pt x="706322" y="868527"/>
                      <a:pt x="694661" y="912841"/>
                      <a:pt x="678336" y="961818"/>
                    </a:cubicBezTo>
                    <a:cubicBezTo>
                      <a:pt x="531402" y="1118078"/>
                      <a:pt x="463767" y="1334980"/>
                      <a:pt x="459103" y="1547216"/>
                    </a:cubicBezTo>
                    <a:cubicBezTo>
                      <a:pt x="431115" y="1540221"/>
                      <a:pt x="391466" y="1540221"/>
                      <a:pt x="361147" y="1533223"/>
                    </a:cubicBezTo>
                    <a:cubicBezTo>
                      <a:pt x="263192" y="1512232"/>
                      <a:pt x="141915" y="1470253"/>
                      <a:pt x="46291" y="1437601"/>
                    </a:cubicBezTo>
                    <a:cubicBezTo>
                      <a:pt x="39294" y="1437601"/>
                      <a:pt x="32298" y="1437601"/>
                      <a:pt x="27633" y="1430603"/>
                    </a:cubicBezTo>
                    <a:cubicBezTo>
                      <a:pt x="13640" y="1421273"/>
                      <a:pt x="1979" y="1360635"/>
                      <a:pt x="1979" y="1341978"/>
                    </a:cubicBezTo>
                    <a:cubicBezTo>
                      <a:pt x="-28342" y="999133"/>
                      <a:pt x="295844" y="581657"/>
                      <a:pt x="559390" y="390412"/>
                    </a:cubicBezTo>
                    <a:cubicBezTo>
                      <a:pt x="1014182" y="59231"/>
                      <a:pt x="1503958" y="-66712"/>
                      <a:pt x="2063702" y="33574"/>
                    </a:cubicBezTo>
                    <a:cubicBezTo>
                      <a:pt x="2665427" y="138526"/>
                      <a:pt x="2817024" y="700605"/>
                      <a:pt x="2751721" y="1239358"/>
                    </a:cubicBezTo>
                    <a:cubicBezTo>
                      <a:pt x="2667760" y="1943702"/>
                      <a:pt x="1926099" y="2412487"/>
                      <a:pt x="1648559" y="3042199"/>
                    </a:cubicBezTo>
                    <a:cubicBezTo>
                      <a:pt x="1632233" y="3077183"/>
                      <a:pt x="1613575" y="3119165"/>
                      <a:pt x="1601913" y="3156480"/>
                    </a:cubicBezTo>
                    <a:cubicBezTo>
                      <a:pt x="1594917" y="3177471"/>
                      <a:pt x="1587920" y="3245108"/>
                      <a:pt x="1580922" y="3256769"/>
                    </a:cubicBezTo>
                    <a:cubicBezTo>
                      <a:pt x="1573926" y="3266099"/>
                      <a:pt x="1499293" y="3310410"/>
                      <a:pt x="1482968" y="3319739"/>
                    </a:cubicBezTo>
                    <a:cubicBezTo>
                      <a:pt x="1347696" y="3387375"/>
                      <a:pt x="1203096" y="3396705"/>
                      <a:pt x="1058495" y="3420028"/>
                    </a:cubicBezTo>
                    <a:cubicBezTo>
                      <a:pt x="1049166" y="3380378"/>
                      <a:pt x="1067824" y="3273094"/>
                      <a:pt x="1079485" y="3231115"/>
                    </a:cubicBezTo>
                    <a:cubicBezTo>
                      <a:pt x="1095811" y="3161147"/>
                      <a:pt x="1151786" y="3056195"/>
                      <a:pt x="1156451" y="3002551"/>
                    </a:cubicBezTo>
                    <a:cubicBezTo>
                      <a:pt x="1186770" y="2937247"/>
                      <a:pt x="1217089" y="2871945"/>
                      <a:pt x="1249742" y="2806640"/>
                    </a:cubicBezTo>
                    <a:cubicBezTo>
                      <a:pt x="1252073" y="2799645"/>
                      <a:pt x="1249742" y="2792647"/>
                      <a:pt x="1252073" y="2790316"/>
                    </a:cubicBezTo>
                    <a:cubicBezTo>
                      <a:pt x="1357025" y="2587407"/>
                      <a:pt x="1506291" y="2386832"/>
                      <a:pt x="1646227" y="2204917"/>
                    </a:cubicBezTo>
                    <a:cubicBezTo>
                      <a:pt x="1678878" y="2162935"/>
                      <a:pt x="1732520" y="2113958"/>
                      <a:pt x="1751179" y="2067313"/>
                    </a:cubicBezTo>
                    <a:cubicBezTo>
                      <a:pt x="1751179" y="2062647"/>
                      <a:pt x="1760507" y="2057983"/>
                      <a:pt x="1755842" y="2050985"/>
                    </a:cubicBezTo>
                    <a:cubicBezTo>
                      <a:pt x="1807153" y="2041658"/>
                      <a:pt x="1818814" y="1988015"/>
                      <a:pt x="1842137" y="1948368"/>
                    </a:cubicBezTo>
                    <a:cubicBezTo>
                      <a:pt x="1860794" y="1915715"/>
                      <a:pt x="1879454" y="1880731"/>
                      <a:pt x="1900443" y="1848079"/>
                    </a:cubicBezTo>
                    <a:cubicBezTo>
                      <a:pt x="2089358" y="1570539"/>
                      <a:pt x="2245619" y="1281337"/>
                      <a:pt x="2124342" y="926834"/>
                    </a:cubicBezTo>
                    <a:cubicBezTo>
                      <a:pt x="2063702" y="749582"/>
                      <a:pt x="1949422" y="653960"/>
                      <a:pt x="1767504" y="607314"/>
                    </a:cubicBezTo>
                    <a:cubicBezTo>
                      <a:pt x="1860794" y="453382"/>
                      <a:pt x="1837472" y="238815"/>
                      <a:pt x="1657888" y="161849"/>
                    </a:cubicBezTo>
                    <a:cubicBezTo>
                      <a:pt x="1611243" y="140861"/>
                      <a:pt x="1580922" y="150188"/>
                      <a:pt x="1541275" y="140861"/>
                    </a:cubicBezTo>
                    <a:cubicBezTo>
                      <a:pt x="1522616" y="136195"/>
                      <a:pt x="1522616" y="119870"/>
                      <a:pt x="1494630" y="117538"/>
                    </a:cubicBezTo>
                    <a:cubicBezTo>
                      <a:pt x="1445651" y="115204"/>
                      <a:pt x="1408336" y="140861"/>
                      <a:pt x="1389678" y="185172"/>
                    </a:cubicBezTo>
                    <a:cubicBezTo>
                      <a:pt x="1385013" y="194501"/>
                      <a:pt x="1385013" y="215492"/>
                      <a:pt x="1382680" y="215492"/>
                    </a:cubicBezTo>
                    <a:cubicBezTo>
                      <a:pt x="1382680" y="215492"/>
                      <a:pt x="1347696" y="215492"/>
                      <a:pt x="1326706" y="229485"/>
                    </a:cubicBezTo>
                    <a:cubicBezTo>
                      <a:pt x="1249742" y="280797"/>
                      <a:pt x="1268400" y="383414"/>
                      <a:pt x="1268400" y="465044"/>
                    </a:cubicBezTo>
                    <a:cubicBezTo>
                      <a:pt x="1268400" y="539678"/>
                      <a:pt x="1261403" y="528017"/>
                      <a:pt x="1245077" y="593318"/>
                    </a:cubicBezTo>
                    <a:close/>
                    <a:moveTo>
                      <a:pt x="2705075" y="1589198"/>
                    </a:moveTo>
                    <a:cubicBezTo>
                      <a:pt x="2674756" y="1652168"/>
                      <a:pt x="2644437" y="1712807"/>
                      <a:pt x="2609453" y="1773448"/>
                    </a:cubicBezTo>
                    <a:cubicBezTo>
                      <a:pt x="2411210" y="2116290"/>
                      <a:pt x="2105683" y="2386832"/>
                      <a:pt x="1872456" y="2706355"/>
                    </a:cubicBezTo>
                    <a:lnTo>
                      <a:pt x="1888782" y="2944245"/>
                    </a:lnTo>
                    <a:cubicBezTo>
                      <a:pt x="1891115" y="2967567"/>
                      <a:pt x="1898112" y="2993222"/>
                      <a:pt x="1900443" y="3016544"/>
                    </a:cubicBezTo>
                    <a:cubicBezTo>
                      <a:pt x="1942424" y="2941913"/>
                      <a:pt x="1977408" y="2867279"/>
                      <a:pt x="2033383" y="2801977"/>
                    </a:cubicBezTo>
                    <a:cubicBezTo>
                      <a:pt x="2282936" y="2494116"/>
                      <a:pt x="2588462" y="2244565"/>
                      <a:pt x="2775044" y="1883063"/>
                    </a:cubicBezTo>
                    <a:cubicBezTo>
                      <a:pt x="2786705" y="1859740"/>
                      <a:pt x="2838015" y="1757120"/>
                      <a:pt x="2835683" y="1738464"/>
                    </a:cubicBezTo>
                    <a:cubicBezTo>
                      <a:pt x="2835683" y="1724468"/>
                      <a:pt x="2735395" y="1610189"/>
                      <a:pt x="2716737" y="1589198"/>
                    </a:cubicBezTo>
                    <a:cubicBezTo>
                      <a:pt x="2712072" y="1582200"/>
                      <a:pt x="2709740" y="1582200"/>
                      <a:pt x="2705075" y="1589198"/>
                    </a:cubicBezTo>
                    <a:close/>
                    <a:moveTo>
                      <a:pt x="2968621" y="1106417"/>
                    </a:moveTo>
                    <a:cubicBezTo>
                      <a:pt x="2973286" y="1111083"/>
                      <a:pt x="2975619" y="1118078"/>
                      <a:pt x="2984948" y="1115747"/>
                    </a:cubicBezTo>
                    <a:cubicBezTo>
                      <a:pt x="2980283" y="1024788"/>
                      <a:pt x="2973286" y="940827"/>
                      <a:pt x="2952297" y="852202"/>
                    </a:cubicBezTo>
                    <a:cubicBezTo>
                      <a:pt x="2898653" y="604980"/>
                      <a:pt x="2819357" y="514024"/>
                      <a:pt x="2639772" y="350765"/>
                    </a:cubicBezTo>
                    <a:cubicBezTo>
                      <a:pt x="2630443" y="341435"/>
                      <a:pt x="2567473" y="283129"/>
                      <a:pt x="2558143" y="290124"/>
                    </a:cubicBezTo>
                    <a:cubicBezTo>
                      <a:pt x="2707409" y="479040"/>
                      <a:pt x="2789038" y="709932"/>
                      <a:pt x="2807696" y="950156"/>
                    </a:cubicBezTo>
                    <a:cubicBezTo>
                      <a:pt x="2861338" y="994470"/>
                      <a:pt x="2912648" y="1066770"/>
                      <a:pt x="2966290" y="1108752"/>
                    </a:cubicBezTo>
                    <a:close/>
                    <a:moveTo>
                      <a:pt x="2952297" y="1160060"/>
                    </a:moveTo>
                    <a:cubicBezTo>
                      <a:pt x="2924309" y="1132074"/>
                      <a:pt x="2896322" y="1099422"/>
                      <a:pt x="2866002" y="1073768"/>
                    </a:cubicBezTo>
                    <a:cubicBezTo>
                      <a:pt x="2861338" y="1069101"/>
                      <a:pt x="2817024" y="1031786"/>
                      <a:pt x="2814692" y="1036449"/>
                    </a:cubicBezTo>
                    <a:cubicBezTo>
                      <a:pt x="2814692" y="1050445"/>
                      <a:pt x="2814692" y="1062106"/>
                      <a:pt x="2819357" y="1073768"/>
                    </a:cubicBezTo>
                    <a:cubicBezTo>
                      <a:pt x="2824022" y="1083094"/>
                      <a:pt x="2917313" y="1176385"/>
                      <a:pt x="2931306" y="1190381"/>
                    </a:cubicBezTo>
                    <a:cubicBezTo>
                      <a:pt x="2935970" y="1195044"/>
                      <a:pt x="2975619" y="1227697"/>
                      <a:pt x="2980283" y="1225365"/>
                    </a:cubicBezTo>
                    <a:cubicBezTo>
                      <a:pt x="2987281" y="1178720"/>
                      <a:pt x="2975619" y="1183383"/>
                      <a:pt x="2952297" y="1160060"/>
                    </a:cubicBezTo>
                    <a:close/>
                    <a:moveTo>
                      <a:pt x="2821689" y="1143736"/>
                    </a:moveTo>
                    <a:cubicBezTo>
                      <a:pt x="2798366" y="1125076"/>
                      <a:pt x="2793701" y="1134406"/>
                      <a:pt x="2807696" y="1157729"/>
                    </a:cubicBezTo>
                    <a:cubicBezTo>
                      <a:pt x="2814692" y="1167058"/>
                      <a:pt x="2912648" y="1258014"/>
                      <a:pt x="2928974" y="1272010"/>
                    </a:cubicBezTo>
                    <a:cubicBezTo>
                      <a:pt x="2935970" y="1279005"/>
                      <a:pt x="2945299" y="1279005"/>
                      <a:pt x="2952297" y="1283672"/>
                    </a:cubicBezTo>
                    <a:cubicBezTo>
                      <a:pt x="2959293" y="1288335"/>
                      <a:pt x="2954628" y="1299996"/>
                      <a:pt x="2963958" y="1297665"/>
                    </a:cubicBezTo>
                    <a:cubicBezTo>
                      <a:pt x="2963958" y="1283672"/>
                      <a:pt x="2949964" y="1269676"/>
                      <a:pt x="2940635" y="1260349"/>
                    </a:cubicBezTo>
                    <a:cubicBezTo>
                      <a:pt x="2912648" y="1227697"/>
                      <a:pt x="2854341" y="1169390"/>
                      <a:pt x="2821689" y="1143736"/>
                    </a:cubicBezTo>
                    <a:close/>
                    <a:moveTo>
                      <a:pt x="2800699" y="1369964"/>
                    </a:moveTo>
                    <a:cubicBezTo>
                      <a:pt x="2777377" y="1351305"/>
                      <a:pt x="2770379" y="1362966"/>
                      <a:pt x="2784373" y="1381626"/>
                    </a:cubicBezTo>
                    <a:cubicBezTo>
                      <a:pt x="2803031" y="1404948"/>
                      <a:pt x="2877664" y="1474916"/>
                      <a:pt x="2903318" y="1495907"/>
                    </a:cubicBezTo>
                    <a:cubicBezTo>
                      <a:pt x="2910315" y="1500571"/>
                      <a:pt x="2912648" y="1509900"/>
                      <a:pt x="2924309" y="1507569"/>
                    </a:cubicBezTo>
                    <a:lnTo>
                      <a:pt x="2877664" y="1446930"/>
                    </a:lnTo>
                    <a:cubicBezTo>
                      <a:pt x="2849676" y="1423608"/>
                      <a:pt x="2826354" y="1390955"/>
                      <a:pt x="2800699" y="1369964"/>
                    </a:cubicBezTo>
                    <a:close/>
                    <a:moveTo>
                      <a:pt x="2891657" y="1523893"/>
                    </a:moveTo>
                    <a:cubicBezTo>
                      <a:pt x="2861338" y="1493576"/>
                      <a:pt x="2826354" y="1451594"/>
                      <a:pt x="2793701" y="1425939"/>
                    </a:cubicBezTo>
                    <a:cubicBezTo>
                      <a:pt x="2772712" y="1409612"/>
                      <a:pt x="2768047" y="1409612"/>
                      <a:pt x="2777377" y="1437601"/>
                    </a:cubicBezTo>
                    <a:lnTo>
                      <a:pt x="2903318" y="1556546"/>
                    </a:lnTo>
                    <a:cubicBezTo>
                      <a:pt x="2914980" y="1561209"/>
                      <a:pt x="2912648" y="1540221"/>
                      <a:pt x="2910315" y="1535555"/>
                    </a:cubicBezTo>
                    <a:cubicBezTo>
                      <a:pt x="2910315" y="1535555"/>
                      <a:pt x="2896322" y="1528560"/>
                      <a:pt x="2891657" y="1523893"/>
                    </a:cubicBezTo>
                    <a:close/>
                    <a:moveTo>
                      <a:pt x="2803031" y="1239358"/>
                    </a:moveTo>
                    <a:cubicBezTo>
                      <a:pt x="2824022" y="1265012"/>
                      <a:pt x="2868334" y="1306994"/>
                      <a:pt x="2891657" y="1327982"/>
                    </a:cubicBezTo>
                    <a:cubicBezTo>
                      <a:pt x="2898653" y="1332649"/>
                      <a:pt x="2900986" y="1341978"/>
                      <a:pt x="2912648" y="1339644"/>
                    </a:cubicBezTo>
                    <a:cubicBezTo>
                      <a:pt x="2914980" y="1327982"/>
                      <a:pt x="2905651" y="1325651"/>
                      <a:pt x="2900986" y="1318656"/>
                    </a:cubicBezTo>
                    <a:cubicBezTo>
                      <a:pt x="2886992" y="1302328"/>
                      <a:pt x="2828685" y="1237026"/>
                      <a:pt x="2814692" y="1227697"/>
                    </a:cubicBezTo>
                    <a:cubicBezTo>
                      <a:pt x="2807696" y="1223030"/>
                      <a:pt x="2803031" y="1216035"/>
                      <a:pt x="2791370" y="1218367"/>
                    </a:cubicBezTo>
                    <a:cubicBezTo>
                      <a:pt x="2789038" y="1230028"/>
                      <a:pt x="2798366" y="1232360"/>
                      <a:pt x="2803031" y="1239358"/>
                    </a:cubicBezTo>
                    <a:close/>
                    <a:moveTo>
                      <a:pt x="946547" y="793896"/>
                    </a:moveTo>
                    <a:cubicBezTo>
                      <a:pt x="1009517" y="782234"/>
                      <a:pt x="1084150" y="777568"/>
                      <a:pt x="1142457" y="763575"/>
                    </a:cubicBezTo>
                    <a:cubicBezTo>
                      <a:pt x="1168112" y="758912"/>
                      <a:pt x="1203096" y="716930"/>
                      <a:pt x="1238080" y="716930"/>
                    </a:cubicBezTo>
                    <a:cubicBezTo>
                      <a:pt x="1240412" y="686609"/>
                      <a:pt x="1238080" y="656291"/>
                      <a:pt x="1238080" y="625971"/>
                    </a:cubicBezTo>
                    <a:cubicBezTo>
                      <a:pt x="1133128" y="665621"/>
                      <a:pt x="1030508" y="719261"/>
                      <a:pt x="944214" y="791561"/>
                    </a:cubicBezTo>
                    <a:close/>
                    <a:moveTo>
                      <a:pt x="517409" y="1418941"/>
                    </a:moveTo>
                    <a:cubicBezTo>
                      <a:pt x="554725" y="1297665"/>
                      <a:pt x="608368" y="1171722"/>
                      <a:pt x="648016" y="1045779"/>
                    </a:cubicBezTo>
                    <a:cubicBezTo>
                      <a:pt x="533735" y="1176385"/>
                      <a:pt x="494087" y="1367633"/>
                      <a:pt x="487090" y="1540221"/>
                    </a:cubicBezTo>
                    <a:cubicBezTo>
                      <a:pt x="501083" y="1512232"/>
                      <a:pt x="505748" y="1453925"/>
                      <a:pt x="517409" y="1418941"/>
                    </a:cubicBezTo>
                    <a:close/>
                    <a:moveTo>
                      <a:pt x="1189102" y="4254978"/>
                    </a:moveTo>
                    <a:cubicBezTo>
                      <a:pt x="1340699" y="4231655"/>
                      <a:pt x="1480635" y="4101049"/>
                      <a:pt x="1522616" y="3956449"/>
                    </a:cubicBezTo>
                    <a:cubicBezTo>
                      <a:pt x="1592584" y="3713893"/>
                      <a:pt x="1445651" y="3492327"/>
                      <a:pt x="1182105" y="3601943"/>
                    </a:cubicBezTo>
                    <a:cubicBezTo>
                      <a:pt x="1035173" y="3662584"/>
                      <a:pt x="948879" y="3839836"/>
                      <a:pt x="941882" y="3991433"/>
                    </a:cubicBezTo>
                    <a:cubicBezTo>
                      <a:pt x="937217" y="4073063"/>
                      <a:pt x="962872" y="4161687"/>
                      <a:pt x="1025843" y="4217662"/>
                    </a:cubicBezTo>
                    <a:cubicBezTo>
                      <a:pt x="1028176" y="4219994"/>
                      <a:pt x="1025843" y="4226992"/>
                      <a:pt x="1025843" y="4226992"/>
                    </a:cubicBezTo>
                    <a:cubicBezTo>
                      <a:pt x="1039838" y="4238653"/>
                      <a:pt x="1098144" y="4254978"/>
                      <a:pt x="1116802" y="4261976"/>
                    </a:cubicBezTo>
                    <a:cubicBezTo>
                      <a:pt x="1137792" y="4250314"/>
                      <a:pt x="1163447" y="4257312"/>
                      <a:pt x="1186770" y="4254978"/>
                    </a:cubicBezTo>
                    <a:close/>
                    <a:moveTo>
                      <a:pt x="1559933" y="3975106"/>
                    </a:moveTo>
                    <a:cubicBezTo>
                      <a:pt x="1510954" y="4112710"/>
                      <a:pt x="1387345" y="4222328"/>
                      <a:pt x="1247409" y="4259644"/>
                    </a:cubicBezTo>
                    <a:cubicBezTo>
                      <a:pt x="1228751" y="4264307"/>
                      <a:pt x="1191435" y="4273637"/>
                      <a:pt x="1172776" y="4273637"/>
                    </a:cubicBezTo>
                    <a:cubicBezTo>
                      <a:pt x="1172776" y="4287630"/>
                      <a:pt x="1200763" y="4296960"/>
                      <a:pt x="1210093" y="4301623"/>
                    </a:cubicBezTo>
                    <a:cubicBezTo>
                      <a:pt x="1231082" y="4310953"/>
                      <a:pt x="1277728" y="4315619"/>
                      <a:pt x="1275396" y="4343605"/>
                    </a:cubicBezTo>
                    <a:cubicBezTo>
                      <a:pt x="1291722" y="4343605"/>
                      <a:pt x="1310380" y="4348268"/>
                      <a:pt x="1315045" y="4348268"/>
                    </a:cubicBezTo>
                    <a:cubicBezTo>
                      <a:pt x="1319710" y="4348268"/>
                      <a:pt x="1326706" y="4348268"/>
                      <a:pt x="1331371" y="4348268"/>
                    </a:cubicBezTo>
                    <a:cubicBezTo>
                      <a:pt x="1452648" y="4348268"/>
                      <a:pt x="1615906" y="4212999"/>
                      <a:pt x="1669550" y="4108047"/>
                    </a:cubicBezTo>
                    <a:cubicBezTo>
                      <a:pt x="1676546" y="4094054"/>
                      <a:pt x="1695204" y="4066065"/>
                      <a:pt x="1683543" y="4052072"/>
                    </a:cubicBezTo>
                    <a:cubicBezTo>
                      <a:pt x="1667217" y="4031081"/>
                      <a:pt x="1583256" y="4000763"/>
                      <a:pt x="1559933" y="3975106"/>
                    </a:cubicBezTo>
                    <a:close/>
                    <a:moveTo>
                      <a:pt x="1522616" y="3648588"/>
                    </a:moveTo>
                    <a:cubicBezTo>
                      <a:pt x="1550603" y="3690570"/>
                      <a:pt x="1557600" y="3739547"/>
                      <a:pt x="1571594" y="3786193"/>
                    </a:cubicBezTo>
                    <a:lnTo>
                      <a:pt x="1730188" y="3877152"/>
                    </a:lnTo>
                    <a:cubicBezTo>
                      <a:pt x="1727856" y="3765202"/>
                      <a:pt x="1625236" y="3678909"/>
                      <a:pt x="1522616" y="3648588"/>
                    </a:cubicBezTo>
                    <a:close/>
                    <a:moveTo>
                      <a:pt x="1802488" y="693607"/>
                    </a:moveTo>
                    <a:cubicBezTo>
                      <a:pt x="1863128" y="705268"/>
                      <a:pt x="1919101" y="730923"/>
                      <a:pt x="1979741" y="742584"/>
                    </a:cubicBezTo>
                    <a:lnTo>
                      <a:pt x="1951753" y="712266"/>
                    </a:lnTo>
                    <a:cubicBezTo>
                      <a:pt x="1888782" y="674948"/>
                      <a:pt x="1818814" y="644630"/>
                      <a:pt x="1746514" y="635300"/>
                    </a:cubicBezTo>
                    <a:cubicBezTo>
                      <a:pt x="1739518" y="653960"/>
                      <a:pt x="1730188" y="665621"/>
                      <a:pt x="1734853" y="686609"/>
                    </a:cubicBezTo>
                    <a:cubicBezTo>
                      <a:pt x="1748846" y="686609"/>
                      <a:pt x="1788495" y="691275"/>
                      <a:pt x="1804821" y="695939"/>
                    </a:cubicBezTo>
                    <a:close/>
                    <a:moveTo>
                      <a:pt x="862584" y="3408366"/>
                    </a:moveTo>
                    <a:cubicBezTo>
                      <a:pt x="862584" y="3396705"/>
                      <a:pt x="857920" y="3392039"/>
                      <a:pt x="857920" y="3392039"/>
                    </a:cubicBezTo>
                    <a:lnTo>
                      <a:pt x="862584" y="3408366"/>
                    </a:lnTo>
                    <a:close/>
                    <a:moveTo>
                      <a:pt x="855588" y="3373382"/>
                    </a:moveTo>
                    <a:lnTo>
                      <a:pt x="855588" y="3378046"/>
                    </a:lnTo>
                    <a:cubicBezTo>
                      <a:pt x="855588" y="3378046"/>
                      <a:pt x="855588" y="3378046"/>
                      <a:pt x="855588" y="3373382"/>
                    </a:cubicBezTo>
                    <a:close/>
                    <a:moveTo>
                      <a:pt x="1308048" y="1232360"/>
                    </a:moveTo>
                    <a:cubicBezTo>
                      <a:pt x="1312712" y="1220699"/>
                      <a:pt x="1317377" y="1206706"/>
                      <a:pt x="1333703" y="1209037"/>
                    </a:cubicBezTo>
                    <a:lnTo>
                      <a:pt x="1333703" y="1288335"/>
                    </a:lnTo>
                    <a:cubicBezTo>
                      <a:pt x="1333703" y="1295333"/>
                      <a:pt x="1350029" y="1281337"/>
                      <a:pt x="1350029" y="1267344"/>
                    </a:cubicBezTo>
                    <a:lnTo>
                      <a:pt x="1350029" y="1178720"/>
                    </a:lnTo>
                    <a:cubicBezTo>
                      <a:pt x="1361690" y="1178720"/>
                      <a:pt x="1361690" y="1190381"/>
                      <a:pt x="1361690" y="1199708"/>
                    </a:cubicBezTo>
                    <a:cubicBezTo>
                      <a:pt x="1366355" y="1246353"/>
                      <a:pt x="1368687" y="1292998"/>
                      <a:pt x="1373352" y="1339644"/>
                    </a:cubicBezTo>
                    <a:cubicBezTo>
                      <a:pt x="1368687" y="1334980"/>
                      <a:pt x="1368687" y="1325651"/>
                      <a:pt x="1361690" y="1327982"/>
                    </a:cubicBezTo>
                    <a:cubicBezTo>
                      <a:pt x="1354694" y="1355971"/>
                      <a:pt x="1354694" y="1383957"/>
                      <a:pt x="1357025" y="1411946"/>
                    </a:cubicBezTo>
                    <a:cubicBezTo>
                      <a:pt x="1368687" y="1589198"/>
                      <a:pt x="1410667" y="1775779"/>
                      <a:pt x="1424662" y="1955363"/>
                    </a:cubicBezTo>
                    <a:cubicBezTo>
                      <a:pt x="1413000" y="1974022"/>
                      <a:pt x="1380348" y="2099965"/>
                      <a:pt x="1373352" y="2102297"/>
                    </a:cubicBezTo>
                    <a:cubicBezTo>
                      <a:pt x="1373352" y="2102297"/>
                      <a:pt x="1361690" y="2102297"/>
                      <a:pt x="1357025" y="2102297"/>
                    </a:cubicBezTo>
                    <a:cubicBezTo>
                      <a:pt x="1354694" y="2102297"/>
                      <a:pt x="1319710" y="2046322"/>
                      <a:pt x="1315045" y="2039324"/>
                    </a:cubicBezTo>
                    <a:cubicBezTo>
                      <a:pt x="1273064" y="1960029"/>
                      <a:pt x="1277728" y="1843416"/>
                      <a:pt x="1275396" y="1754788"/>
                    </a:cubicBezTo>
                    <a:cubicBezTo>
                      <a:pt x="1294054" y="1745459"/>
                      <a:pt x="1287057" y="1708143"/>
                      <a:pt x="1287057" y="1689484"/>
                    </a:cubicBezTo>
                    <a:cubicBezTo>
                      <a:pt x="1287057" y="1677823"/>
                      <a:pt x="1294054" y="1666161"/>
                      <a:pt x="1275396" y="1668496"/>
                    </a:cubicBezTo>
                    <a:cubicBezTo>
                      <a:pt x="1275396" y="1547216"/>
                      <a:pt x="1268400" y="1346642"/>
                      <a:pt x="1308048" y="1232360"/>
                    </a:cubicBezTo>
                    <a:close/>
                    <a:moveTo>
                      <a:pt x="1331371" y="1351305"/>
                    </a:moveTo>
                    <a:lnTo>
                      <a:pt x="1326706" y="1302328"/>
                    </a:lnTo>
                    <a:cubicBezTo>
                      <a:pt x="1326706" y="1320987"/>
                      <a:pt x="1308048" y="1353640"/>
                      <a:pt x="1331371" y="1351305"/>
                    </a:cubicBezTo>
                    <a:close/>
                    <a:moveTo>
                      <a:pt x="1303384" y="1649836"/>
                    </a:moveTo>
                    <a:cubicBezTo>
                      <a:pt x="1329038" y="1624182"/>
                      <a:pt x="1312712" y="1570539"/>
                      <a:pt x="1326706" y="1537887"/>
                    </a:cubicBezTo>
                    <a:lnTo>
                      <a:pt x="1326706" y="1376962"/>
                    </a:lnTo>
                    <a:cubicBezTo>
                      <a:pt x="1326706" y="1376962"/>
                      <a:pt x="1319710" y="1367633"/>
                      <a:pt x="1315045" y="1367633"/>
                    </a:cubicBezTo>
                    <a:cubicBezTo>
                      <a:pt x="1315045" y="1460923"/>
                      <a:pt x="1305715" y="1554214"/>
                      <a:pt x="1303384" y="1649836"/>
                    </a:cubicBezTo>
                    <a:close/>
                    <a:moveTo>
                      <a:pt x="1252073" y="1547216"/>
                    </a:moveTo>
                    <a:cubicBezTo>
                      <a:pt x="1235747" y="1544884"/>
                      <a:pt x="1242744" y="1551882"/>
                      <a:pt x="1240412" y="1561209"/>
                    </a:cubicBezTo>
                    <a:cubicBezTo>
                      <a:pt x="1233415" y="1593861"/>
                      <a:pt x="1224086" y="1624182"/>
                      <a:pt x="1217089" y="1656834"/>
                    </a:cubicBezTo>
                    <a:cubicBezTo>
                      <a:pt x="1207760" y="1698813"/>
                      <a:pt x="1196098" y="1745459"/>
                      <a:pt x="1189102" y="1789772"/>
                    </a:cubicBezTo>
                    <a:cubicBezTo>
                      <a:pt x="1189102" y="1794436"/>
                      <a:pt x="1189102" y="1820093"/>
                      <a:pt x="1189102" y="1831754"/>
                    </a:cubicBezTo>
                    <a:cubicBezTo>
                      <a:pt x="1184437" y="1862072"/>
                      <a:pt x="1158783" y="1943702"/>
                      <a:pt x="1163447" y="1967024"/>
                    </a:cubicBezTo>
                    <a:cubicBezTo>
                      <a:pt x="1165779" y="1978686"/>
                      <a:pt x="1233415" y="2083638"/>
                      <a:pt x="1238080" y="2088304"/>
                    </a:cubicBezTo>
                    <a:cubicBezTo>
                      <a:pt x="1252073" y="2095299"/>
                      <a:pt x="1277728" y="2050985"/>
                      <a:pt x="1280061" y="2039324"/>
                    </a:cubicBezTo>
                    <a:cubicBezTo>
                      <a:pt x="1282393" y="2018336"/>
                      <a:pt x="1266066" y="1988015"/>
                      <a:pt x="1263735" y="1964693"/>
                    </a:cubicBezTo>
                    <a:cubicBezTo>
                      <a:pt x="1247409" y="1827088"/>
                      <a:pt x="1252073" y="1687152"/>
                      <a:pt x="1252073" y="1549548"/>
                    </a:cubicBezTo>
                    <a:close/>
                    <a:moveTo>
                      <a:pt x="1366355" y="1078431"/>
                    </a:moveTo>
                    <a:cubicBezTo>
                      <a:pt x="1361690" y="1073768"/>
                      <a:pt x="1329038" y="1062106"/>
                      <a:pt x="1324373" y="1059772"/>
                    </a:cubicBezTo>
                    <a:cubicBezTo>
                      <a:pt x="1282393" y="1055108"/>
                      <a:pt x="1296387" y="1139069"/>
                      <a:pt x="1336034" y="1139069"/>
                    </a:cubicBezTo>
                    <a:cubicBezTo>
                      <a:pt x="1359357" y="1139069"/>
                      <a:pt x="1385013" y="1094756"/>
                      <a:pt x="1366355" y="1078431"/>
                    </a:cubicBezTo>
                    <a:close/>
                    <a:moveTo>
                      <a:pt x="1713862" y="672616"/>
                    </a:moveTo>
                    <a:cubicBezTo>
                      <a:pt x="1716195" y="665621"/>
                      <a:pt x="1727856" y="637632"/>
                      <a:pt x="1723192" y="632969"/>
                    </a:cubicBezTo>
                    <a:cubicBezTo>
                      <a:pt x="1704534" y="614309"/>
                      <a:pt x="1685874" y="681946"/>
                      <a:pt x="1695204" y="695939"/>
                    </a:cubicBezTo>
                    <a:cubicBezTo>
                      <a:pt x="1709197" y="700605"/>
                      <a:pt x="1711530" y="681946"/>
                      <a:pt x="1713862" y="672616"/>
                    </a:cubicBezTo>
                    <a:close/>
                    <a:moveTo>
                      <a:pt x="1331371" y="1190381"/>
                    </a:moveTo>
                    <a:cubicBezTo>
                      <a:pt x="1326706" y="1197376"/>
                      <a:pt x="1336034" y="1206706"/>
                      <a:pt x="1336034" y="1202042"/>
                    </a:cubicBezTo>
                    <a:cubicBezTo>
                      <a:pt x="1340699" y="1195044"/>
                      <a:pt x="1331371" y="1185715"/>
                      <a:pt x="1331371" y="1190381"/>
                    </a:cubicBezTo>
                    <a:close/>
                    <a:moveTo>
                      <a:pt x="1993734" y="1316321"/>
                    </a:moveTo>
                    <a:cubicBezTo>
                      <a:pt x="1993734" y="1316321"/>
                      <a:pt x="1998399" y="1316321"/>
                      <a:pt x="1998399" y="1311658"/>
                    </a:cubicBezTo>
                    <a:lnTo>
                      <a:pt x="1993734" y="1316321"/>
                    </a:lnTo>
                    <a:close/>
                  </a:path>
                </a:pathLst>
              </a:custGeom>
              <a:solidFill>
                <a:schemeClr val="accent2"/>
              </a:solidFill>
              <a:ln w="23318" cap="flat">
                <a:noFill/>
                <a:prstDash val="solid"/>
                <a:miter/>
              </a:ln>
            </p:spPr>
            <p:txBody>
              <a:bodyPr rtlCol="0" anchor="ctr"/>
              <a:lstStyle/>
              <a:p>
                <a:endParaRPr lang="en-US" sz="1350"/>
              </a:p>
            </p:txBody>
          </p:sp>
          <p:sp>
            <p:nvSpPr>
              <p:cNvPr id="9" name="Freeform 10">
                <a:extLst>
                  <a:ext uri="{FF2B5EF4-FFF2-40B4-BE49-F238E27FC236}">
                    <a16:creationId xmlns:a16="http://schemas.microsoft.com/office/drawing/2014/main" id="{AA76FF35-E3DF-3680-2FF7-2C4817328627}"/>
                  </a:ext>
                </a:extLst>
              </p:cNvPr>
              <p:cNvSpPr/>
              <p:nvPr/>
            </p:nvSpPr>
            <p:spPr>
              <a:xfrm>
                <a:off x="-41481055" y="23416725"/>
                <a:ext cx="3447090" cy="4433788"/>
              </a:xfrm>
              <a:custGeom>
                <a:avLst/>
                <a:gdLst>
                  <a:gd name="connsiteX0" fmla="*/ 270544 w 3447090"/>
                  <a:gd name="connsiteY0" fmla="*/ 4417461 h 4433788"/>
                  <a:gd name="connsiteX1" fmla="*/ 1924120 w 3447090"/>
                  <a:gd name="connsiteY1" fmla="*/ 4417461 h 4433788"/>
                  <a:gd name="connsiteX2" fmla="*/ 1924120 w 3447090"/>
                  <a:gd name="connsiteY2" fmla="*/ 4433789 h 4433788"/>
                  <a:gd name="connsiteX3" fmla="*/ 270544 w 3447090"/>
                  <a:gd name="connsiteY3" fmla="*/ 4433789 h 4433788"/>
                  <a:gd name="connsiteX4" fmla="*/ 270544 w 3447090"/>
                  <a:gd name="connsiteY4" fmla="*/ 4417461 h 4433788"/>
                  <a:gd name="connsiteX5" fmla="*/ 3195206 w 3447090"/>
                  <a:gd name="connsiteY5" fmla="*/ 4177239 h 4433788"/>
                  <a:gd name="connsiteX6" fmla="*/ 3246516 w 3447090"/>
                  <a:gd name="connsiteY6" fmla="*/ 4200562 h 4433788"/>
                  <a:gd name="connsiteX7" fmla="*/ 3246516 w 3447090"/>
                  <a:gd name="connsiteY7" fmla="*/ 4184234 h 4433788"/>
                  <a:gd name="connsiteX8" fmla="*/ 3195206 w 3447090"/>
                  <a:gd name="connsiteY8" fmla="*/ 4177239 h 4433788"/>
                  <a:gd name="connsiteX9" fmla="*/ 181917 w 3447090"/>
                  <a:gd name="connsiteY9" fmla="*/ 501584 h 4433788"/>
                  <a:gd name="connsiteX10" fmla="*/ 790639 w 3447090"/>
                  <a:gd name="connsiteY10" fmla="*/ 65451 h 4433788"/>
                  <a:gd name="connsiteX11" fmla="*/ 935240 w 3447090"/>
                  <a:gd name="connsiteY11" fmla="*/ 21137 h 4433788"/>
                  <a:gd name="connsiteX12" fmla="*/ 949233 w 3447090"/>
                  <a:gd name="connsiteY12" fmla="*/ 2481 h 4433788"/>
                  <a:gd name="connsiteX13" fmla="*/ 361501 w 3447090"/>
                  <a:gd name="connsiteY13" fmla="*/ 308007 h 4433788"/>
                  <a:gd name="connsiteX14" fmla="*/ 125943 w 3447090"/>
                  <a:gd name="connsiteY14" fmla="*/ 543566 h 4433788"/>
                  <a:gd name="connsiteX15" fmla="*/ 116613 w 3447090"/>
                  <a:gd name="connsiteY15" fmla="*/ 571552 h 4433788"/>
                  <a:gd name="connsiteX16" fmla="*/ 181917 w 3447090"/>
                  <a:gd name="connsiteY16" fmla="*/ 501584 h 4433788"/>
                  <a:gd name="connsiteX17" fmla="*/ 2353258 w 3447090"/>
                  <a:gd name="connsiteY17" fmla="*/ 4088612 h 4433788"/>
                  <a:gd name="connsiteX18" fmla="*/ 2313609 w 3447090"/>
                  <a:gd name="connsiteY18" fmla="*/ 4135257 h 4433788"/>
                  <a:gd name="connsiteX19" fmla="*/ 2588817 w 3447090"/>
                  <a:gd name="connsiteY19" fmla="*/ 4158580 h 4433788"/>
                  <a:gd name="connsiteX20" fmla="*/ 2938657 w 3447090"/>
                  <a:gd name="connsiteY20" fmla="*/ 4186566 h 4433788"/>
                  <a:gd name="connsiteX21" fmla="*/ 2980637 w 3447090"/>
                  <a:gd name="connsiteY21" fmla="*/ 4209889 h 4433788"/>
                  <a:gd name="connsiteX22" fmla="*/ 2637795 w 3447090"/>
                  <a:gd name="connsiteY22" fmla="*/ 4111934 h 4433788"/>
                  <a:gd name="connsiteX23" fmla="*/ 2586485 w 3447090"/>
                  <a:gd name="connsiteY23" fmla="*/ 4132925 h 4433788"/>
                  <a:gd name="connsiteX24" fmla="*/ 2544504 w 3447090"/>
                  <a:gd name="connsiteY24" fmla="*/ 4100273 h 4433788"/>
                  <a:gd name="connsiteX25" fmla="*/ 2348593 w 3447090"/>
                  <a:gd name="connsiteY25" fmla="*/ 4086280 h 4433788"/>
                  <a:gd name="connsiteX26" fmla="*/ 443131 w 3447090"/>
                  <a:gd name="connsiteY26" fmla="*/ 1705036 h 4433788"/>
                  <a:gd name="connsiteX27" fmla="*/ 485111 w 3447090"/>
                  <a:gd name="connsiteY27" fmla="*/ 2031553 h 4433788"/>
                  <a:gd name="connsiteX28" fmla="*/ 548083 w 3447090"/>
                  <a:gd name="connsiteY28" fmla="*/ 2374395 h 4433788"/>
                  <a:gd name="connsiteX29" fmla="*/ 576070 w 3447090"/>
                  <a:gd name="connsiteY29" fmla="*/ 2418709 h 4433788"/>
                  <a:gd name="connsiteX30" fmla="*/ 461789 w 3447090"/>
                  <a:gd name="connsiteY30" fmla="*/ 1677047 h 4433788"/>
                  <a:gd name="connsiteX31" fmla="*/ 443131 w 3447090"/>
                  <a:gd name="connsiteY31" fmla="*/ 1702701 h 4433788"/>
                  <a:gd name="connsiteX32" fmla="*/ 2936325 w 3447090"/>
                  <a:gd name="connsiteY32" fmla="*/ 189062 h 4433788"/>
                  <a:gd name="connsiteX33" fmla="*/ 3148561 w 3447090"/>
                  <a:gd name="connsiteY33" fmla="*/ 774461 h 4433788"/>
                  <a:gd name="connsiteX34" fmla="*/ 3167218 w 3447090"/>
                  <a:gd name="connsiteY34" fmla="*/ 788454 h 4433788"/>
                  <a:gd name="connsiteX35" fmla="*/ 3106580 w 3447090"/>
                  <a:gd name="connsiteY35" fmla="*/ 548229 h 4433788"/>
                  <a:gd name="connsiteX36" fmla="*/ 2917667 w 3447090"/>
                  <a:gd name="connsiteY36" fmla="*/ 128421 h 4433788"/>
                  <a:gd name="connsiteX37" fmla="*/ 2852362 w 3447090"/>
                  <a:gd name="connsiteY37" fmla="*/ 58453 h 4433788"/>
                  <a:gd name="connsiteX38" fmla="*/ 2861692 w 3447090"/>
                  <a:gd name="connsiteY38" fmla="*/ 81776 h 4433788"/>
                  <a:gd name="connsiteX39" fmla="*/ 2938657 w 3447090"/>
                  <a:gd name="connsiteY39" fmla="*/ 189062 h 4433788"/>
                  <a:gd name="connsiteX40" fmla="*/ 2187666 w 3447090"/>
                  <a:gd name="connsiteY40" fmla="*/ 2763883 h 4433788"/>
                  <a:gd name="connsiteX41" fmla="*/ 2369584 w 3447090"/>
                  <a:gd name="connsiteY41" fmla="*/ 2560977 h 4433788"/>
                  <a:gd name="connsiteX42" fmla="*/ 2521182 w 3447090"/>
                  <a:gd name="connsiteY42" fmla="*/ 2437366 h 4433788"/>
                  <a:gd name="connsiteX43" fmla="*/ 2535175 w 3447090"/>
                  <a:gd name="connsiteY43" fmla="*/ 2409379 h 4433788"/>
                  <a:gd name="connsiteX44" fmla="*/ 2511852 w 3447090"/>
                  <a:gd name="connsiteY44" fmla="*/ 2418709 h 4433788"/>
                  <a:gd name="connsiteX45" fmla="*/ 2180670 w 3447090"/>
                  <a:gd name="connsiteY45" fmla="*/ 2747558 h 4433788"/>
                  <a:gd name="connsiteX46" fmla="*/ 2173673 w 3447090"/>
                  <a:gd name="connsiteY46" fmla="*/ 2777879 h 4433788"/>
                  <a:gd name="connsiteX47" fmla="*/ 2187666 w 3447090"/>
                  <a:gd name="connsiteY47" fmla="*/ 2766217 h 4433788"/>
                  <a:gd name="connsiteX48" fmla="*/ 862939 w 3447090"/>
                  <a:gd name="connsiteY48" fmla="*/ 3729442 h 4433788"/>
                  <a:gd name="connsiteX49" fmla="*/ 951565 w 3447090"/>
                  <a:gd name="connsiteY49" fmla="*/ 4067621 h 4433788"/>
                  <a:gd name="connsiteX50" fmla="*/ 972556 w 3447090"/>
                  <a:gd name="connsiteY50" fmla="*/ 4065289 h 4433788"/>
                  <a:gd name="connsiteX51" fmla="*/ 932907 w 3447090"/>
                  <a:gd name="connsiteY51" fmla="*/ 3995321 h 4433788"/>
                  <a:gd name="connsiteX52" fmla="*/ 881597 w 3447090"/>
                  <a:gd name="connsiteY52" fmla="*/ 3787749 h 4433788"/>
                  <a:gd name="connsiteX53" fmla="*/ 862939 w 3447090"/>
                  <a:gd name="connsiteY53" fmla="*/ 3727110 h 4433788"/>
                  <a:gd name="connsiteX54" fmla="*/ 3027282 w 3447090"/>
                  <a:gd name="connsiteY54" fmla="*/ 4200562 h 4433788"/>
                  <a:gd name="connsiteX55" fmla="*/ 3085589 w 3447090"/>
                  <a:gd name="connsiteY55" fmla="*/ 4207557 h 4433788"/>
                  <a:gd name="connsiteX56" fmla="*/ 3141564 w 3447090"/>
                  <a:gd name="connsiteY56" fmla="*/ 4207557 h 4433788"/>
                  <a:gd name="connsiteX57" fmla="*/ 3085589 w 3447090"/>
                  <a:gd name="connsiteY57" fmla="*/ 4186566 h 4433788"/>
                  <a:gd name="connsiteX58" fmla="*/ 3027282 w 3447090"/>
                  <a:gd name="connsiteY58" fmla="*/ 4202894 h 4433788"/>
                  <a:gd name="connsiteX59" fmla="*/ 3199871 w 3447090"/>
                  <a:gd name="connsiteY59" fmla="*/ 636856 h 4433788"/>
                  <a:gd name="connsiteX60" fmla="*/ 3106580 w 3447090"/>
                  <a:gd name="connsiteY60" fmla="*/ 1637400 h 4433788"/>
                  <a:gd name="connsiteX61" fmla="*/ 2999296 w 3447090"/>
                  <a:gd name="connsiteY61" fmla="*/ 1863628 h 4433788"/>
                  <a:gd name="connsiteX62" fmla="*/ 2982970 w 3447090"/>
                  <a:gd name="connsiteY62" fmla="*/ 1912605 h 4433788"/>
                  <a:gd name="connsiteX63" fmla="*/ 3001628 w 3447090"/>
                  <a:gd name="connsiteY63" fmla="*/ 1898612 h 4433788"/>
                  <a:gd name="connsiteX64" fmla="*/ 3220862 w 3447090"/>
                  <a:gd name="connsiteY64" fmla="*/ 1327207 h 4433788"/>
                  <a:gd name="connsiteX65" fmla="*/ 3178880 w 3447090"/>
                  <a:gd name="connsiteY65" fmla="*/ 517911 h 4433788"/>
                  <a:gd name="connsiteX66" fmla="*/ 3160222 w 3447090"/>
                  <a:gd name="connsiteY66" fmla="*/ 513245 h 4433788"/>
                  <a:gd name="connsiteX67" fmla="*/ 3197539 w 3447090"/>
                  <a:gd name="connsiteY67" fmla="*/ 636856 h 4433788"/>
                  <a:gd name="connsiteX68" fmla="*/ 1877475 w 3447090"/>
                  <a:gd name="connsiteY68" fmla="*/ 4279857 h 4433788"/>
                  <a:gd name="connsiteX69" fmla="*/ 1865814 w 3447090"/>
                  <a:gd name="connsiteY69" fmla="*/ 4256534 h 4433788"/>
                  <a:gd name="connsiteX70" fmla="*/ 1814504 w 3447090"/>
                  <a:gd name="connsiteY70" fmla="*/ 4263532 h 4433788"/>
                  <a:gd name="connsiteX71" fmla="*/ 1427348 w 3447090"/>
                  <a:gd name="connsiteY71" fmla="*/ 4223885 h 4433788"/>
                  <a:gd name="connsiteX72" fmla="*/ 1411022 w 3447090"/>
                  <a:gd name="connsiteY72" fmla="*/ 4223885 h 4433788"/>
                  <a:gd name="connsiteX73" fmla="*/ 1427348 w 3447090"/>
                  <a:gd name="connsiteY73" fmla="*/ 4244873 h 4433788"/>
                  <a:gd name="connsiteX74" fmla="*/ 1877475 w 3447090"/>
                  <a:gd name="connsiteY74" fmla="*/ 4282191 h 4433788"/>
                  <a:gd name="connsiteX75" fmla="*/ 832620 w 3447090"/>
                  <a:gd name="connsiteY75" fmla="*/ 4158580 h 4433788"/>
                  <a:gd name="connsiteX76" fmla="*/ 445464 w 3447090"/>
                  <a:gd name="connsiteY76" fmla="*/ 4219218 h 4433788"/>
                  <a:gd name="connsiteX77" fmla="*/ 289202 w 3447090"/>
                  <a:gd name="connsiteY77" fmla="*/ 4261200 h 4433788"/>
                  <a:gd name="connsiteX78" fmla="*/ 284537 w 3447090"/>
                  <a:gd name="connsiteY78" fmla="*/ 4277525 h 4433788"/>
                  <a:gd name="connsiteX79" fmla="*/ 583067 w 3447090"/>
                  <a:gd name="connsiteY79" fmla="*/ 4209889 h 4433788"/>
                  <a:gd name="connsiteX80" fmla="*/ 1005208 w 3447090"/>
                  <a:gd name="connsiteY80" fmla="*/ 4186566 h 4433788"/>
                  <a:gd name="connsiteX81" fmla="*/ 1042524 w 3447090"/>
                  <a:gd name="connsiteY81" fmla="*/ 4214555 h 4433788"/>
                  <a:gd name="connsiteX82" fmla="*/ 832620 w 3447090"/>
                  <a:gd name="connsiteY82" fmla="*/ 4156248 h 4433788"/>
                  <a:gd name="connsiteX83" fmla="*/ 3447091 w 3447090"/>
                  <a:gd name="connsiteY83" fmla="*/ 4279857 h 4433788"/>
                  <a:gd name="connsiteX84" fmla="*/ 3437762 w 3447090"/>
                  <a:gd name="connsiteY84" fmla="*/ 4291518 h 4433788"/>
                  <a:gd name="connsiteX85" fmla="*/ 2409232 w 3447090"/>
                  <a:gd name="connsiteY85" fmla="*/ 4291518 h 4433788"/>
                  <a:gd name="connsiteX86" fmla="*/ 2364919 w 3447090"/>
                  <a:gd name="connsiteY86" fmla="*/ 4298516 h 4433788"/>
                  <a:gd name="connsiteX87" fmla="*/ 1933450 w 3447090"/>
                  <a:gd name="connsiteY87" fmla="*/ 4303179 h 4433788"/>
                  <a:gd name="connsiteX88" fmla="*/ 1924120 w 3447090"/>
                  <a:gd name="connsiteY88" fmla="*/ 4314841 h 4433788"/>
                  <a:gd name="connsiteX89" fmla="*/ 2528178 w 3447090"/>
                  <a:gd name="connsiteY89" fmla="*/ 4314841 h 4433788"/>
                  <a:gd name="connsiteX90" fmla="*/ 2507187 w 3447090"/>
                  <a:gd name="connsiteY90" fmla="*/ 4326502 h 4433788"/>
                  <a:gd name="connsiteX91" fmla="*/ 2346262 w 3447090"/>
                  <a:gd name="connsiteY91" fmla="*/ 4338163 h 4433788"/>
                  <a:gd name="connsiteX92" fmla="*/ 2138689 w 3447090"/>
                  <a:gd name="connsiteY92" fmla="*/ 4342830 h 4433788"/>
                  <a:gd name="connsiteX93" fmla="*/ 2117698 w 3447090"/>
                  <a:gd name="connsiteY93" fmla="*/ 4347493 h 4433788"/>
                  <a:gd name="connsiteX94" fmla="*/ 3020286 w 3447090"/>
                  <a:gd name="connsiteY94" fmla="*/ 4417461 h 4433788"/>
                  <a:gd name="connsiteX95" fmla="*/ 2994632 w 3447090"/>
                  <a:gd name="connsiteY95" fmla="*/ 4429122 h 4433788"/>
                  <a:gd name="connsiteX96" fmla="*/ 2159680 w 3447090"/>
                  <a:gd name="connsiteY96" fmla="*/ 4429122 h 4433788"/>
                  <a:gd name="connsiteX97" fmla="*/ 2159680 w 3447090"/>
                  <a:gd name="connsiteY97" fmla="*/ 4412798 h 4433788"/>
                  <a:gd name="connsiteX98" fmla="*/ 2819712 w 3447090"/>
                  <a:gd name="connsiteY98" fmla="*/ 4412798 h 4433788"/>
                  <a:gd name="connsiteX99" fmla="*/ 2679776 w 3447090"/>
                  <a:gd name="connsiteY99" fmla="*/ 4396470 h 4433788"/>
                  <a:gd name="connsiteX100" fmla="*/ 492109 w 3447090"/>
                  <a:gd name="connsiteY100" fmla="*/ 4310177 h 4433788"/>
                  <a:gd name="connsiteX101" fmla="*/ 0 w 3447090"/>
                  <a:gd name="connsiteY101" fmla="*/ 4305514 h 4433788"/>
                  <a:gd name="connsiteX102" fmla="*/ 0 w 3447090"/>
                  <a:gd name="connsiteY102" fmla="*/ 4289186 h 4433788"/>
                  <a:gd name="connsiteX103" fmla="*/ 1007540 w 3447090"/>
                  <a:gd name="connsiteY103" fmla="*/ 4300848 h 4433788"/>
                  <a:gd name="connsiteX104" fmla="*/ 1040192 w 3447090"/>
                  <a:gd name="connsiteY104" fmla="*/ 4219218 h 4433788"/>
                  <a:gd name="connsiteX105" fmla="*/ 1112492 w 3447090"/>
                  <a:gd name="connsiteY105" fmla="*/ 4132925 h 4433788"/>
                  <a:gd name="connsiteX106" fmla="*/ 1119488 w 3447090"/>
                  <a:gd name="connsiteY106" fmla="*/ 4102605 h 4433788"/>
                  <a:gd name="connsiteX107" fmla="*/ 1210447 w 3447090"/>
                  <a:gd name="connsiteY107" fmla="*/ 4137589 h 4433788"/>
                  <a:gd name="connsiteX108" fmla="*/ 1261757 w 3447090"/>
                  <a:gd name="connsiteY108" fmla="*/ 4149250 h 4433788"/>
                  <a:gd name="connsiteX109" fmla="*/ 1299073 w 3447090"/>
                  <a:gd name="connsiteY109" fmla="*/ 4177239 h 4433788"/>
                  <a:gd name="connsiteX110" fmla="*/ 1364376 w 3447090"/>
                  <a:gd name="connsiteY110" fmla="*/ 4219218 h 4433788"/>
                  <a:gd name="connsiteX111" fmla="*/ 1313066 w 3447090"/>
                  <a:gd name="connsiteY111" fmla="*/ 4230880 h 4433788"/>
                  <a:gd name="connsiteX112" fmla="*/ 1336389 w 3447090"/>
                  <a:gd name="connsiteY112" fmla="*/ 4305514 h 4433788"/>
                  <a:gd name="connsiteX113" fmla="*/ 1921789 w 3447090"/>
                  <a:gd name="connsiteY113" fmla="*/ 4293853 h 4433788"/>
                  <a:gd name="connsiteX114" fmla="*/ 1905463 w 3447090"/>
                  <a:gd name="connsiteY114" fmla="*/ 4275193 h 4433788"/>
                  <a:gd name="connsiteX115" fmla="*/ 1926453 w 3447090"/>
                  <a:gd name="connsiteY115" fmla="*/ 4233211 h 4433788"/>
                  <a:gd name="connsiteX116" fmla="*/ 1973099 w 3447090"/>
                  <a:gd name="connsiteY116" fmla="*/ 4037303 h 4433788"/>
                  <a:gd name="connsiteX117" fmla="*/ 1919456 w 3447090"/>
                  <a:gd name="connsiteY117" fmla="*/ 4023307 h 4433788"/>
                  <a:gd name="connsiteX118" fmla="*/ 1812172 w 3447090"/>
                  <a:gd name="connsiteY118" fmla="*/ 3675802 h 4433788"/>
                  <a:gd name="connsiteX119" fmla="*/ 1758530 w 3447090"/>
                  <a:gd name="connsiteY119" fmla="*/ 3267655 h 4433788"/>
                  <a:gd name="connsiteX120" fmla="*/ 1275750 w 3447090"/>
                  <a:gd name="connsiteY120" fmla="*/ 3377270 h 4433788"/>
                  <a:gd name="connsiteX121" fmla="*/ 1271086 w 3447090"/>
                  <a:gd name="connsiteY121" fmla="*/ 3479891 h 4433788"/>
                  <a:gd name="connsiteX122" fmla="*/ 1030862 w 3447090"/>
                  <a:gd name="connsiteY122" fmla="*/ 3869378 h 4433788"/>
                  <a:gd name="connsiteX123" fmla="*/ 1009871 w 3447090"/>
                  <a:gd name="connsiteY123" fmla="*/ 3853053 h 4433788"/>
                  <a:gd name="connsiteX124" fmla="*/ 883930 w 3447090"/>
                  <a:gd name="connsiteY124" fmla="*/ 3211680 h 4433788"/>
                  <a:gd name="connsiteX125" fmla="*/ 853611 w 3447090"/>
                  <a:gd name="connsiteY125" fmla="*/ 2983117 h 4433788"/>
                  <a:gd name="connsiteX126" fmla="*/ 699680 w 3447090"/>
                  <a:gd name="connsiteY126" fmla="*/ 2379059 h 4433788"/>
                  <a:gd name="connsiteX127" fmla="*/ 727668 w 3447090"/>
                  <a:gd name="connsiteY127" fmla="*/ 2194812 h 4433788"/>
                  <a:gd name="connsiteX128" fmla="*/ 681022 w 3447090"/>
                  <a:gd name="connsiteY128" fmla="*/ 2108516 h 4433788"/>
                  <a:gd name="connsiteX129" fmla="*/ 650703 w 3447090"/>
                  <a:gd name="connsiteY129" fmla="*/ 2096855 h 4433788"/>
                  <a:gd name="connsiteX130" fmla="*/ 622716 w 3447090"/>
                  <a:gd name="connsiteY130" fmla="*/ 2050210 h 4433788"/>
                  <a:gd name="connsiteX131" fmla="*/ 622716 w 3447090"/>
                  <a:gd name="connsiteY131" fmla="*/ 1861297 h 4433788"/>
                  <a:gd name="connsiteX132" fmla="*/ 634377 w 3447090"/>
                  <a:gd name="connsiteY132" fmla="*/ 1856633 h 4433788"/>
                  <a:gd name="connsiteX133" fmla="*/ 650703 w 3447090"/>
                  <a:gd name="connsiteY133" fmla="*/ 2059539 h 4433788"/>
                  <a:gd name="connsiteX134" fmla="*/ 664696 w 3447090"/>
                  <a:gd name="connsiteY134" fmla="*/ 2031553 h 4433788"/>
                  <a:gd name="connsiteX135" fmla="*/ 823290 w 3447090"/>
                  <a:gd name="connsiteY135" fmla="*/ 1952256 h 4433788"/>
                  <a:gd name="connsiteX136" fmla="*/ 883930 w 3447090"/>
                  <a:gd name="connsiteY136" fmla="*/ 1980242 h 4433788"/>
                  <a:gd name="connsiteX137" fmla="*/ 876933 w 3447090"/>
                  <a:gd name="connsiteY137" fmla="*/ 1886951 h 4433788"/>
                  <a:gd name="connsiteX138" fmla="*/ 795304 w 3447090"/>
                  <a:gd name="connsiteY138" fmla="*/ 1630402 h 4433788"/>
                  <a:gd name="connsiteX139" fmla="*/ 655368 w 3447090"/>
                  <a:gd name="connsiteY139" fmla="*/ 1541777 h 4433788"/>
                  <a:gd name="connsiteX140" fmla="*/ 774313 w 3447090"/>
                  <a:gd name="connsiteY140" fmla="*/ 1567432 h 4433788"/>
                  <a:gd name="connsiteX141" fmla="*/ 827955 w 3447090"/>
                  <a:gd name="connsiteY141" fmla="*/ 1597749 h 4433788"/>
                  <a:gd name="connsiteX142" fmla="*/ 811629 w 3447090"/>
                  <a:gd name="connsiteY142" fmla="*/ 1488134 h 4433788"/>
                  <a:gd name="connsiteX143" fmla="*/ 827955 w 3447090"/>
                  <a:gd name="connsiteY143" fmla="*/ 1504459 h 4433788"/>
                  <a:gd name="connsiteX144" fmla="*/ 874600 w 3447090"/>
                  <a:gd name="connsiteY144" fmla="*/ 1390180 h 4433788"/>
                  <a:gd name="connsiteX145" fmla="*/ 890926 w 3447090"/>
                  <a:gd name="connsiteY145" fmla="*/ 1336537 h 4433788"/>
                  <a:gd name="connsiteX146" fmla="*/ 862939 w 3447090"/>
                  <a:gd name="connsiteY146" fmla="*/ 1096312 h 4433788"/>
                  <a:gd name="connsiteX147" fmla="*/ 862939 w 3447090"/>
                  <a:gd name="connsiteY147" fmla="*/ 886408 h 4433788"/>
                  <a:gd name="connsiteX148" fmla="*/ 874600 w 3447090"/>
                  <a:gd name="connsiteY148" fmla="*/ 874747 h 4433788"/>
                  <a:gd name="connsiteX149" fmla="*/ 890926 w 3447090"/>
                  <a:gd name="connsiteY149" fmla="*/ 1170946 h 4433788"/>
                  <a:gd name="connsiteX150" fmla="*/ 914249 w 3447090"/>
                  <a:gd name="connsiteY150" fmla="*/ 1336537 h 4433788"/>
                  <a:gd name="connsiteX151" fmla="*/ 907252 w 3447090"/>
                  <a:gd name="connsiteY151" fmla="*/ 1376184 h 4433788"/>
                  <a:gd name="connsiteX152" fmla="*/ 923579 w 3447090"/>
                  <a:gd name="connsiteY152" fmla="*/ 1394843 h 4433788"/>
                  <a:gd name="connsiteX153" fmla="*/ 867604 w 3447090"/>
                  <a:gd name="connsiteY153" fmla="*/ 1705036 h 4433788"/>
                  <a:gd name="connsiteX154" fmla="*/ 902588 w 3447090"/>
                  <a:gd name="connsiteY154" fmla="*/ 1996569 h 4433788"/>
                  <a:gd name="connsiteX155" fmla="*/ 839616 w 3447090"/>
                  <a:gd name="connsiteY155" fmla="*/ 2075864 h 4433788"/>
                  <a:gd name="connsiteX156" fmla="*/ 904919 w 3447090"/>
                  <a:gd name="connsiteY156" fmla="*/ 2348741 h 4433788"/>
                  <a:gd name="connsiteX157" fmla="*/ 1007540 w 3447090"/>
                  <a:gd name="connsiteY157" fmla="*/ 2246121 h 4433788"/>
                  <a:gd name="connsiteX158" fmla="*/ 1061182 w 3447090"/>
                  <a:gd name="connsiteY158" fmla="*/ 2148167 h 4433788"/>
                  <a:gd name="connsiteX159" fmla="*/ 1028531 w 3447090"/>
                  <a:gd name="connsiteY159" fmla="*/ 2199475 h 4433788"/>
                  <a:gd name="connsiteX160" fmla="*/ 1021533 w 3447090"/>
                  <a:gd name="connsiteY160" fmla="*/ 2176153 h 4433788"/>
                  <a:gd name="connsiteX161" fmla="*/ 1089169 w 3447090"/>
                  <a:gd name="connsiteY161" fmla="*/ 1982573 h 4433788"/>
                  <a:gd name="connsiteX162" fmla="*/ 1121821 w 3447090"/>
                  <a:gd name="connsiteY162" fmla="*/ 1998901 h 4433788"/>
                  <a:gd name="connsiteX163" fmla="*/ 1112492 w 3447090"/>
                  <a:gd name="connsiteY163" fmla="*/ 1959251 h 4433788"/>
                  <a:gd name="connsiteX164" fmla="*/ 1128818 w 3447090"/>
                  <a:gd name="connsiteY164" fmla="*/ 1959251 h 4433788"/>
                  <a:gd name="connsiteX165" fmla="*/ 1313066 w 3447090"/>
                  <a:gd name="connsiteY165" fmla="*/ 2005896 h 4433788"/>
                  <a:gd name="connsiteX166" fmla="*/ 1226773 w 3447090"/>
                  <a:gd name="connsiteY166" fmla="*/ 1819315 h 4433788"/>
                  <a:gd name="connsiteX167" fmla="*/ 1266421 w 3447090"/>
                  <a:gd name="connsiteY167" fmla="*/ 1618740 h 4433788"/>
                  <a:gd name="connsiteX168" fmla="*/ 1278082 w 3447090"/>
                  <a:gd name="connsiteY168" fmla="*/ 1604747 h 4433788"/>
                  <a:gd name="connsiteX169" fmla="*/ 1261757 w 3447090"/>
                  <a:gd name="connsiteY169" fmla="*/ 1677047 h 4433788"/>
                  <a:gd name="connsiteX170" fmla="*/ 1273419 w 3447090"/>
                  <a:gd name="connsiteY170" fmla="*/ 1667717 h 4433788"/>
                  <a:gd name="connsiteX171" fmla="*/ 1273419 w 3447090"/>
                  <a:gd name="connsiteY171" fmla="*/ 1709699 h 4433788"/>
                  <a:gd name="connsiteX172" fmla="*/ 1247763 w 3447090"/>
                  <a:gd name="connsiteY172" fmla="*/ 1844972 h 4433788"/>
                  <a:gd name="connsiteX173" fmla="*/ 1322396 w 3447090"/>
                  <a:gd name="connsiteY173" fmla="*/ 1966249 h 4433788"/>
                  <a:gd name="connsiteX174" fmla="*/ 1364376 w 3447090"/>
                  <a:gd name="connsiteY174" fmla="*/ 1917272 h 4433788"/>
                  <a:gd name="connsiteX175" fmla="*/ 1348050 w 3447090"/>
                  <a:gd name="connsiteY175" fmla="*/ 1842637 h 4433788"/>
                  <a:gd name="connsiteX176" fmla="*/ 1336389 w 3447090"/>
                  <a:gd name="connsiteY176" fmla="*/ 1427496 h 4433788"/>
                  <a:gd name="connsiteX177" fmla="*/ 1324727 w 3447090"/>
                  <a:gd name="connsiteY177" fmla="*/ 1441489 h 4433788"/>
                  <a:gd name="connsiteX178" fmla="*/ 1301405 w 3447090"/>
                  <a:gd name="connsiteY178" fmla="*/ 1537111 h 4433788"/>
                  <a:gd name="connsiteX179" fmla="*/ 1285080 w 3447090"/>
                  <a:gd name="connsiteY179" fmla="*/ 1583756 h 4433788"/>
                  <a:gd name="connsiteX180" fmla="*/ 1280415 w 3447090"/>
                  <a:gd name="connsiteY180" fmla="*/ 1541777 h 4433788"/>
                  <a:gd name="connsiteX181" fmla="*/ 1362045 w 3447090"/>
                  <a:gd name="connsiteY181" fmla="*/ 1152287 h 4433788"/>
                  <a:gd name="connsiteX182" fmla="*/ 1394695 w 3447090"/>
                  <a:gd name="connsiteY182" fmla="*/ 1035674 h 4433788"/>
                  <a:gd name="connsiteX183" fmla="*/ 1366709 w 3447090"/>
                  <a:gd name="connsiteY183" fmla="*/ 963374 h 4433788"/>
                  <a:gd name="connsiteX184" fmla="*/ 1303738 w 3447090"/>
                  <a:gd name="connsiteY184" fmla="*/ 1000690 h 4433788"/>
                  <a:gd name="connsiteX185" fmla="*/ 1275750 w 3447090"/>
                  <a:gd name="connsiteY185" fmla="*/ 940051 h 4433788"/>
                  <a:gd name="connsiteX186" fmla="*/ 1240766 w 3447090"/>
                  <a:gd name="connsiteY186" fmla="*/ 1163948 h 4433788"/>
                  <a:gd name="connsiteX187" fmla="*/ 1147476 w 3447090"/>
                  <a:gd name="connsiteY187" fmla="*/ 1768006 h 4433788"/>
                  <a:gd name="connsiteX188" fmla="*/ 1091501 w 3447090"/>
                  <a:gd name="connsiteY188" fmla="*/ 1973247 h 4433788"/>
                  <a:gd name="connsiteX189" fmla="*/ 1082173 w 3447090"/>
                  <a:gd name="connsiteY189" fmla="*/ 1954587 h 4433788"/>
                  <a:gd name="connsiteX190" fmla="*/ 1112492 w 3447090"/>
                  <a:gd name="connsiteY190" fmla="*/ 1812320 h 4433788"/>
                  <a:gd name="connsiteX191" fmla="*/ 1252428 w 3447090"/>
                  <a:gd name="connsiteY191" fmla="*/ 884076 h 4433788"/>
                  <a:gd name="connsiteX192" fmla="*/ 1222109 w 3447090"/>
                  <a:gd name="connsiteY192" fmla="*/ 893406 h 4433788"/>
                  <a:gd name="connsiteX193" fmla="*/ 1040192 w 3447090"/>
                  <a:gd name="connsiteY193" fmla="*/ 1007687 h 4433788"/>
                  <a:gd name="connsiteX194" fmla="*/ 1056517 w 3447090"/>
                  <a:gd name="connsiteY194" fmla="*/ 1257239 h 4433788"/>
                  <a:gd name="connsiteX195" fmla="*/ 1131150 w 3447090"/>
                  <a:gd name="connsiteY195" fmla="*/ 1642063 h 4433788"/>
                  <a:gd name="connsiteX196" fmla="*/ 1119488 w 3447090"/>
                  <a:gd name="connsiteY196" fmla="*/ 1663054 h 4433788"/>
                  <a:gd name="connsiteX197" fmla="*/ 1084504 w 3447090"/>
                  <a:gd name="connsiteY197" fmla="*/ 1548772 h 4433788"/>
                  <a:gd name="connsiteX198" fmla="*/ 1026198 w 3447090"/>
                  <a:gd name="connsiteY198" fmla="*/ 1049667 h 4433788"/>
                  <a:gd name="connsiteX199" fmla="*/ 1082173 w 3447090"/>
                  <a:gd name="connsiteY199" fmla="*/ 954044 h 4433788"/>
                  <a:gd name="connsiteX200" fmla="*/ 1030862 w 3447090"/>
                  <a:gd name="connsiteY200" fmla="*/ 856090 h 4433788"/>
                  <a:gd name="connsiteX201" fmla="*/ 1196453 w 3447090"/>
                  <a:gd name="connsiteY201" fmla="*/ 669509 h 4433788"/>
                  <a:gd name="connsiteX202" fmla="*/ 876933 w 3447090"/>
                  <a:gd name="connsiteY202" fmla="*/ 725484 h 4433788"/>
                  <a:gd name="connsiteX203" fmla="*/ 797636 w 3447090"/>
                  <a:gd name="connsiteY203" fmla="*/ 807113 h 4433788"/>
                  <a:gd name="connsiteX204" fmla="*/ 725336 w 3447090"/>
                  <a:gd name="connsiteY204" fmla="*/ 1045003 h 4433788"/>
                  <a:gd name="connsiteX205" fmla="*/ 601725 w 3447090"/>
                  <a:gd name="connsiteY205" fmla="*/ 1387845 h 4433788"/>
                  <a:gd name="connsiteX206" fmla="*/ 587732 w 3447090"/>
                  <a:gd name="connsiteY206" fmla="*/ 1492797 h 4433788"/>
                  <a:gd name="connsiteX207" fmla="*/ 571405 w 3447090"/>
                  <a:gd name="connsiteY207" fmla="*/ 1476473 h 4433788"/>
                  <a:gd name="connsiteX208" fmla="*/ 387157 w 3447090"/>
                  <a:gd name="connsiteY208" fmla="*/ 1495132 h 4433788"/>
                  <a:gd name="connsiteX209" fmla="*/ 132940 w 3447090"/>
                  <a:gd name="connsiteY209" fmla="*/ 1322544 h 4433788"/>
                  <a:gd name="connsiteX210" fmla="*/ 447796 w 3447090"/>
                  <a:gd name="connsiteY210" fmla="*/ 1418166 h 4433788"/>
                  <a:gd name="connsiteX211" fmla="*/ 545751 w 3447090"/>
                  <a:gd name="connsiteY211" fmla="*/ 1432159 h 4433788"/>
                  <a:gd name="connsiteX212" fmla="*/ 573739 w 3447090"/>
                  <a:gd name="connsiteY212" fmla="*/ 1427496 h 4433788"/>
                  <a:gd name="connsiteX213" fmla="*/ 604058 w 3447090"/>
                  <a:gd name="connsiteY213" fmla="*/ 1306216 h 4433788"/>
                  <a:gd name="connsiteX214" fmla="*/ 734664 w 3447090"/>
                  <a:gd name="connsiteY214" fmla="*/ 933053 h 4433788"/>
                  <a:gd name="connsiteX215" fmla="*/ 762652 w 3447090"/>
                  <a:gd name="connsiteY215" fmla="*/ 846760 h 4433788"/>
                  <a:gd name="connsiteX216" fmla="*/ 837284 w 3447090"/>
                  <a:gd name="connsiteY216" fmla="*/ 723149 h 4433788"/>
                  <a:gd name="connsiteX217" fmla="*/ 979552 w 3447090"/>
                  <a:gd name="connsiteY217" fmla="*/ 690500 h 4433788"/>
                  <a:gd name="connsiteX218" fmla="*/ 1030862 w 3447090"/>
                  <a:gd name="connsiteY218" fmla="*/ 678838 h 4433788"/>
                  <a:gd name="connsiteX219" fmla="*/ 1226773 w 3447090"/>
                  <a:gd name="connsiteY219" fmla="*/ 648518 h 4433788"/>
                  <a:gd name="connsiteX220" fmla="*/ 1322396 w 3447090"/>
                  <a:gd name="connsiteY220" fmla="*/ 601872 h 4433788"/>
                  <a:gd name="connsiteX221" fmla="*/ 1322396 w 3447090"/>
                  <a:gd name="connsiteY221" fmla="*/ 510913 h 4433788"/>
                  <a:gd name="connsiteX222" fmla="*/ 1327061 w 3447090"/>
                  <a:gd name="connsiteY222" fmla="*/ 475929 h 4433788"/>
                  <a:gd name="connsiteX223" fmla="*/ 1350383 w 3447090"/>
                  <a:gd name="connsiteY223" fmla="*/ 347655 h 4433788"/>
                  <a:gd name="connsiteX224" fmla="*/ 1408690 w 3447090"/>
                  <a:gd name="connsiteY224" fmla="*/ 112096 h 4433788"/>
                  <a:gd name="connsiteX225" fmla="*/ 1464663 w 3447090"/>
                  <a:gd name="connsiteY225" fmla="*/ 98103 h 4433788"/>
                  <a:gd name="connsiteX226" fmla="*/ 1471661 w 3447090"/>
                  <a:gd name="connsiteY226" fmla="*/ 67783 h 4433788"/>
                  <a:gd name="connsiteX227" fmla="*/ 1576613 w 3447090"/>
                  <a:gd name="connsiteY227" fmla="*/ 146 h 4433788"/>
                  <a:gd name="connsiteX228" fmla="*/ 1623259 w 3447090"/>
                  <a:gd name="connsiteY228" fmla="*/ 23469 h 4433788"/>
                  <a:gd name="connsiteX229" fmla="*/ 1739872 w 3447090"/>
                  <a:gd name="connsiteY229" fmla="*/ 44460 h 4433788"/>
                  <a:gd name="connsiteX230" fmla="*/ 1849488 w 3447090"/>
                  <a:gd name="connsiteY230" fmla="*/ 489922 h 4433788"/>
                  <a:gd name="connsiteX231" fmla="*/ 1826165 w 3447090"/>
                  <a:gd name="connsiteY231" fmla="*/ 517911 h 4433788"/>
                  <a:gd name="connsiteX232" fmla="*/ 1814504 w 3447090"/>
                  <a:gd name="connsiteY232" fmla="*/ 569220 h 4433788"/>
                  <a:gd name="connsiteX233" fmla="*/ 1777188 w 3447090"/>
                  <a:gd name="connsiteY233" fmla="*/ 620532 h 4433788"/>
                  <a:gd name="connsiteX234" fmla="*/ 1751533 w 3447090"/>
                  <a:gd name="connsiteY234" fmla="*/ 772129 h 4433788"/>
                  <a:gd name="connsiteX235" fmla="*/ 1847156 w 3447090"/>
                  <a:gd name="connsiteY235" fmla="*/ 867751 h 4433788"/>
                  <a:gd name="connsiteX236" fmla="*/ 2106037 w 3447090"/>
                  <a:gd name="connsiteY236" fmla="*/ 1147624 h 4433788"/>
                  <a:gd name="connsiteX237" fmla="*/ 2089712 w 3447090"/>
                  <a:gd name="connsiteY237" fmla="*/ 1215260 h 4433788"/>
                  <a:gd name="connsiteX238" fmla="*/ 2073386 w 3447090"/>
                  <a:gd name="connsiteY238" fmla="*/ 1215260 h 4433788"/>
                  <a:gd name="connsiteX239" fmla="*/ 2073386 w 3447090"/>
                  <a:gd name="connsiteY239" fmla="*/ 1203599 h 4433788"/>
                  <a:gd name="connsiteX240" fmla="*/ 2078051 w 3447090"/>
                  <a:gd name="connsiteY240" fmla="*/ 1198932 h 4433788"/>
                  <a:gd name="connsiteX241" fmla="*/ 2082714 w 3447090"/>
                  <a:gd name="connsiteY241" fmla="*/ 1070658 h 4433788"/>
                  <a:gd name="connsiteX242" fmla="*/ 1903131 w 3447090"/>
                  <a:gd name="connsiteY242" fmla="*/ 928390 h 4433788"/>
                  <a:gd name="connsiteX243" fmla="*/ 1756197 w 3447090"/>
                  <a:gd name="connsiteY243" fmla="*/ 814108 h 4433788"/>
                  <a:gd name="connsiteX244" fmla="*/ 1809840 w 3447090"/>
                  <a:gd name="connsiteY244" fmla="*/ 968037 h 4433788"/>
                  <a:gd name="connsiteX245" fmla="*/ 1830830 w 3447090"/>
                  <a:gd name="connsiteY245" fmla="*/ 1107973 h 4433788"/>
                  <a:gd name="connsiteX246" fmla="*/ 1763195 w 3447090"/>
                  <a:gd name="connsiteY246" fmla="*/ 1182608 h 4433788"/>
                  <a:gd name="connsiteX247" fmla="*/ 1781853 w 3447090"/>
                  <a:gd name="connsiteY247" fmla="*/ 1252576 h 4433788"/>
                  <a:gd name="connsiteX248" fmla="*/ 1865814 w 3447090"/>
                  <a:gd name="connsiteY248" fmla="*/ 1166280 h 4433788"/>
                  <a:gd name="connsiteX249" fmla="*/ 1842491 w 3447090"/>
                  <a:gd name="connsiteY249" fmla="*/ 1198932 h 4433788"/>
                  <a:gd name="connsiteX250" fmla="*/ 1791181 w 3447090"/>
                  <a:gd name="connsiteY250" fmla="*/ 1301553 h 4433788"/>
                  <a:gd name="connsiteX251" fmla="*/ 1854152 w 3447090"/>
                  <a:gd name="connsiteY251" fmla="*/ 1551104 h 4433788"/>
                  <a:gd name="connsiteX252" fmla="*/ 1837826 w 3447090"/>
                  <a:gd name="connsiteY252" fmla="*/ 1551104 h 4433788"/>
                  <a:gd name="connsiteX253" fmla="*/ 1814504 w 3447090"/>
                  <a:gd name="connsiteY253" fmla="*/ 1464811 h 4433788"/>
                  <a:gd name="connsiteX254" fmla="*/ 1774856 w 3447090"/>
                  <a:gd name="connsiteY254" fmla="*/ 1327207 h 4433788"/>
                  <a:gd name="connsiteX255" fmla="*/ 1772523 w 3447090"/>
                  <a:gd name="connsiteY255" fmla="*/ 1299221 h 4433788"/>
                  <a:gd name="connsiteX256" fmla="*/ 1721213 w 3447090"/>
                  <a:gd name="connsiteY256" fmla="*/ 1133631 h 4433788"/>
                  <a:gd name="connsiteX257" fmla="*/ 1700223 w 3447090"/>
                  <a:gd name="connsiteY257" fmla="*/ 1180276 h 4433788"/>
                  <a:gd name="connsiteX258" fmla="*/ 1529968 w 3447090"/>
                  <a:gd name="connsiteY258" fmla="*/ 1261905 h 4433788"/>
                  <a:gd name="connsiteX259" fmla="*/ 1529968 w 3447090"/>
                  <a:gd name="connsiteY259" fmla="*/ 1229253 h 4433788"/>
                  <a:gd name="connsiteX260" fmla="*/ 1525303 w 3447090"/>
                  <a:gd name="connsiteY260" fmla="*/ 1203599 h 4433788"/>
                  <a:gd name="connsiteX261" fmla="*/ 1492651 w 3447090"/>
                  <a:gd name="connsiteY261" fmla="*/ 1268900 h 4433788"/>
                  <a:gd name="connsiteX262" fmla="*/ 1550958 w 3447090"/>
                  <a:gd name="connsiteY262" fmla="*/ 1418166 h 4433788"/>
                  <a:gd name="connsiteX263" fmla="*/ 1618594 w 3447090"/>
                  <a:gd name="connsiteY263" fmla="*/ 1698038 h 4433788"/>
                  <a:gd name="connsiteX264" fmla="*/ 1604599 w 3447090"/>
                  <a:gd name="connsiteY264" fmla="*/ 1691040 h 4433788"/>
                  <a:gd name="connsiteX265" fmla="*/ 1571949 w 3447090"/>
                  <a:gd name="connsiteY265" fmla="*/ 1581425 h 4433788"/>
                  <a:gd name="connsiteX266" fmla="*/ 1536965 w 3447090"/>
                  <a:gd name="connsiteY266" fmla="*/ 1460148 h 4433788"/>
                  <a:gd name="connsiteX267" fmla="*/ 1534631 w 3447090"/>
                  <a:gd name="connsiteY267" fmla="*/ 1432159 h 4433788"/>
                  <a:gd name="connsiteX268" fmla="*/ 1473993 w 3447090"/>
                  <a:gd name="connsiteY268" fmla="*/ 1261905 h 4433788"/>
                  <a:gd name="connsiteX269" fmla="*/ 1506645 w 3447090"/>
                  <a:gd name="connsiteY269" fmla="*/ 1182608 h 4433788"/>
                  <a:gd name="connsiteX270" fmla="*/ 1485654 w 3447090"/>
                  <a:gd name="connsiteY270" fmla="*/ 1114971 h 4433788"/>
                  <a:gd name="connsiteX271" fmla="*/ 1520638 w 3447090"/>
                  <a:gd name="connsiteY271" fmla="*/ 1096312 h 4433788"/>
                  <a:gd name="connsiteX272" fmla="*/ 1504312 w 3447090"/>
                  <a:gd name="connsiteY272" fmla="*/ 1024012 h 4433788"/>
                  <a:gd name="connsiteX273" fmla="*/ 1464663 w 3447090"/>
                  <a:gd name="connsiteY273" fmla="*/ 1045003 h 4433788"/>
                  <a:gd name="connsiteX274" fmla="*/ 1478658 w 3447090"/>
                  <a:gd name="connsiteY274" fmla="*/ 1210594 h 4433788"/>
                  <a:gd name="connsiteX275" fmla="*/ 1466997 w 3447090"/>
                  <a:gd name="connsiteY275" fmla="*/ 1231585 h 4433788"/>
                  <a:gd name="connsiteX276" fmla="*/ 1457667 w 3447090"/>
                  <a:gd name="connsiteY276" fmla="*/ 1226921 h 4433788"/>
                  <a:gd name="connsiteX277" fmla="*/ 1446006 w 3447090"/>
                  <a:gd name="connsiteY277" fmla="*/ 1086985 h 4433788"/>
                  <a:gd name="connsiteX278" fmla="*/ 1434344 w 3447090"/>
                  <a:gd name="connsiteY278" fmla="*/ 1065994 h 4433788"/>
                  <a:gd name="connsiteX279" fmla="*/ 1434344 w 3447090"/>
                  <a:gd name="connsiteY279" fmla="*/ 1154619 h 4433788"/>
                  <a:gd name="connsiteX280" fmla="*/ 1418018 w 3447090"/>
                  <a:gd name="connsiteY280" fmla="*/ 1175610 h 4433788"/>
                  <a:gd name="connsiteX281" fmla="*/ 1418018 w 3447090"/>
                  <a:gd name="connsiteY281" fmla="*/ 1096312 h 4433788"/>
                  <a:gd name="connsiteX282" fmla="*/ 1392364 w 3447090"/>
                  <a:gd name="connsiteY282" fmla="*/ 1119635 h 4433788"/>
                  <a:gd name="connsiteX283" fmla="*/ 1359711 w 3447090"/>
                  <a:gd name="connsiteY283" fmla="*/ 1555770 h 4433788"/>
                  <a:gd name="connsiteX284" fmla="*/ 1359711 w 3447090"/>
                  <a:gd name="connsiteY284" fmla="*/ 1642063 h 4433788"/>
                  <a:gd name="connsiteX285" fmla="*/ 1399360 w 3447090"/>
                  <a:gd name="connsiteY285" fmla="*/ 1926601 h 4433788"/>
                  <a:gd name="connsiteX286" fmla="*/ 1441341 w 3447090"/>
                  <a:gd name="connsiteY286" fmla="*/ 1989571 h 4433788"/>
                  <a:gd name="connsiteX287" fmla="*/ 1457667 w 3447090"/>
                  <a:gd name="connsiteY287" fmla="*/ 1989571 h 4433788"/>
                  <a:gd name="connsiteX288" fmla="*/ 1508977 w 3447090"/>
                  <a:gd name="connsiteY288" fmla="*/ 1842637 h 4433788"/>
                  <a:gd name="connsiteX289" fmla="*/ 1441341 w 3447090"/>
                  <a:gd name="connsiteY289" fmla="*/ 1299221 h 4433788"/>
                  <a:gd name="connsiteX290" fmla="*/ 1446006 w 3447090"/>
                  <a:gd name="connsiteY290" fmla="*/ 1215260 h 4433788"/>
                  <a:gd name="connsiteX291" fmla="*/ 1457667 w 3447090"/>
                  <a:gd name="connsiteY291" fmla="*/ 1226921 h 4433788"/>
                  <a:gd name="connsiteX292" fmla="*/ 1497316 w 3447090"/>
                  <a:gd name="connsiteY292" fmla="*/ 1595418 h 4433788"/>
                  <a:gd name="connsiteX293" fmla="*/ 1532300 w 3447090"/>
                  <a:gd name="connsiteY293" fmla="*/ 1833311 h 4433788"/>
                  <a:gd name="connsiteX294" fmla="*/ 1487986 w 3447090"/>
                  <a:gd name="connsiteY294" fmla="*/ 2019892 h 4433788"/>
                  <a:gd name="connsiteX295" fmla="*/ 1550958 w 3447090"/>
                  <a:gd name="connsiteY295" fmla="*/ 2229796 h 4433788"/>
                  <a:gd name="connsiteX296" fmla="*/ 1597603 w 3447090"/>
                  <a:gd name="connsiteY296" fmla="*/ 2241457 h 4433788"/>
                  <a:gd name="connsiteX297" fmla="*/ 1737539 w 3447090"/>
                  <a:gd name="connsiteY297" fmla="*/ 2043215 h 4433788"/>
                  <a:gd name="connsiteX298" fmla="*/ 1746869 w 3447090"/>
                  <a:gd name="connsiteY298" fmla="*/ 1996569 h 4433788"/>
                  <a:gd name="connsiteX299" fmla="*/ 1735207 w 3447090"/>
                  <a:gd name="connsiteY299" fmla="*/ 1919603 h 4433788"/>
                  <a:gd name="connsiteX300" fmla="*/ 1625590 w 3447090"/>
                  <a:gd name="connsiteY300" fmla="*/ 1821649 h 4433788"/>
                  <a:gd name="connsiteX301" fmla="*/ 1616261 w 3447090"/>
                  <a:gd name="connsiteY301" fmla="*/ 1723692 h 4433788"/>
                  <a:gd name="connsiteX302" fmla="*/ 1611597 w 3447090"/>
                  <a:gd name="connsiteY302" fmla="*/ 1721361 h 4433788"/>
                  <a:gd name="connsiteX303" fmla="*/ 1630255 w 3447090"/>
                  <a:gd name="connsiteY303" fmla="*/ 1712031 h 4433788"/>
                  <a:gd name="connsiteX304" fmla="*/ 1641917 w 3447090"/>
                  <a:gd name="connsiteY304" fmla="*/ 1802990 h 4433788"/>
                  <a:gd name="connsiteX305" fmla="*/ 1800510 w 3447090"/>
                  <a:gd name="connsiteY305" fmla="*/ 1919603 h 4433788"/>
                  <a:gd name="connsiteX306" fmla="*/ 1870479 w 3447090"/>
                  <a:gd name="connsiteY306" fmla="*/ 1898612 h 4433788"/>
                  <a:gd name="connsiteX307" fmla="*/ 1891469 w 3447090"/>
                  <a:gd name="connsiteY307" fmla="*/ 1858965 h 4433788"/>
                  <a:gd name="connsiteX308" fmla="*/ 1966101 w 3447090"/>
                  <a:gd name="connsiteY308" fmla="*/ 1723692 h 4433788"/>
                  <a:gd name="connsiteX309" fmla="*/ 1966101 w 3447090"/>
                  <a:gd name="connsiteY309" fmla="*/ 1674715 h 4433788"/>
                  <a:gd name="connsiteX310" fmla="*/ 1977762 w 3447090"/>
                  <a:gd name="connsiteY310" fmla="*/ 1623407 h 4433788"/>
                  <a:gd name="connsiteX311" fmla="*/ 1989424 w 3447090"/>
                  <a:gd name="connsiteY311" fmla="*/ 1565100 h 4433788"/>
                  <a:gd name="connsiteX312" fmla="*/ 1989424 w 3447090"/>
                  <a:gd name="connsiteY312" fmla="*/ 1537111 h 4433788"/>
                  <a:gd name="connsiteX313" fmla="*/ 2068721 w 3447090"/>
                  <a:gd name="connsiteY313" fmla="*/ 1280562 h 4433788"/>
                  <a:gd name="connsiteX314" fmla="*/ 2087379 w 3447090"/>
                  <a:gd name="connsiteY314" fmla="*/ 1261905 h 4433788"/>
                  <a:gd name="connsiteX315" fmla="*/ 2015079 w 3447090"/>
                  <a:gd name="connsiteY315" fmla="*/ 1537111 h 4433788"/>
                  <a:gd name="connsiteX316" fmla="*/ 2012746 w 3447090"/>
                  <a:gd name="connsiteY316" fmla="*/ 1625738 h 4433788"/>
                  <a:gd name="connsiteX317" fmla="*/ 1980095 w 3447090"/>
                  <a:gd name="connsiteY317" fmla="*/ 1679379 h 4433788"/>
                  <a:gd name="connsiteX318" fmla="*/ 1991757 w 3447090"/>
                  <a:gd name="connsiteY318" fmla="*/ 1733022 h 4433788"/>
                  <a:gd name="connsiteX319" fmla="*/ 1933450 w 3447090"/>
                  <a:gd name="connsiteY319" fmla="*/ 1833311 h 4433788"/>
                  <a:gd name="connsiteX320" fmla="*/ 1847156 w 3447090"/>
                  <a:gd name="connsiteY320" fmla="*/ 1935928 h 4433788"/>
                  <a:gd name="connsiteX321" fmla="*/ 1767858 w 3447090"/>
                  <a:gd name="connsiteY321" fmla="*/ 1924267 h 4433788"/>
                  <a:gd name="connsiteX322" fmla="*/ 1781853 w 3447090"/>
                  <a:gd name="connsiteY322" fmla="*/ 2003564 h 4433788"/>
                  <a:gd name="connsiteX323" fmla="*/ 1842491 w 3447090"/>
                  <a:gd name="connsiteY323" fmla="*/ 1952256 h 4433788"/>
                  <a:gd name="connsiteX324" fmla="*/ 1737539 w 3447090"/>
                  <a:gd name="connsiteY324" fmla="*/ 2089860 h 4433788"/>
                  <a:gd name="connsiteX325" fmla="*/ 1343387 w 3447090"/>
                  <a:gd name="connsiteY325" fmla="*/ 2675259 h 4433788"/>
                  <a:gd name="connsiteX326" fmla="*/ 1282747 w 3447090"/>
                  <a:gd name="connsiteY326" fmla="*/ 2565640 h 4433788"/>
                  <a:gd name="connsiteX327" fmla="*/ 1355048 w 3447090"/>
                  <a:gd name="connsiteY327" fmla="*/ 2442032 h 4433788"/>
                  <a:gd name="connsiteX328" fmla="*/ 1399360 w 3447090"/>
                  <a:gd name="connsiteY328" fmla="*/ 2400050 h 4433788"/>
                  <a:gd name="connsiteX329" fmla="*/ 1397029 w 3447090"/>
                  <a:gd name="connsiteY329" fmla="*/ 2379059 h 4433788"/>
                  <a:gd name="connsiteX330" fmla="*/ 1446006 w 3447090"/>
                  <a:gd name="connsiteY330" fmla="*/ 2323087 h 4433788"/>
                  <a:gd name="connsiteX331" fmla="*/ 1522970 w 3447090"/>
                  <a:gd name="connsiteY331" fmla="*/ 2267112 h 4433788"/>
                  <a:gd name="connsiteX332" fmla="*/ 1499647 w 3447090"/>
                  <a:gd name="connsiteY332" fmla="*/ 2243789 h 4433788"/>
                  <a:gd name="connsiteX333" fmla="*/ 1418018 w 3447090"/>
                  <a:gd name="connsiteY333" fmla="*/ 2325418 h 4433788"/>
                  <a:gd name="connsiteX334" fmla="*/ 1261757 w 3447090"/>
                  <a:gd name="connsiteY334" fmla="*/ 2560977 h 4433788"/>
                  <a:gd name="connsiteX335" fmla="*/ 1245431 w 3447090"/>
                  <a:gd name="connsiteY335" fmla="*/ 2885163 h 4433788"/>
                  <a:gd name="connsiteX336" fmla="*/ 1168467 w 3447090"/>
                  <a:gd name="connsiteY336" fmla="*/ 3113723 h 4433788"/>
                  <a:gd name="connsiteX337" fmla="*/ 1147476 w 3447090"/>
                  <a:gd name="connsiteY337" fmla="*/ 3302639 h 4433788"/>
                  <a:gd name="connsiteX338" fmla="*/ 1201118 w 3447090"/>
                  <a:gd name="connsiteY338" fmla="*/ 3314300 h 4433788"/>
                  <a:gd name="connsiteX339" fmla="*/ 1499647 w 3447090"/>
                  <a:gd name="connsiteY339" fmla="*/ 3251327 h 4433788"/>
                  <a:gd name="connsiteX340" fmla="*/ 1681565 w 3447090"/>
                  <a:gd name="connsiteY340" fmla="*/ 3155705 h 4433788"/>
                  <a:gd name="connsiteX341" fmla="*/ 1718881 w 3447090"/>
                  <a:gd name="connsiteY341" fmla="*/ 3025099 h 4433788"/>
                  <a:gd name="connsiteX342" fmla="*/ 1963769 w 3447090"/>
                  <a:gd name="connsiteY342" fmla="*/ 2588963 h 4433788"/>
                  <a:gd name="connsiteX343" fmla="*/ 1980095 w 3447090"/>
                  <a:gd name="connsiteY343" fmla="*/ 2826856 h 4433788"/>
                  <a:gd name="connsiteX344" fmla="*/ 1991757 w 3447090"/>
                  <a:gd name="connsiteY344" fmla="*/ 2899156 h 4433788"/>
                  <a:gd name="connsiteX345" fmla="*/ 1998753 w 3447090"/>
                  <a:gd name="connsiteY345" fmla="*/ 3027430 h 4433788"/>
                  <a:gd name="connsiteX346" fmla="*/ 2038402 w 3447090"/>
                  <a:gd name="connsiteY346" fmla="*/ 3130051 h 4433788"/>
                  <a:gd name="connsiteX347" fmla="*/ 2134024 w 3447090"/>
                  <a:gd name="connsiteY347" fmla="*/ 3615160 h 4433788"/>
                  <a:gd name="connsiteX348" fmla="*/ 2185335 w 3447090"/>
                  <a:gd name="connsiteY348" fmla="*/ 4016312 h 4433788"/>
                  <a:gd name="connsiteX349" fmla="*/ 2134024 w 3447090"/>
                  <a:gd name="connsiteY349" fmla="*/ 4027973 h 4433788"/>
                  <a:gd name="connsiteX350" fmla="*/ 2320606 w 3447090"/>
                  <a:gd name="connsiteY350" fmla="*/ 4158580 h 4433788"/>
                  <a:gd name="connsiteX351" fmla="*/ 2602811 w 3447090"/>
                  <a:gd name="connsiteY351" fmla="*/ 4265864 h 4433788"/>
                  <a:gd name="connsiteX352" fmla="*/ 2609808 w 3447090"/>
                  <a:gd name="connsiteY352" fmla="*/ 4289186 h 4433788"/>
                  <a:gd name="connsiteX353" fmla="*/ 3444759 w 3447090"/>
                  <a:gd name="connsiteY353" fmla="*/ 4289186 h 4433788"/>
                  <a:gd name="connsiteX354" fmla="*/ 1425016 w 3447090"/>
                  <a:gd name="connsiteY354" fmla="*/ 1063662 h 4433788"/>
                  <a:gd name="connsiteX355" fmla="*/ 1429679 w 3447090"/>
                  <a:gd name="connsiteY355" fmla="*/ 1075324 h 4433788"/>
                  <a:gd name="connsiteX356" fmla="*/ 1425016 w 3447090"/>
                  <a:gd name="connsiteY356" fmla="*/ 1063662 h 4433788"/>
                  <a:gd name="connsiteX357" fmla="*/ 1515974 w 3447090"/>
                  <a:gd name="connsiteY357" fmla="*/ 895738 h 4433788"/>
                  <a:gd name="connsiteX358" fmla="*/ 1597603 w 3447090"/>
                  <a:gd name="connsiteY358" fmla="*/ 741808 h 4433788"/>
                  <a:gd name="connsiteX359" fmla="*/ 1436677 w 3447090"/>
                  <a:gd name="connsiteY359" fmla="*/ 741808 h 4433788"/>
                  <a:gd name="connsiteX360" fmla="*/ 1378371 w 3447090"/>
                  <a:gd name="connsiteY360" fmla="*/ 692831 h 4433788"/>
                  <a:gd name="connsiteX361" fmla="*/ 1504312 w 3447090"/>
                  <a:gd name="connsiteY361" fmla="*/ 895738 h 4433788"/>
                  <a:gd name="connsiteX362" fmla="*/ 1513642 w 3447090"/>
                  <a:gd name="connsiteY362" fmla="*/ 895738 h 4433788"/>
                  <a:gd name="connsiteX363" fmla="*/ 1683897 w 3447090"/>
                  <a:gd name="connsiteY363" fmla="*/ 1140626 h 4433788"/>
                  <a:gd name="connsiteX364" fmla="*/ 1686229 w 3447090"/>
                  <a:gd name="connsiteY364" fmla="*/ 1121969 h 4433788"/>
                  <a:gd name="connsiteX365" fmla="*/ 1672236 w 3447090"/>
                  <a:gd name="connsiteY365" fmla="*/ 1063662 h 4433788"/>
                  <a:gd name="connsiteX366" fmla="*/ 1613929 w 3447090"/>
                  <a:gd name="connsiteY366" fmla="*/ 1093980 h 4433788"/>
                  <a:gd name="connsiteX367" fmla="*/ 1546293 w 3447090"/>
                  <a:gd name="connsiteY367" fmla="*/ 1110308 h 4433788"/>
                  <a:gd name="connsiteX368" fmla="*/ 1511309 w 3447090"/>
                  <a:gd name="connsiteY368" fmla="*/ 1119635 h 4433788"/>
                  <a:gd name="connsiteX369" fmla="*/ 1557954 w 3447090"/>
                  <a:gd name="connsiteY369" fmla="*/ 1231585 h 4433788"/>
                  <a:gd name="connsiteX370" fmla="*/ 1637252 w 3447090"/>
                  <a:gd name="connsiteY370" fmla="*/ 1203599 h 4433788"/>
                  <a:gd name="connsiteX371" fmla="*/ 1693227 w 3447090"/>
                  <a:gd name="connsiteY371" fmla="*/ 1154619 h 4433788"/>
                  <a:gd name="connsiteX372" fmla="*/ 1681565 w 3447090"/>
                  <a:gd name="connsiteY372" fmla="*/ 1142957 h 4433788"/>
                  <a:gd name="connsiteX373" fmla="*/ 1744536 w 3447090"/>
                  <a:gd name="connsiteY373" fmla="*/ 804779 h 4433788"/>
                  <a:gd name="connsiteX374" fmla="*/ 1674568 w 3447090"/>
                  <a:gd name="connsiteY374" fmla="*/ 1005356 h 4433788"/>
                  <a:gd name="connsiteX375" fmla="*/ 1707220 w 3447090"/>
                  <a:gd name="connsiteY375" fmla="*/ 1110308 h 4433788"/>
                  <a:gd name="connsiteX376" fmla="*/ 1772523 w 3447090"/>
                  <a:gd name="connsiteY376" fmla="*/ 1149955 h 4433788"/>
                  <a:gd name="connsiteX377" fmla="*/ 1833163 w 3447090"/>
                  <a:gd name="connsiteY377" fmla="*/ 1072989 h 4433788"/>
                  <a:gd name="connsiteX378" fmla="*/ 1805175 w 3447090"/>
                  <a:gd name="connsiteY378" fmla="*/ 958710 h 4433788"/>
                  <a:gd name="connsiteX379" fmla="*/ 1744536 w 3447090"/>
                  <a:gd name="connsiteY379" fmla="*/ 807113 h 4433788"/>
                  <a:gd name="connsiteX380" fmla="*/ 1770191 w 3447090"/>
                  <a:gd name="connsiteY380" fmla="*/ 461936 h 4433788"/>
                  <a:gd name="connsiteX381" fmla="*/ 1753865 w 3447090"/>
                  <a:gd name="connsiteY381" fmla="*/ 475929 h 4433788"/>
                  <a:gd name="connsiteX382" fmla="*/ 1753865 w 3447090"/>
                  <a:gd name="connsiteY382" fmla="*/ 653181 h 4433788"/>
                  <a:gd name="connsiteX383" fmla="*/ 1730542 w 3447090"/>
                  <a:gd name="connsiteY383" fmla="*/ 753470 h 4433788"/>
                  <a:gd name="connsiteX384" fmla="*/ 1718881 w 3447090"/>
                  <a:gd name="connsiteY384" fmla="*/ 744140 h 4433788"/>
                  <a:gd name="connsiteX385" fmla="*/ 1735207 w 3447090"/>
                  <a:gd name="connsiteY385" fmla="*/ 657847 h 4433788"/>
                  <a:gd name="connsiteX386" fmla="*/ 1735207 w 3447090"/>
                  <a:gd name="connsiteY386" fmla="*/ 506250 h 4433788"/>
                  <a:gd name="connsiteX387" fmla="*/ 1718881 w 3447090"/>
                  <a:gd name="connsiteY387" fmla="*/ 506250 h 4433788"/>
                  <a:gd name="connsiteX388" fmla="*/ 1683897 w 3447090"/>
                  <a:gd name="connsiteY388" fmla="*/ 737145 h 4433788"/>
                  <a:gd name="connsiteX389" fmla="*/ 1672236 w 3447090"/>
                  <a:gd name="connsiteY389" fmla="*/ 723149 h 4433788"/>
                  <a:gd name="connsiteX390" fmla="*/ 1690894 w 3447090"/>
                  <a:gd name="connsiteY390" fmla="*/ 601872 h 4433788"/>
                  <a:gd name="connsiteX391" fmla="*/ 1679232 w 3447090"/>
                  <a:gd name="connsiteY391" fmla="*/ 601872 h 4433788"/>
                  <a:gd name="connsiteX392" fmla="*/ 1597603 w 3447090"/>
                  <a:gd name="connsiteY392" fmla="*/ 802447 h 4433788"/>
                  <a:gd name="connsiteX393" fmla="*/ 1541629 w 3447090"/>
                  <a:gd name="connsiteY393" fmla="*/ 1075324 h 4433788"/>
                  <a:gd name="connsiteX394" fmla="*/ 1644248 w 3447090"/>
                  <a:gd name="connsiteY394" fmla="*/ 1058996 h 4433788"/>
                  <a:gd name="connsiteX395" fmla="*/ 1646581 w 3447090"/>
                  <a:gd name="connsiteY395" fmla="*/ 1019349 h 4433788"/>
                  <a:gd name="connsiteX396" fmla="*/ 1777188 w 3447090"/>
                  <a:gd name="connsiteY396" fmla="*/ 627527 h 4433788"/>
                  <a:gd name="connsiteX397" fmla="*/ 1772523 w 3447090"/>
                  <a:gd name="connsiteY397" fmla="*/ 464268 h 4433788"/>
                  <a:gd name="connsiteX398" fmla="*/ 1816837 w 3447090"/>
                  <a:gd name="connsiteY398" fmla="*/ 506250 h 4433788"/>
                  <a:gd name="connsiteX399" fmla="*/ 1788849 w 3447090"/>
                  <a:gd name="connsiteY399" fmla="*/ 569220 h 4433788"/>
                  <a:gd name="connsiteX400" fmla="*/ 1807507 w 3447090"/>
                  <a:gd name="connsiteY400" fmla="*/ 545897 h 4433788"/>
                  <a:gd name="connsiteX401" fmla="*/ 1816837 w 3447090"/>
                  <a:gd name="connsiteY401" fmla="*/ 506250 h 4433788"/>
                  <a:gd name="connsiteX402" fmla="*/ 1520638 w 3447090"/>
                  <a:gd name="connsiteY402" fmla="*/ 191394 h 4433788"/>
                  <a:gd name="connsiteX403" fmla="*/ 1529968 w 3447090"/>
                  <a:gd name="connsiteY403" fmla="*/ 144749 h 4433788"/>
                  <a:gd name="connsiteX404" fmla="*/ 1553291 w 3447090"/>
                  <a:gd name="connsiteY404" fmla="*/ 196057 h 4433788"/>
                  <a:gd name="connsiteX405" fmla="*/ 1569615 w 3447090"/>
                  <a:gd name="connsiteY405" fmla="*/ 58453 h 4433788"/>
                  <a:gd name="connsiteX406" fmla="*/ 1632587 w 3447090"/>
                  <a:gd name="connsiteY406" fmla="*/ 51458 h 4433788"/>
                  <a:gd name="connsiteX407" fmla="*/ 1812172 w 3447090"/>
                  <a:gd name="connsiteY407" fmla="*/ 112096 h 4433788"/>
                  <a:gd name="connsiteX408" fmla="*/ 1861149 w 3447090"/>
                  <a:gd name="connsiteY408" fmla="*/ 184396 h 4433788"/>
                  <a:gd name="connsiteX409" fmla="*/ 1753865 w 3447090"/>
                  <a:gd name="connsiteY409" fmla="*/ 109765 h 4433788"/>
                  <a:gd name="connsiteX410" fmla="*/ 1842491 w 3447090"/>
                  <a:gd name="connsiteY410" fmla="*/ 196057 h 4433788"/>
                  <a:gd name="connsiteX411" fmla="*/ 1858817 w 3447090"/>
                  <a:gd name="connsiteY411" fmla="*/ 408293 h 4433788"/>
                  <a:gd name="connsiteX412" fmla="*/ 1816837 w 3447090"/>
                  <a:gd name="connsiteY412" fmla="*/ 471266 h 4433788"/>
                  <a:gd name="connsiteX413" fmla="*/ 1823833 w 3447090"/>
                  <a:gd name="connsiteY413" fmla="*/ 485259 h 4433788"/>
                  <a:gd name="connsiteX414" fmla="*/ 1900798 w 3447090"/>
                  <a:gd name="connsiteY414" fmla="*/ 282353 h 4433788"/>
                  <a:gd name="connsiteX415" fmla="*/ 1879808 w 3447090"/>
                  <a:gd name="connsiteY415" fmla="*/ 235708 h 4433788"/>
                  <a:gd name="connsiteX416" fmla="*/ 1891469 w 3447090"/>
                  <a:gd name="connsiteY416" fmla="*/ 219380 h 4433788"/>
                  <a:gd name="connsiteX417" fmla="*/ 1807507 w 3447090"/>
                  <a:gd name="connsiteY417" fmla="*/ 88774 h 4433788"/>
                  <a:gd name="connsiteX418" fmla="*/ 1548626 w 3447090"/>
                  <a:gd name="connsiteY418" fmla="*/ 53790 h 4433788"/>
                  <a:gd name="connsiteX419" fmla="*/ 1518307 w 3447090"/>
                  <a:gd name="connsiteY419" fmla="*/ 105098 h 4433788"/>
                  <a:gd name="connsiteX420" fmla="*/ 1529968 w 3447090"/>
                  <a:gd name="connsiteY420" fmla="*/ 51458 h 4433788"/>
                  <a:gd name="connsiteX421" fmla="*/ 1574280 w 3447090"/>
                  <a:gd name="connsiteY421" fmla="*/ 14142 h 4433788"/>
                  <a:gd name="connsiteX422" fmla="*/ 1520638 w 3447090"/>
                  <a:gd name="connsiteY422" fmla="*/ 191394 h 4433788"/>
                  <a:gd name="connsiteX423" fmla="*/ 1585942 w 3447090"/>
                  <a:gd name="connsiteY423" fmla="*/ 158742 h 4433788"/>
                  <a:gd name="connsiteX424" fmla="*/ 1578945 w 3447090"/>
                  <a:gd name="connsiteY424" fmla="*/ 170403 h 4433788"/>
                  <a:gd name="connsiteX425" fmla="*/ 1709552 w 3447090"/>
                  <a:gd name="connsiteY425" fmla="*/ 322000 h 4433788"/>
                  <a:gd name="connsiteX426" fmla="*/ 1723546 w 3447090"/>
                  <a:gd name="connsiteY426" fmla="*/ 333662 h 4433788"/>
                  <a:gd name="connsiteX427" fmla="*/ 1585942 w 3447090"/>
                  <a:gd name="connsiteY427" fmla="*/ 158742 h 4433788"/>
                  <a:gd name="connsiteX428" fmla="*/ 1385367 w 3447090"/>
                  <a:gd name="connsiteY428" fmla="*/ 203055 h 4433788"/>
                  <a:gd name="connsiteX429" fmla="*/ 1413355 w 3447090"/>
                  <a:gd name="connsiteY429" fmla="*/ 154078 h 4433788"/>
                  <a:gd name="connsiteX430" fmla="*/ 1476325 w 3447090"/>
                  <a:gd name="connsiteY430" fmla="*/ 100435 h 4433788"/>
                  <a:gd name="connsiteX431" fmla="*/ 1385367 w 3447090"/>
                  <a:gd name="connsiteY431" fmla="*/ 191394 h 4433788"/>
                  <a:gd name="connsiteX432" fmla="*/ 1385367 w 3447090"/>
                  <a:gd name="connsiteY432" fmla="*/ 203055 h 4433788"/>
                  <a:gd name="connsiteX433" fmla="*/ 1392364 w 3447090"/>
                  <a:gd name="connsiteY433" fmla="*/ 254364 h 4433788"/>
                  <a:gd name="connsiteX434" fmla="*/ 1392364 w 3447090"/>
                  <a:gd name="connsiteY434" fmla="*/ 226378 h 4433788"/>
                  <a:gd name="connsiteX435" fmla="*/ 1380702 w 3447090"/>
                  <a:gd name="connsiteY435" fmla="*/ 226378 h 4433788"/>
                  <a:gd name="connsiteX436" fmla="*/ 1392364 w 3447090"/>
                  <a:gd name="connsiteY436" fmla="*/ 254364 h 4433788"/>
                  <a:gd name="connsiteX437" fmla="*/ 1359711 w 3447090"/>
                  <a:gd name="connsiteY437" fmla="*/ 604204 h 4433788"/>
                  <a:gd name="connsiteX438" fmla="*/ 1585942 w 3447090"/>
                  <a:gd name="connsiteY438" fmla="*/ 720817 h 4433788"/>
                  <a:gd name="connsiteX439" fmla="*/ 1667571 w 3447090"/>
                  <a:gd name="connsiteY439" fmla="*/ 585548 h 4433788"/>
                  <a:gd name="connsiteX440" fmla="*/ 1690894 w 3447090"/>
                  <a:gd name="connsiteY440" fmla="*/ 571552 h 4433788"/>
                  <a:gd name="connsiteX441" fmla="*/ 1709552 w 3447090"/>
                  <a:gd name="connsiteY441" fmla="*/ 499252 h 4433788"/>
                  <a:gd name="connsiteX442" fmla="*/ 1737539 w 3447090"/>
                  <a:gd name="connsiteY442" fmla="*/ 480596 h 4433788"/>
                  <a:gd name="connsiteX443" fmla="*/ 1760862 w 3447090"/>
                  <a:gd name="connsiteY443" fmla="*/ 429284 h 4433788"/>
                  <a:gd name="connsiteX444" fmla="*/ 1697890 w 3447090"/>
                  <a:gd name="connsiteY444" fmla="*/ 342991 h 4433788"/>
                  <a:gd name="connsiteX445" fmla="*/ 1595271 w 3447090"/>
                  <a:gd name="connsiteY445" fmla="*/ 221712 h 4433788"/>
                  <a:gd name="connsiteX446" fmla="*/ 1548626 w 3447090"/>
                  <a:gd name="connsiteY446" fmla="*/ 242703 h 4433788"/>
                  <a:gd name="connsiteX447" fmla="*/ 1522970 w 3447090"/>
                  <a:gd name="connsiteY447" fmla="*/ 210050 h 4433788"/>
                  <a:gd name="connsiteX448" fmla="*/ 1499647 w 3447090"/>
                  <a:gd name="connsiteY448" fmla="*/ 214717 h 4433788"/>
                  <a:gd name="connsiteX449" fmla="*/ 1471661 w 3447090"/>
                  <a:gd name="connsiteY449" fmla="*/ 198389 h 4433788"/>
                  <a:gd name="connsiteX450" fmla="*/ 1457667 w 3447090"/>
                  <a:gd name="connsiteY450" fmla="*/ 233373 h 4433788"/>
                  <a:gd name="connsiteX451" fmla="*/ 1422683 w 3447090"/>
                  <a:gd name="connsiteY451" fmla="*/ 294014 h 4433788"/>
                  <a:gd name="connsiteX452" fmla="*/ 1411022 w 3447090"/>
                  <a:gd name="connsiteY452" fmla="*/ 324332 h 4433788"/>
                  <a:gd name="connsiteX453" fmla="*/ 1525303 w 3447090"/>
                  <a:gd name="connsiteY453" fmla="*/ 315002 h 4433788"/>
                  <a:gd name="connsiteX454" fmla="*/ 1432013 w 3447090"/>
                  <a:gd name="connsiteY454" fmla="*/ 328998 h 4433788"/>
                  <a:gd name="connsiteX455" fmla="*/ 1406357 w 3447090"/>
                  <a:gd name="connsiteY455" fmla="*/ 333662 h 4433788"/>
                  <a:gd name="connsiteX456" fmla="*/ 1362045 w 3447090"/>
                  <a:gd name="connsiteY456" fmla="*/ 604204 h 4433788"/>
                  <a:gd name="connsiteX457" fmla="*/ 1345718 w 3447090"/>
                  <a:gd name="connsiteY457" fmla="*/ 615865 h 4433788"/>
                  <a:gd name="connsiteX458" fmla="*/ 1299073 w 3447090"/>
                  <a:gd name="connsiteY458" fmla="*/ 618197 h 4433788"/>
                  <a:gd name="connsiteX459" fmla="*/ 1147476 w 3447090"/>
                  <a:gd name="connsiteY459" fmla="*/ 753470 h 4433788"/>
                  <a:gd name="connsiteX460" fmla="*/ 1065846 w 3447090"/>
                  <a:gd name="connsiteY460" fmla="*/ 858422 h 4433788"/>
                  <a:gd name="connsiteX461" fmla="*/ 1110160 w 3447090"/>
                  <a:gd name="connsiteY461" fmla="*/ 935388 h 4433788"/>
                  <a:gd name="connsiteX462" fmla="*/ 1124153 w 3447090"/>
                  <a:gd name="connsiteY462" fmla="*/ 933053 h 4433788"/>
                  <a:gd name="connsiteX463" fmla="*/ 1212779 w 3447090"/>
                  <a:gd name="connsiteY463" fmla="*/ 877081 h 4433788"/>
                  <a:gd name="connsiteX464" fmla="*/ 1264089 w 3447090"/>
                  <a:gd name="connsiteY464" fmla="*/ 856090 h 4433788"/>
                  <a:gd name="connsiteX465" fmla="*/ 1280415 w 3447090"/>
                  <a:gd name="connsiteY465" fmla="*/ 793117 h 4433788"/>
                  <a:gd name="connsiteX466" fmla="*/ 1345718 w 3447090"/>
                  <a:gd name="connsiteY466" fmla="*/ 615865 h 4433788"/>
                  <a:gd name="connsiteX467" fmla="*/ 1376038 w 3447090"/>
                  <a:gd name="connsiteY467" fmla="*/ 914397 h 4433788"/>
                  <a:gd name="connsiteX468" fmla="*/ 1425016 w 3447090"/>
                  <a:gd name="connsiteY468" fmla="*/ 893406 h 4433788"/>
                  <a:gd name="connsiteX469" fmla="*/ 1401693 w 3447090"/>
                  <a:gd name="connsiteY469" fmla="*/ 867751 h 4433788"/>
                  <a:gd name="connsiteX470" fmla="*/ 1350383 w 3447090"/>
                  <a:gd name="connsiteY470" fmla="*/ 746472 h 4433788"/>
                  <a:gd name="connsiteX471" fmla="*/ 1357380 w 3447090"/>
                  <a:gd name="connsiteY471" fmla="*/ 650849 h 4433788"/>
                  <a:gd name="connsiteX472" fmla="*/ 1345718 w 3447090"/>
                  <a:gd name="connsiteY472" fmla="*/ 657847 h 4433788"/>
                  <a:gd name="connsiteX473" fmla="*/ 1301405 w 3447090"/>
                  <a:gd name="connsiteY473" fmla="*/ 807113 h 4433788"/>
                  <a:gd name="connsiteX474" fmla="*/ 1313066 w 3447090"/>
                  <a:gd name="connsiteY474" fmla="*/ 954044 h 4433788"/>
                  <a:gd name="connsiteX475" fmla="*/ 1378371 w 3447090"/>
                  <a:gd name="connsiteY475" fmla="*/ 912065 h 4433788"/>
                  <a:gd name="connsiteX476" fmla="*/ 1427348 w 3447090"/>
                  <a:gd name="connsiteY476" fmla="*/ 1012351 h 4433788"/>
                  <a:gd name="connsiteX477" fmla="*/ 1457667 w 3447090"/>
                  <a:gd name="connsiteY477" fmla="*/ 951713 h 4433788"/>
                  <a:gd name="connsiteX478" fmla="*/ 1415686 w 3447090"/>
                  <a:gd name="connsiteY478" fmla="*/ 933053 h 4433788"/>
                  <a:gd name="connsiteX479" fmla="*/ 1427348 w 3447090"/>
                  <a:gd name="connsiteY479" fmla="*/ 1012351 h 4433788"/>
                  <a:gd name="connsiteX480" fmla="*/ 1420351 w 3447090"/>
                  <a:gd name="connsiteY480" fmla="*/ 2194812 h 4433788"/>
                  <a:gd name="connsiteX481" fmla="*/ 1494984 w 3447090"/>
                  <a:gd name="connsiteY481" fmla="*/ 2143500 h 4433788"/>
                  <a:gd name="connsiteX482" fmla="*/ 1420351 w 3447090"/>
                  <a:gd name="connsiteY482" fmla="*/ 2194812 h 4433788"/>
                  <a:gd name="connsiteX483" fmla="*/ 1334057 w 3447090"/>
                  <a:gd name="connsiteY483" fmla="*/ 2001233 h 4433788"/>
                  <a:gd name="connsiteX484" fmla="*/ 1432013 w 3447090"/>
                  <a:gd name="connsiteY484" fmla="*/ 2001233 h 4433788"/>
                  <a:gd name="connsiteX485" fmla="*/ 1394695 w 3447090"/>
                  <a:gd name="connsiteY485" fmla="*/ 1931265 h 4433788"/>
                  <a:gd name="connsiteX486" fmla="*/ 1334057 w 3447090"/>
                  <a:gd name="connsiteY486" fmla="*/ 2001233 h 4433788"/>
                  <a:gd name="connsiteX487" fmla="*/ 869935 w 3447090"/>
                  <a:gd name="connsiteY487" fmla="*/ 1621072 h 4433788"/>
                  <a:gd name="connsiteX488" fmla="*/ 893258 w 3447090"/>
                  <a:gd name="connsiteY488" fmla="*/ 1425164 h 4433788"/>
                  <a:gd name="connsiteX489" fmla="*/ 858274 w 3447090"/>
                  <a:gd name="connsiteY489" fmla="*/ 1600084 h 4433788"/>
                  <a:gd name="connsiteX490" fmla="*/ 869935 w 3447090"/>
                  <a:gd name="connsiteY490" fmla="*/ 1621072 h 4433788"/>
                  <a:gd name="connsiteX491" fmla="*/ 848946 w 3447090"/>
                  <a:gd name="connsiteY491" fmla="*/ 2022224 h 4433788"/>
                  <a:gd name="connsiteX492" fmla="*/ 839616 w 3447090"/>
                  <a:gd name="connsiteY492" fmla="*/ 1987240 h 4433788"/>
                  <a:gd name="connsiteX493" fmla="*/ 748659 w 3447090"/>
                  <a:gd name="connsiteY493" fmla="*/ 2005896 h 4433788"/>
                  <a:gd name="connsiteX494" fmla="*/ 716006 w 3447090"/>
                  <a:gd name="connsiteY494" fmla="*/ 2124844 h 4433788"/>
                  <a:gd name="connsiteX495" fmla="*/ 725336 w 3447090"/>
                  <a:gd name="connsiteY495" fmla="*/ 2152830 h 4433788"/>
                  <a:gd name="connsiteX496" fmla="*/ 848946 w 3447090"/>
                  <a:gd name="connsiteY496" fmla="*/ 2024555 h 4433788"/>
                  <a:gd name="connsiteX497" fmla="*/ 776645 w 3447090"/>
                  <a:gd name="connsiteY497" fmla="*/ 2206473 h 4433788"/>
                  <a:gd name="connsiteX498" fmla="*/ 825623 w 3447090"/>
                  <a:gd name="connsiteY498" fmla="*/ 2138837 h 4433788"/>
                  <a:gd name="connsiteX499" fmla="*/ 823290 w 3447090"/>
                  <a:gd name="connsiteY499" fmla="*/ 2092192 h 4433788"/>
                  <a:gd name="connsiteX500" fmla="*/ 760320 w 3447090"/>
                  <a:gd name="connsiteY500" fmla="*/ 2129507 h 4433788"/>
                  <a:gd name="connsiteX501" fmla="*/ 776645 w 3447090"/>
                  <a:gd name="connsiteY501" fmla="*/ 2206473 h 4433788"/>
                  <a:gd name="connsiteX502" fmla="*/ 932907 w 3447090"/>
                  <a:gd name="connsiteY502" fmla="*/ 3176696 h 4433788"/>
                  <a:gd name="connsiteX503" fmla="*/ 916581 w 3447090"/>
                  <a:gd name="connsiteY503" fmla="*/ 3099730 h 4433788"/>
                  <a:gd name="connsiteX504" fmla="*/ 916581 w 3447090"/>
                  <a:gd name="connsiteY504" fmla="*/ 3027430 h 4433788"/>
                  <a:gd name="connsiteX505" fmla="*/ 741661 w 3447090"/>
                  <a:gd name="connsiteY505" fmla="*/ 2491009 h 4433788"/>
                  <a:gd name="connsiteX506" fmla="*/ 727668 w 3447090"/>
                  <a:gd name="connsiteY506" fmla="*/ 2472350 h 4433788"/>
                  <a:gd name="connsiteX507" fmla="*/ 881597 w 3447090"/>
                  <a:gd name="connsiteY507" fmla="*/ 3008771 h 4433788"/>
                  <a:gd name="connsiteX508" fmla="*/ 872268 w 3447090"/>
                  <a:gd name="connsiteY508" fmla="*/ 3088069 h 4433788"/>
                  <a:gd name="connsiteX509" fmla="*/ 935240 w 3447090"/>
                  <a:gd name="connsiteY509" fmla="*/ 3179028 h 4433788"/>
                  <a:gd name="connsiteX510" fmla="*/ 928242 w 3447090"/>
                  <a:gd name="connsiteY510" fmla="*/ 3260657 h 4433788"/>
                  <a:gd name="connsiteX511" fmla="*/ 949233 w 3447090"/>
                  <a:gd name="connsiteY511" fmla="*/ 3309634 h 4433788"/>
                  <a:gd name="connsiteX512" fmla="*/ 960894 w 3447090"/>
                  <a:gd name="connsiteY512" fmla="*/ 3325962 h 4433788"/>
                  <a:gd name="connsiteX513" fmla="*/ 956230 w 3447090"/>
                  <a:gd name="connsiteY513" fmla="*/ 3302639 h 4433788"/>
                  <a:gd name="connsiteX514" fmla="*/ 956230 w 3447090"/>
                  <a:gd name="connsiteY514" fmla="*/ 3279316 h 4433788"/>
                  <a:gd name="connsiteX515" fmla="*/ 951565 w 3447090"/>
                  <a:gd name="connsiteY515" fmla="*/ 3262989 h 4433788"/>
                  <a:gd name="connsiteX516" fmla="*/ 951565 w 3447090"/>
                  <a:gd name="connsiteY516" fmla="*/ 3251327 h 4433788"/>
                  <a:gd name="connsiteX517" fmla="*/ 951565 w 3447090"/>
                  <a:gd name="connsiteY517" fmla="*/ 3246664 h 4433788"/>
                  <a:gd name="connsiteX518" fmla="*/ 902588 w 3447090"/>
                  <a:gd name="connsiteY518" fmla="*/ 3176696 h 4433788"/>
                  <a:gd name="connsiteX519" fmla="*/ 930575 w 3447090"/>
                  <a:gd name="connsiteY519" fmla="*/ 3258325 h 4433788"/>
                  <a:gd name="connsiteX520" fmla="*/ 1030862 w 3447090"/>
                  <a:gd name="connsiteY520" fmla="*/ 3804076 h 4433788"/>
                  <a:gd name="connsiteX521" fmla="*/ 942236 w 3447090"/>
                  <a:gd name="connsiteY521" fmla="*/ 3325962 h 4433788"/>
                  <a:gd name="connsiteX522" fmla="*/ 914249 w 3447090"/>
                  <a:gd name="connsiteY522" fmla="*/ 3286311 h 4433788"/>
                  <a:gd name="connsiteX523" fmla="*/ 1028531 w 3447090"/>
                  <a:gd name="connsiteY523" fmla="*/ 3804076 h 4433788"/>
                  <a:gd name="connsiteX524" fmla="*/ 1322396 w 3447090"/>
                  <a:gd name="connsiteY524" fmla="*/ 4303179 h 4433788"/>
                  <a:gd name="connsiteX525" fmla="*/ 1257093 w 3447090"/>
                  <a:gd name="connsiteY525" fmla="*/ 4289186 h 4433788"/>
                  <a:gd name="connsiteX526" fmla="*/ 1210447 w 3447090"/>
                  <a:gd name="connsiteY526" fmla="*/ 4284523 h 4433788"/>
                  <a:gd name="connsiteX527" fmla="*/ 1177795 w 3447090"/>
                  <a:gd name="connsiteY527" fmla="*/ 4272862 h 4433788"/>
                  <a:gd name="connsiteX528" fmla="*/ 1294408 w 3447090"/>
                  <a:gd name="connsiteY528" fmla="*/ 4272862 h 4433788"/>
                  <a:gd name="connsiteX529" fmla="*/ 1303738 w 3447090"/>
                  <a:gd name="connsiteY529" fmla="*/ 4261200 h 4433788"/>
                  <a:gd name="connsiteX530" fmla="*/ 1105495 w 3447090"/>
                  <a:gd name="connsiteY530" fmla="*/ 4226216 h 4433788"/>
                  <a:gd name="connsiteX531" fmla="*/ 1035527 w 3447090"/>
                  <a:gd name="connsiteY531" fmla="*/ 4249539 h 4433788"/>
                  <a:gd name="connsiteX532" fmla="*/ 1028531 w 3447090"/>
                  <a:gd name="connsiteY532" fmla="*/ 4293853 h 4433788"/>
                  <a:gd name="connsiteX533" fmla="*/ 1322396 w 3447090"/>
                  <a:gd name="connsiteY533" fmla="*/ 4298516 h 4433788"/>
                  <a:gd name="connsiteX534" fmla="*/ 1758530 w 3447090"/>
                  <a:gd name="connsiteY534" fmla="*/ 4326502 h 4433788"/>
                  <a:gd name="connsiteX535" fmla="*/ 1835495 w 3447090"/>
                  <a:gd name="connsiteY535" fmla="*/ 4338163 h 4433788"/>
                  <a:gd name="connsiteX536" fmla="*/ 1975431 w 3447090"/>
                  <a:gd name="connsiteY536" fmla="*/ 4338163 h 4433788"/>
                  <a:gd name="connsiteX537" fmla="*/ 1961437 w 3447090"/>
                  <a:gd name="connsiteY537" fmla="*/ 4326502 h 4433788"/>
                  <a:gd name="connsiteX538" fmla="*/ 1758530 w 3447090"/>
                  <a:gd name="connsiteY538" fmla="*/ 4326502 h 4433788"/>
                  <a:gd name="connsiteX539" fmla="*/ 2050063 w 3447090"/>
                  <a:gd name="connsiteY539" fmla="*/ 3416918 h 4433788"/>
                  <a:gd name="connsiteX540" fmla="*/ 2131693 w 3447090"/>
                  <a:gd name="connsiteY540" fmla="*/ 3988323 h 4433788"/>
                  <a:gd name="connsiteX541" fmla="*/ 2166677 w 3447090"/>
                  <a:gd name="connsiteY541" fmla="*/ 3997653 h 4433788"/>
                  <a:gd name="connsiteX542" fmla="*/ 2120031 w 3447090"/>
                  <a:gd name="connsiteY542" fmla="*/ 3629156 h 4433788"/>
                  <a:gd name="connsiteX543" fmla="*/ 1991757 w 3447090"/>
                  <a:gd name="connsiteY543" fmla="*/ 3055416 h 4433788"/>
                  <a:gd name="connsiteX544" fmla="*/ 1959104 w 3447090"/>
                  <a:gd name="connsiteY544" fmla="*/ 2745227 h 4433788"/>
                  <a:gd name="connsiteX545" fmla="*/ 1947443 w 3447090"/>
                  <a:gd name="connsiteY545" fmla="*/ 2754556 h 4433788"/>
                  <a:gd name="connsiteX546" fmla="*/ 1963769 w 3447090"/>
                  <a:gd name="connsiteY546" fmla="*/ 3167366 h 4433788"/>
                  <a:gd name="connsiteX547" fmla="*/ 2047730 w 3447090"/>
                  <a:gd name="connsiteY547" fmla="*/ 3416918 h 4433788"/>
                  <a:gd name="connsiteX548" fmla="*/ 2173673 w 3447090"/>
                  <a:gd name="connsiteY548" fmla="*/ 4095610 h 4433788"/>
                  <a:gd name="connsiteX549" fmla="*/ 2087379 w 3447090"/>
                  <a:gd name="connsiteY549" fmla="*/ 4146918 h 4433788"/>
                  <a:gd name="connsiteX550" fmla="*/ 2173673 w 3447090"/>
                  <a:gd name="connsiteY550" fmla="*/ 4095610 h 4433788"/>
                  <a:gd name="connsiteX551" fmla="*/ 2574824 w 3447090"/>
                  <a:gd name="connsiteY551" fmla="*/ 4251871 h 4433788"/>
                  <a:gd name="connsiteX552" fmla="*/ 2500191 w 3447090"/>
                  <a:gd name="connsiteY552" fmla="*/ 4198227 h 4433788"/>
                  <a:gd name="connsiteX553" fmla="*/ 2315941 w 3447090"/>
                  <a:gd name="connsiteY553" fmla="*/ 4165578 h 4433788"/>
                  <a:gd name="connsiteX554" fmla="*/ 2178338 w 3447090"/>
                  <a:gd name="connsiteY554" fmla="*/ 4144587 h 4433788"/>
                  <a:gd name="connsiteX555" fmla="*/ 2201661 w 3447090"/>
                  <a:gd name="connsiteY555" fmla="*/ 4165578 h 4433788"/>
                  <a:gd name="connsiteX556" fmla="*/ 2451214 w 3447090"/>
                  <a:gd name="connsiteY556" fmla="*/ 4226216 h 4433788"/>
                  <a:gd name="connsiteX557" fmla="*/ 2574824 w 3447090"/>
                  <a:gd name="connsiteY557" fmla="*/ 4254202 h 4433788"/>
                  <a:gd name="connsiteX558" fmla="*/ 646038 w 3447090"/>
                  <a:gd name="connsiteY558" fmla="*/ 1844972 h 4433788"/>
                  <a:gd name="connsiteX559" fmla="*/ 590063 w 3447090"/>
                  <a:gd name="connsiteY559" fmla="*/ 1560434 h 4433788"/>
                  <a:gd name="connsiteX560" fmla="*/ 566741 w 3447090"/>
                  <a:gd name="connsiteY560" fmla="*/ 1567432 h 4433788"/>
                  <a:gd name="connsiteX561" fmla="*/ 608723 w 3447090"/>
                  <a:gd name="connsiteY561" fmla="*/ 1777336 h 4433788"/>
                  <a:gd name="connsiteX562" fmla="*/ 646038 w 3447090"/>
                  <a:gd name="connsiteY562" fmla="*/ 1844972 h 4433788"/>
                  <a:gd name="connsiteX563" fmla="*/ 1907794 w 3447090"/>
                  <a:gd name="connsiteY563" fmla="*/ 1632733 h 4433788"/>
                  <a:gd name="connsiteX564" fmla="*/ 1931117 w 3447090"/>
                  <a:gd name="connsiteY564" fmla="*/ 1621072 h 4433788"/>
                  <a:gd name="connsiteX565" fmla="*/ 1910127 w 3447090"/>
                  <a:gd name="connsiteY565" fmla="*/ 1609411 h 4433788"/>
                  <a:gd name="connsiteX566" fmla="*/ 1893801 w 3447090"/>
                  <a:gd name="connsiteY566" fmla="*/ 1602416 h 4433788"/>
                  <a:gd name="connsiteX567" fmla="*/ 1863482 w 3447090"/>
                  <a:gd name="connsiteY567" fmla="*/ 1551104 h 4433788"/>
                  <a:gd name="connsiteX568" fmla="*/ 1875143 w 3447090"/>
                  <a:gd name="connsiteY568" fmla="*/ 1728359 h 4433788"/>
                  <a:gd name="connsiteX569" fmla="*/ 1891469 w 3447090"/>
                  <a:gd name="connsiteY569" fmla="*/ 1723692 h 4433788"/>
                  <a:gd name="connsiteX570" fmla="*/ 1896133 w 3447090"/>
                  <a:gd name="connsiteY570" fmla="*/ 1630402 h 4433788"/>
                  <a:gd name="connsiteX571" fmla="*/ 1907794 w 3447090"/>
                  <a:gd name="connsiteY571" fmla="*/ 1630402 h 4433788"/>
                  <a:gd name="connsiteX572" fmla="*/ 1695558 w 3447090"/>
                  <a:gd name="connsiteY572" fmla="*/ 403630 h 4433788"/>
                  <a:gd name="connsiteX573" fmla="*/ 1662906 w 3447090"/>
                  <a:gd name="connsiteY573" fmla="*/ 373309 h 4433788"/>
                  <a:gd name="connsiteX574" fmla="*/ 1623259 w 3447090"/>
                  <a:gd name="connsiteY574" fmla="*/ 340660 h 4433788"/>
                  <a:gd name="connsiteX575" fmla="*/ 1695558 w 3447090"/>
                  <a:gd name="connsiteY575" fmla="*/ 403630 h 4433788"/>
                  <a:gd name="connsiteX576" fmla="*/ 1436677 w 3447090"/>
                  <a:gd name="connsiteY576" fmla="*/ 585548 h 4433788"/>
                  <a:gd name="connsiteX577" fmla="*/ 1473993 w 3447090"/>
                  <a:gd name="connsiteY577" fmla="*/ 587879 h 4433788"/>
                  <a:gd name="connsiteX578" fmla="*/ 1534631 w 3447090"/>
                  <a:gd name="connsiteY578" fmla="*/ 646186 h 4433788"/>
                  <a:gd name="connsiteX579" fmla="*/ 1436677 w 3447090"/>
                  <a:gd name="connsiteY579" fmla="*/ 585548 h 4433788"/>
                  <a:gd name="connsiteX580" fmla="*/ 1492651 w 3447090"/>
                  <a:gd name="connsiteY580" fmla="*/ 513245 h 4433788"/>
                  <a:gd name="connsiteX581" fmla="*/ 1497316 w 3447090"/>
                  <a:gd name="connsiteY581" fmla="*/ 482927 h 4433788"/>
                  <a:gd name="connsiteX582" fmla="*/ 1513642 w 3447090"/>
                  <a:gd name="connsiteY582" fmla="*/ 443277 h 4433788"/>
                  <a:gd name="connsiteX583" fmla="*/ 1473993 w 3447090"/>
                  <a:gd name="connsiteY583" fmla="*/ 510913 h 4433788"/>
                  <a:gd name="connsiteX584" fmla="*/ 1492651 w 3447090"/>
                  <a:gd name="connsiteY584" fmla="*/ 510913 h 4433788"/>
                  <a:gd name="connsiteX585" fmla="*/ 1623259 w 3447090"/>
                  <a:gd name="connsiteY585" fmla="*/ 419954 h 4433788"/>
                  <a:gd name="connsiteX586" fmla="*/ 1597603 w 3447090"/>
                  <a:gd name="connsiteY586" fmla="*/ 478261 h 4433788"/>
                  <a:gd name="connsiteX587" fmla="*/ 1623259 w 3447090"/>
                  <a:gd name="connsiteY587" fmla="*/ 419954 h 4433788"/>
                  <a:gd name="connsiteX588" fmla="*/ 1434344 w 3447090"/>
                  <a:gd name="connsiteY588" fmla="*/ 431616 h 4433788"/>
                  <a:gd name="connsiteX589" fmla="*/ 1446006 w 3447090"/>
                  <a:gd name="connsiteY589" fmla="*/ 380307 h 4433788"/>
                  <a:gd name="connsiteX590" fmla="*/ 1434344 w 3447090"/>
                  <a:gd name="connsiteY590" fmla="*/ 431616 h 4433788"/>
                  <a:gd name="connsiteX591" fmla="*/ 1420351 w 3447090"/>
                  <a:gd name="connsiteY591" fmla="*/ 1168615 h 4433788"/>
                  <a:gd name="connsiteX592" fmla="*/ 1420351 w 3447090"/>
                  <a:gd name="connsiteY592" fmla="*/ 1175610 h 4433788"/>
                  <a:gd name="connsiteX593" fmla="*/ 1420351 w 3447090"/>
                  <a:gd name="connsiteY593" fmla="*/ 1168615 h 4433788"/>
                  <a:gd name="connsiteX594" fmla="*/ 1425016 w 3447090"/>
                  <a:gd name="connsiteY594" fmla="*/ 1224587 h 4433788"/>
                  <a:gd name="connsiteX595" fmla="*/ 1420351 w 3447090"/>
                  <a:gd name="connsiteY595" fmla="*/ 1175610 h 4433788"/>
                  <a:gd name="connsiteX596" fmla="*/ 1425016 w 3447090"/>
                  <a:gd name="connsiteY596" fmla="*/ 1224587 h 4433788"/>
                  <a:gd name="connsiteX597" fmla="*/ 1564952 w 3447090"/>
                  <a:gd name="connsiteY597" fmla="*/ 954044 h 4433788"/>
                  <a:gd name="connsiteX598" fmla="*/ 1630255 w 3447090"/>
                  <a:gd name="connsiteY598" fmla="*/ 818774 h 4433788"/>
                  <a:gd name="connsiteX599" fmla="*/ 1546293 w 3447090"/>
                  <a:gd name="connsiteY599" fmla="*/ 1003021 h 4433788"/>
                  <a:gd name="connsiteX600" fmla="*/ 1564952 w 3447090"/>
                  <a:gd name="connsiteY600" fmla="*/ 956376 h 443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Lst>
                <a:rect l="l" t="t" r="r" b="b"/>
                <a:pathLst>
                  <a:path w="3447090" h="4433788">
                    <a:moveTo>
                      <a:pt x="270544" y="4417461"/>
                    </a:moveTo>
                    <a:lnTo>
                      <a:pt x="1924120" y="4417461"/>
                    </a:lnTo>
                    <a:lnTo>
                      <a:pt x="1924120" y="4433789"/>
                    </a:lnTo>
                    <a:lnTo>
                      <a:pt x="270544" y="4433789"/>
                    </a:lnTo>
                    <a:lnTo>
                      <a:pt x="270544" y="4417461"/>
                    </a:lnTo>
                    <a:close/>
                    <a:moveTo>
                      <a:pt x="3195206" y="4177239"/>
                    </a:moveTo>
                    <a:cubicBezTo>
                      <a:pt x="3178880" y="4200562"/>
                      <a:pt x="3244184" y="4202894"/>
                      <a:pt x="3246516" y="4200562"/>
                    </a:cubicBezTo>
                    <a:cubicBezTo>
                      <a:pt x="3246516" y="4200562"/>
                      <a:pt x="3246516" y="4186566"/>
                      <a:pt x="3246516" y="4184234"/>
                    </a:cubicBezTo>
                    <a:cubicBezTo>
                      <a:pt x="3244184" y="4179571"/>
                      <a:pt x="3197539" y="4174905"/>
                      <a:pt x="3195206" y="4177239"/>
                    </a:cubicBezTo>
                    <a:close/>
                    <a:moveTo>
                      <a:pt x="181917" y="501584"/>
                    </a:moveTo>
                    <a:cubicBezTo>
                      <a:pt x="345175" y="324332"/>
                      <a:pt x="564409" y="151744"/>
                      <a:pt x="790639" y="65451"/>
                    </a:cubicBezTo>
                    <a:cubicBezTo>
                      <a:pt x="834951" y="49126"/>
                      <a:pt x="895591" y="37465"/>
                      <a:pt x="935240" y="21137"/>
                    </a:cubicBezTo>
                    <a:cubicBezTo>
                      <a:pt x="944568" y="16474"/>
                      <a:pt x="951565" y="14142"/>
                      <a:pt x="949233" y="2481"/>
                    </a:cubicBezTo>
                    <a:cubicBezTo>
                      <a:pt x="732332" y="44460"/>
                      <a:pt x="529425" y="168071"/>
                      <a:pt x="361501" y="308007"/>
                    </a:cubicBezTo>
                    <a:cubicBezTo>
                      <a:pt x="293867" y="363982"/>
                      <a:pt x="172588" y="471266"/>
                      <a:pt x="125943" y="543566"/>
                    </a:cubicBezTo>
                    <a:cubicBezTo>
                      <a:pt x="118946" y="552895"/>
                      <a:pt x="114282" y="559891"/>
                      <a:pt x="116613" y="571552"/>
                    </a:cubicBezTo>
                    <a:cubicBezTo>
                      <a:pt x="125943" y="580881"/>
                      <a:pt x="174920" y="508582"/>
                      <a:pt x="181917" y="501584"/>
                    </a:cubicBezTo>
                    <a:close/>
                    <a:moveTo>
                      <a:pt x="2353258" y="4088612"/>
                    </a:moveTo>
                    <a:cubicBezTo>
                      <a:pt x="2334600" y="4097941"/>
                      <a:pt x="2299616" y="4111934"/>
                      <a:pt x="2313609" y="4135257"/>
                    </a:cubicBezTo>
                    <a:cubicBezTo>
                      <a:pt x="2406900" y="4060626"/>
                      <a:pt x="2507187" y="4083948"/>
                      <a:pt x="2588817" y="4158580"/>
                    </a:cubicBezTo>
                    <a:cubicBezTo>
                      <a:pt x="2696102" y="4095610"/>
                      <a:pt x="2850031" y="4086280"/>
                      <a:pt x="2938657" y="4186566"/>
                    </a:cubicBezTo>
                    <a:cubicBezTo>
                      <a:pt x="2957314" y="4207557"/>
                      <a:pt x="2943321" y="4223885"/>
                      <a:pt x="2980637" y="4209889"/>
                    </a:cubicBezTo>
                    <a:cubicBezTo>
                      <a:pt x="2899008" y="4086280"/>
                      <a:pt x="2775398" y="4067621"/>
                      <a:pt x="2637795" y="4111934"/>
                    </a:cubicBezTo>
                    <a:cubicBezTo>
                      <a:pt x="2626134" y="4116598"/>
                      <a:pt x="2593481" y="4135257"/>
                      <a:pt x="2586485" y="4132925"/>
                    </a:cubicBezTo>
                    <a:cubicBezTo>
                      <a:pt x="2579488" y="4132925"/>
                      <a:pt x="2553833" y="4107271"/>
                      <a:pt x="2544504" y="4100273"/>
                    </a:cubicBezTo>
                    <a:cubicBezTo>
                      <a:pt x="2476868" y="4060626"/>
                      <a:pt x="2420893" y="4053628"/>
                      <a:pt x="2348593" y="4086280"/>
                    </a:cubicBezTo>
                    <a:close/>
                    <a:moveTo>
                      <a:pt x="443131" y="1705036"/>
                    </a:moveTo>
                    <a:cubicBezTo>
                      <a:pt x="443131" y="1800658"/>
                      <a:pt x="468787" y="1933596"/>
                      <a:pt x="485111" y="2031553"/>
                    </a:cubicBezTo>
                    <a:cubicBezTo>
                      <a:pt x="501437" y="2138837"/>
                      <a:pt x="520095" y="2271775"/>
                      <a:pt x="548083" y="2374395"/>
                    </a:cubicBezTo>
                    <a:cubicBezTo>
                      <a:pt x="548083" y="2379059"/>
                      <a:pt x="562077" y="2432702"/>
                      <a:pt x="576070" y="2418709"/>
                    </a:cubicBezTo>
                    <a:cubicBezTo>
                      <a:pt x="524760" y="2173821"/>
                      <a:pt x="482780" y="1926601"/>
                      <a:pt x="461789" y="1677047"/>
                    </a:cubicBezTo>
                    <a:cubicBezTo>
                      <a:pt x="445464" y="1677047"/>
                      <a:pt x="443131" y="1688708"/>
                      <a:pt x="443131" y="1702701"/>
                    </a:cubicBezTo>
                    <a:close/>
                    <a:moveTo>
                      <a:pt x="2936325" y="189062"/>
                    </a:moveTo>
                    <a:cubicBezTo>
                      <a:pt x="3045942" y="366314"/>
                      <a:pt x="3094919" y="573886"/>
                      <a:pt x="3148561" y="774461"/>
                    </a:cubicBezTo>
                    <a:lnTo>
                      <a:pt x="3167218" y="788454"/>
                    </a:lnTo>
                    <a:cubicBezTo>
                      <a:pt x="3174216" y="779124"/>
                      <a:pt x="3113577" y="578550"/>
                      <a:pt x="3106580" y="548229"/>
                    </a:cubicBezTo>
                    <a:cubicBezTo>
                      <a:pt x="3059935" y="398966"/>
                      <a:pt x="3008625" y="256696"/>
                      <a:pt x="2917667" y="128421"/>
                    </a:cubicBezTo>
                    <a:cubicBezTo>
                      <a:pt x="2913002" y="121426"/>
                      <a:pt x="2861692" y="46792"/>
                      <a:pt x="2852362" y="58453"/>
                    </a:cubicBezTo>
                    <a:cubicBezTo>
                      <a:pt x="2850031" y="70114"/>
                      <a:pt x="2857027" y="74781"/>
                      <a:pt x="2861692" y="81776"/>
                    </a:cubicBezTo>
                    <a:cubicBezTo>
                      <a:pt x="2882683" y="116760"/>
                      <a:pt x="2915334" y="151744"/>
                      <a:pt x="2938657" y="189062"/>
                    </a:cubicBezTo>
                    <a:close/>
                    <a:moveTo>
                      <a:pt x="2187666" y="2763883"/>
                    </a:moveTo>
                    <a:cubicBezTo>
                      <a:pt x="2236645" y="2689252"/>
                      <a:pt x="2301948" y="2619284"/>
                      <a:pt x="2369584" y="2560977"/>
                    </a:cubicBezTo>
                    <a:cubicBezTo>
                      <a:pt x="2413897" y="2518995"/>
                      <a:pt x="2481533" y="2479348"/>
                      <a:pt x="2521182" y="2437366"/>
                    </a:cubicBezTo>
                    <a:cubicBezTo>
                      <a:pt x="2525845" y="2432702"/>
                      <a:pt x="2542171" y="2416377"/>
                      <a:pt x="2535175" y="2409379"/>
                    </a:cubicBezTo>
                    <a:cubicBezTo>
                      <a:pt x="2528178" y="2402382"/>
                      <a:pt x="2516517" y="2414043"/>
                      <a:pt x="2511852" y="2418709"/>
                    </a:cubicBezTo>
                    <a:cubicBezTo>
                      <a:pt x="2437219" y="2465354"/>
                      <a:pt x="2215654" y="2670592"/>
                      <a:pt x="2180670" y="2747558"/>
                    </a:cubicBezTo>
                    <a:cubicBezTo>
                      <a:pt x="2176005" y="2759220"/>
                      <a:pt x="2171342" y="2766217"/>
                      <a:pt x="2173673" y="2777879"/>
                    </a:cubicBezTo>
                    <a:cubicBezTo>
                      <a:pt x="2189999" y="2780211"/>
                      <a:pt x="2183003" y="2773213"/>
                      <a:pt x="2187666" y="2766217"/>
                    </a:cubicBezTo>
                    <a:close/>
                    <a:moveTo>
                      <a:pt x="862939" y="3729442"/>
                    </a:moveTo>
                    <a:cubicBezTo>
                      <a:pt x="862939" y="3825064"/>
                      <a:pt x="883930" y="3995321"/>
                      <a:pt x="951565" y="4067621"/>
                    </a:cubicBezTo>
                    <a:cubicBezTo>
                      <a:pt x="965559" y="4081614"/>
                      <a:pt x="979552" y="4083948"/>
                      <a:pt x="972556" y="4065289"/>
                    </a:cubicBezTo>
                    <a:cubicBezTo>
                      <a:pt x="963226" y="4044298"/>
                      <a:pt x="942236" y="4020975"/>
                      <a:pt x="932907" y="3995321"/>
                    </a:cubicBezTo>
                    <a:cubicBezTo>
                      <a:pt x="902588" y="3930016"/>
                      <a:pt x="890926" y="3860048"/>
                      <a:pt x="881597" y="3787749"/>
                    </a:cubicBezTo>
                    <a:cubicBezTo>
                      <a:pt x="879265" y="3766758"/>
                      <a:pt x="890926" y="3729442"/>
                      <a:pt x="862939" y="3727110"/>
                    </a:cubicBezTo>
                    <a:close/>
                    <a:moveTo>
                      <a:pt x="3027282" y="4200562"/>
                    </a:moveTo>
                    <a:cubicBezTo>
                      <a:pt x="3048273" y="4200562"/>
                      <a:pt x="3066931" y="4202894"/>
                      <a:pt x="3085589" y="4207557"/>
                    </a:cubicBezTo>
                    <a:cubicBezTo>
                      <a:pt x="3092587" y="4207557"/>
                      <a:pt x="3164887" y="4237878"/>
                      <a:pt x="3141564" y="4207557"/>
                    </a:cubicBezTo>
                    <a:cubicBezTo>
                      <a:pt x="3141564" y="4205225"/>
                      <a:pt x="3094919" y="4186566"/>
                      <a:pt x="3085589" y="4186566"/>
                    </a:cubicBezTo>
                    <a:cubicBezTo>
                      <a:pt x="3064600" y="4181902"/>
                      <a:pt x="3017954" y="4172573"/>
                      <a:pt x="3027282" y="4202894"/>
                    </a:cubicBezTo>
                    <a:close/>
                    <a:moveTo>
                      <a:pt x="3199871" y="636856"/>
                    </a:moveTo>
                    <a:cubicBezTo>
                      <a:pt x="3283832" y="977367"/>
                      <a:pt x="3234855" y="1317877"/>
                      <a:pt x="3106580" y="1637400"/>
                    </a:cubicBezTo>
                    <a:cubicBezTo>
                      <a:pt x="3076261" y="1714363"/>
                      <a:pt x="3031947" y="1786665"/>
                      <a:pt x="2999296" y="1863628"/>
                    </a:cubicBezTo>
                    <a:cubicBezTo>
                      <a:pt x="2996963" y="1870626"/>
                      <a:pt x="2978305" y="1907942"/>
                      <a:pt x="2982970" y="1912605"/>
                    </a:cubicBezTo>
                    <a:cubicBezTo>
                      <a:pt x="2989967" y="1919603"/>
                      <a:pt x="2999296" y="1903279"/>
                      <a:pt x="3001628" y="1898612"/>
                    </a:cubicBezTo>
                    <a:cubicBezTo>
                      <a:pt x="3094919" y="1761008"/>
                      <a:pt x="3185878" y="1488134"/>
                      <a:pt x="3220862" y="1327207"/>
                    </a:cubicBezTo>
                    <a:cubicBezTo>
                      <a:pt x="3272170" y="1089317"/>
                      <a:pt x="3279168" y="746472"/>
                      <a:pt x="3178880" y="517911"/>
                    </a:cubicBezTo>
                    <a:cubicBezTo>
                      <a:pt x="3171883" y="499252"/>
                      <a:pt x="3155557" y="487591"/>
                      <a:pt x="3160222" y="513245"/>
                    </a:cubicBezTo>
                    <a:cubicBezTo>
                      <a:pt x="3164887" y="548229"/>
                      <a:pt x="3188209" y="597209"/>
                      <a:pt x="3197539" y="636856"/>
                    </a:cubicBezTo>
                    <a:close/>
                    <a:moveTo>
                      <a:pt x="1877475" y="4279857"/>
                    </a:moveTo>
                    <a:cubicBezTo>
                      <a:pt x="1924120" y="4275193"/>
                      <a:pt x="1905463" y="4256534"/>
                      <a:pt x="1865814" y="4256534"/>
                    </a:cubicBezTo>
                    <a:cubicBezTo>
                      <a:pt x="1847156" y="4256534"/>
                      <a:pt x="1830830" y="4263532"/>
                      <a:pt x="1814504" y="4263532"/>
                    </a:cubicBezTo>
                    <a:cubicBezTo>
                      <a:pt x="1688562" y="4265864"/>
                      <a:pt x="1541629" y="4272862"/>
                      <a:pt x="1427348" y="4223885"/>
                    </a:cubicBezTo>
                    <a:cubicBezTo>
                      <a:pt x="1422683" y="4223885"/>
                      <a:pt x="1415686" y="4223885"/>
                      <a:pt x="1411022" y="4223885"/>
                    </a:cubicBezTo>
                    <a:cubicBezTo>
                      <a:pt x="1411022" y="4237878"/>
                      <a:pt x="1418018" y="4237878"/>
                      <a:pt x="1427348" y="4244873"/>
                    </a:cubicBezTo>
                    <a:cubicBezTo>
                      <a:pt x="1506645" y="4289186"/>
                      <a:pt x="1781853" y="4289186"/>
                      <a:pt x="1877475" y="4282191"/>
                    </a:cubicBezTo>
                    <a:close/>
                    <a:moveTo>
                      <a:pt x="832620" y="4158580"/>
                    </a:moveTo>
                    <a:cubicBezTo>
                      <a:pt x="704345" y="4167909"/>
                      <a:pt x="571405" y="4191232"/>
                      <a:pt x="445464" y="4219218"/>
                    </a:cubicBezTo>
                    <a:cubicBezTo>
                      <a:pt x="410480" y="4226216"/>
                      <a:pt x="314856" y="4247207"/>
                      <a:pt x="289202" y="4261200"/>
                    </a:cubicBezTo>
                    <a:cubicBezTo>
                      <a:pt x="282205" y="4265864"/>
                      <a:pt x="286869" y="4270530"/>
                      <a:pt x="284537" y="4277525"/>
                    </a:cubicBezTo>
                    <a:cubicBezTo>
                      <a:pt x="382492" y="4251871"/>
                      <a:pt x="482780" y="4228548"/>
                      <a:pt x="583067" y="4209889"/>
                    </a:cubicBezTo>
                    <a:cubicBezTo>
                      <a:pt x="664696" y="4195896"/>
                      <a:pt x="942236" y="4149250"/>
                      <a:pt x="1005208" y="4186566"/>
                    </a:cubicBezTo>
                    <a:cubicBezTo>
                      <a:pt x="1019201" y="4195896"/>
                      <a:pt x="1026198" y="4214555"/>
                      <a:pt x="1042524" y="4214555"/>
                    </a:cubicBezTo>
                    <a:cubicBezTo>
                      <a:pt x="1023866" y="4130594"/>
                      <a:pt x="897923" y="4151582"/>
                      <a:pt x="832620" y="4156248"/>
                    </a:cubicBezTo>
                    <a:close/>
                    <a:moveTo>
                      <a:pt x="3447091" y="4279857"/>
                    </a:moveTo>
                    <a:lnTo>
                      <a:pt x="3437762" y="4291518"/>
                    </a:lnTo>
                    <a:cubicBezTo>
                      <a:pt x="3094919" y="4293853"/>
                      <a:pt x="2752075" y="4286855"/>
                      <a:pt x="2409232" y="4291518"/>
                    </a:cubicBezTo>
                    <a:cubicBezTo>
                      <a:pt x="2392907" y="4291518"/>
                      <a:pt x="2378913" y="4298516"/>
                      <a:pt x="2364919" y="4298516"/>
                    </a:cubicBezTo>
                    <a:cubicBezTo>
                      <a:pt x="2224983" y="4298516"/>
                      <a:pt x="2071053" y="4286855"/>
                      <a:pt x="1933450" y="4303179"/>
                    </a:cubicBezTo>
                    <a:cubicBezTo>
                      <a:pt x="1921789" y="4303179"/>
                      <a:pt x="1924120" y="4303179"/>
                      <a:pt x="1924120" y="4314841"/>
                    </a:cubicBezTo>
                    <a:lnTo>
                      <a:pt x="2528178" y="4314841"/>
                    </a:lnTo>
                    <a:cubicBezTo>
                      <a:pt x="2528178" y="4324170"/>
                      <a:pt x="2516517" y="4326502"/>
                      <a:pt x="2507187" y="4326502"/>
                    </a:cubicBezTo>
                    <a:cubicBezTo>
                      <a:pt x="2455877" y="4331168"/>
                      <a:pt x="2399903" y="4335832"/>
                      <a:pt x="2346262" y="4338163"/>
                    </a:cubicBezTo>
                    <a:cubicBezTo>
                      <a:pt x="2278625" y="4342830"/>
                      <a:pt x="2208657" y="4340498"/>
                      <a:pt x="2138689" y="4342830"/>
                    </a:cubicBezTo>
                    <a:cubicBezTo>
                      <a:pt x="2131693" y="4342830"/>
                      <a:pt x="2117698" y="4338163"/>
                      <a:pt x="2117698" y="4347493"/>
                    </a:cubicBezTo>
                    <a:cubicBezTo>
                      <a:pt x="2418561" y="4366152"/>
                      <a:pt x="2721756" y="4368484"/>
                      <a:pt x="3020286" y="4417461"/>
                    </a:cubicBezTo>
                    <a:cubicBezTo>
                      <a:pt x="3020286" y="4422127"/>
                      <a:pt x="2996963" y="4429122"/>
                      <a:pt x="2994632" y="4429122"/>
                    </a:cubicBezTo>
                    <a:lnTo>
                      <a:pt x="2159680" y="4429122"/>
                    </a:lnTo>
                    <a:lnTo>
                      <a:pt x="2159680" y="4412798"/>
                    </a:lnTo>
                    <a:lnTo>
                      <a:pt x="2819712" y="4412798"/>
                    </a:lnTo>
                    <a:lnTo>
                      <a:pt x="2679776" y="4396470"/>
                    </a:lnTo>
                    <a:cubicBezTo>
                      <a:pt x="1949776" y="4349825"/>
                      <a:pt x="1222109" y="4319507"/>
                      <a:pt x="492109" y="4310177"/>
                    </a:cubicBezTo>
                    <a:cubicBezTo>
                      <a:pt x="328851" y="4310177"/>
                      <a:pt x="163259" y="4314841"/>
                      <a:pt x="0" y="4305514"/>
                    </a:cubicBezTo>
                    <a:lnTo>
                      <a:pt x="0" y="4289186"/>
                    </a:lnTo>
                    <a:cubicBezTo>
                      <a:pt x="2333" y="4289186"/>
                      <a:pt x="1007540" y="4300848"/>
                      <a:pt x="1007540" y="4300848"/>
                    </a:cubicBezTo>
                    <a:cubicBezTo>
                      <a:pt x="1012204" y="4270530"/>
                      <a:pt x="1019201" y="4244873"/>
                      <a:pt x="1040192" y="4219218"/>
                    </a:cubicBezTo>
                    <a:cubicBezTo>
                      <a:pt x="1056517" y="4195896"/>
                      <a:pt x="1096166" y="4163243"/>
                      <a:pt x="1112492" y="4132925"/>
                    </a:cubicBezTo>
                    <a:cubicBezTo>
                      <a:pt x="1119488" y="4123596"/>
                      <a:pt x="1121821" y="4116598"/>
                      <a:pt x="1119488" y="4102605"/>
                    </a:cubicBezTo>
                    <a:cubicBezTo>
                      <a:pt x="1133483" y="4114266"/>
                      <a:pt x="1191789" y="4130594"/>
                      <a:pt x="1210447" y="4137589"/>
                    </a:cubicBezTo>
                    <a:cubicBezTo>
                      <a:pt x="1229105" y="4142255"/>
                      <a:pt x="1240766" y="4149250"/>
                      <a:pt x="1261757" y="4149250"/>
                    </a:cubicBezTo>
                    <a:cubicBezTo>
                      <a:pt x="1261757" y="4163243"/>
                      <a:pt x="1289743" y="4172573"/>
                      <a:pt x="1299073" y="4177239"/>
                    </a:cubicBezTo>
                    <a:cubicBezTo>
                      <a:pt x="1320064" y="4186566"/>
                      <a:pt x="1366709" y="4191232"/>
                      <a:pt x="1364376" y="4219218"/>
                    </a:cubicBezTo>
                    <a:cubicBezTo>
                      <a:pt x="1345718" y="4219218"/>
                      <a:pt x="1329392" y="4226216"/>
                      <a:pt x="1313066" y="4230880"/>
                    </a:cubicBezTo>
                    <a:cubicBezTo>
                      <a:pt x="1324727" y="4254202"/>
                      <a:pt x="1341054" y="4277525"/>
                      <a:pt x="1336389" y="4305514"/>
                    </a:cubicBezTo>
                    <a:lnTo>
                      <a:pt x="1921789" y="4293853"/>
                    </a:lnTo>
                    <a:cubicBezTo>
                      <a:pt x="1921789" y="4282191"/>
                      <a:pt x="1903131" y="4289186"/>
                      <a:pt x="1905463" y="4275193"/>
                    </a:cubicBezTo>
                    <a:cubicBezTo>
                      <a:pt x="1905463" y="4272862"/>
                      <a:pt x="1921789" y="4242541"/>
                      <a:pt x="1926453" y="4233211"/>
                    </a:cubicBezTo>
                    <a:cubicBezTo>
                      <a:pt x="1949776" y="4170241"/>
                      <a:pt x="1973099" y="4102605"/>
                      <a:pt x="1973099" y="4037303"/>
                    </a:cubicBezTo>
                    <a:cubicBezTo>
                      <a:pt x="1954440" y="4037303"/>
                      <a:pt x="1928785" y="4044298"/>
                      <a:pt x="1919456" y="4023307"/>
                    </a:cubicBezTo>
                    <a:cubicBezTo>
                      <a:pt x="1882140" y="3909028"/>
                      <a:pt x="1844824" y="3792415"/>
                      <a:pt x="1812172" y="3675802"/>
                    </a:cubicBezTo>
                    <a:cubicBezTo>
                      <a:pt x="1774856" y="3535866"/>
                      <a:pt x="1744536" y="3414586"/>
                      <a:pt x="1758530" y="3267655"/>
                    </a:cubicBezTo>
                    <a:cubicBezTo>
                      <a:pt x="1602268" y="3323627"/>
                      <a:pt x="1443674" y="3372607"/>
                      <a:pt x="1275750" y="3377270"/>
                    </a:cubicBezTo>
                    <a:cubicBezTo>
                      <a:pt x="1275750" y="3412254"/>
                      <a:pt x="1280415" y="3447238"/>
                      <a:pt x="1271086" y="3479891"/>
                    </a:cubicBezTo>
                    <a:cubicBezTo>
                      <a:pt x="1124153" y="3540529"/>
                      <a:pt x="1037859" y="3717781"/>
                      <a:pt x="1030862" y="3869378"/>
                    </a:cubicBezTo>
                    <a:lnTo>
                      <a:pt x="1009871" y="3853053"/>
                    </a:lnTo>
                    <a:cubicBezTo>
                      <a:pt x="958563" y="3640818"/>
                      <a:pt x="928242" y="3423916"/>
                      <a:pt x="883930" y="3211680"/>
                    </a:cubicBezTo>
                    <a:cubicBezTo>
                      <a:pt x="867604" y="3134714"/>
                      <a:pt x="830288" y="3069412"/>
                      <a:pt x="853611" y="2983117"/>
                    </a:cubicBezTo>
                    <a:cubicBezTo>
                      <a:pt x="818627" y="2798867"/>
                      <a:pt x="690352" y="2563309"/>
                      <a:pt x="699680" y="2379059"/>
                    </a:cubicBezTo>
                    <a:cubicBezTo>
                      <a:pt x="702013" y="2320752"/>
                      <a:pt x="725336" y="2255450"/>
                      <a:pt x="727668" y="2194812"/>
                    </a:cubicBezTo>
                    <a:cubicBezTo>
                      <a:pt x="683354" y="2190146"/>
                      <a:pt x="695015" y="2129507"/>
                      <a:pt x="681022" y="2108516"/>
                    </a:cubicBezTo>
                    <a:cubicBezTo>
                      <a:pt x="678691" y="2103853"/>
                      <a:pt x="662364" y="2106185"/>
                      <a:pt x="650703" y="2096855"/>
                    </a:cubicBezTo>
                    <a:cubicBezTo>
                      <a:pt x="646038" y="2092192"/>
                      <a:pt x="622716" y="2052541"/>
                      <a:pt x="622716" y="2050210"/>
                    </a:cubicBezTo>
                    <a:lnTo>
                      <a:pt x="622716" y="1861297"/>
                    </a:lnTo>
                    <a:cubicBezTo>
                      <a:pt x="622716" y="1861297"/>
                      <a:pt x="632045" y="1849635"/>
                      <a:pt x="634377" y="1856633"/>
                    </a:cubicBezTo>
                    <a:cubicBezTo>
                      <a:pt x="653035" y="1921935"/>
                      <a:pt x="639042" y="1994235"/>
                      <a:pt x="650703" y="2059539"/>
                    </a:cubicBezTo>
                    <a:cubicBezTo>
                      <a:pt x="660031" y="2057208"/>
                      <a:pt x="660031" y="2040880"/>
                      <a:pt x="664696" y="2031553"/>
                    </a:cubicBezTo>
                    <a:cubicBezTo>
                      <a:pt x="697348" y="1980242"/>
                      <a:pt x="760320" y="1938263"/>
                      <a:pt x="823290" y="1952256"/>
                    </a:cubicBezTo>
                    <a:cubicBezTo>
                      <a:pt x="834951" y="1952256"/>
                      <a:pt x="879265" y="1984908"/>
                      <a:pt x="883930" y="1980242"/>
                    </a:cubicBezTo>
                    <a:cubicBezTo>
                      <a:pt x="883930" y="1949924"/>
                      <a:pt x="881597" y="1917272"/>
                      <a:pt x="876933" y="1886951"/>
                    </a:cubicBezTo>
                    <a:cubicBezTo>
                      <a:pt x="865272" y="1800658"/>
                      <a:pt x="851277" y="1698038"/>
                      <a:pt x="795304" y="1630402"/>
                    </a:cubicBezTo>
                    <a:cubicBezTo>
                      <a:pt x="760320" y="1586088"/>
                      <a:pt x="711341" y="1551104"/>
                      <a:pt x="655368" y="1541777"/>
                    </a:cubicBezTo>
                    <a:cubicBezTo>
                      <a:pt x="655368" y="1518455"/>
                      <a:pt x="762652" y="1560434"/>
                      <a:pt x="774313" y="1567432"/>
                    </a:cubicBezTo>
                    <a:cubicBezTo>
                      <a:pt x="792971" y="1576761"/>
                      <a:pt x="802300" y="1600084"/>
                      <a:pt x="827955" y="1597749"/>
                    </a:cubicBezTo>
                    <a:cubicBezTo>
                      <a:pt x="832620" y="1560434"/>
                      <a:pt x="811629" y="1525450"/>
                      <a:pt x="811629" y="1488134"/>
                    </a:cubicBezTo>
                    <a:lnTo>
                      <a:pt x="827955" y="1504459"/>
                    </a:lnTo>
                    <a:cubicBezTo>
                      <a:pt x="834951" y="1467143"/>
                      <a:pt x="865272" y="1425164"/>
                      <a:pt x="874600" y="1390180"/>
                    </a:cubicBezTo>
                    <a:cubicBezTo>
                      <a:pt x="897923" y="1390180"/>
                      <a:pt x="893258" y="1348198"/>
                      <a:pt x="890926" y="1336537"/>
                    </a:cubicBezTo>
                    <a:cubicBezTo>
                      <a:pt x="888595" y="1259571"/>
                      <a:pt x="865272" y="1175610"/>
                      <a:pt x="862939" y="1096312"/>
                    </a:cubicBezTo>
                    <a:cubicBezTo>
                      <a:pt x="860607" y="1026344"/>
                      <a:pt x="865272" y="956376"/>
                      <a:pt x="862939" y="886408"/>
                    </a:cubicBezTo>
                    <a:cubicBezTo>
                      <a:pt x="865272" y="879413"/>
                      <a:pt x="855942" y="872415"/>
                      <a:pt x="874600" y="874747"/>
                    </a:cubicBezTo>
                    <a:cubicBezTo>
                      <a:pt x="879265" y="972703"/>
                      <a:pt x="883930" y="1072989"/>
                      <a:pt x="890926" y="1170946"/>
                    </a:cubicBezTo>
                    <a:cubicBezTo>
                      <a:pt x="895591" y="1224587"/>
                      <a:pt x="911917" y="1287560"/>
                      <a:pt x="914249" y="1336537"/>
                    </a:cubicBezTo>
                    <a:cubicBezTo>
                      <a:pt x="914249" y="1348198"/>
                      <a:pt x="907252" y="1362191"/>
                      <a:pt x="907252" y="1376184"/>
                    </a:cubicBezTo>
                    <a:cubicBezTo>
                      <a:pt x="907252" y="1387845"/>
                      <a:pt x="921246" y="1385514"/>
                      <a:pt x="923579" y="1394843"/>
                    </a:cubicBezTo>
                    <a:cubicBezTo>
                      <a:pt x="937572" y="1434491"/>
                      <a:pt x="869935" y="1637400"/>
                      <a:pt x="867604" y="1705036"/>
                    </a:cubicBezTo>
                    <a:cubicBezTo>
                      <a:pt x="865272" y="1775004"/>
                      <a:pt x="925910" y="1949924"/>
                      <a:pt x="902588" y="1996569"/>
                    </a:cubicBezTo>
                    <a:cubicBezTo>
                      <a:pt x="895591" y="2010562"/>
                      <a:pt x="839616" y="2066537"/>
                      <a:pt x="839616" y="2075864"/>
                    </a:cubicBezTo>
                    <a:cubicBezTo>
                      <a:pt x="902588" y="2145832"/>
                      <a:pt x="893258" y="2260114"/>
                      <a:pt x="904919" y="2348741"/>
                    </a:cubicBezTo>
                    <a:cubicBezTo>
                      <a:pt x="937572" y="2313757"/>
                      <a:pt x="977220" y="2281105"/>
                      <a:pt x="1007540" y="2246121"/>
                    </a:cubicBezTo>
                    <a:cubicBezTo>
                      <a:pt x="1019201" y="2232128"/>
                      <a:pt x="1075176" y="2164491"/>
                      <a:pt x="1061182" y="2148167"/>
                    </a:cubicBezTo>
                    <a:cubicBezTo>
                      <a:pt x="1049520" y="2134171"/>
                      <a:pt x="1040192" y="2194812"/>
                      <a:pt x="1028531" y="2199475"/>
                    </a:cubicBezTo>
                    <a:cubicBezTo>
                      <a:pt x="1014536" y="2206473"/>
                      <a:pt x="1021533" y="2180816"/>
                      <a:pt x="1021533" y="2176153"/>
                    </a:cubicBezTo>
                    <a:cubicBezTo>
                      <a:pt x="1030862" y="2110848"/>
                      <a:pt x="1068178" y="2040880"/>
                      <a:pt x="1089169" y="1982573"/>
                    </a:cubicBezTo>
                    <a:lnTo>
                      <a:pt x="1121821" y="1998901"/>
                    </a:lnTo>
                    <a:lnTo>
                      <a:pt x="1112492" y="1959251"/>
                    </a:lnTo>
                    <a:lnTo>
                      <a:pt x="1128818" y="1959251"/>
                    </a:lnTo>
                    <a:cubicBezTo>
                      <a:pt x="1184791" y="1991903"/>
                      <a:pt x="1250096" y="2001233"/>
                      <a:pt x="1313066" y="2005896"/>
                    </a:cubicBezTo>
                    <a:cubicBezTo>
                      <a:pt x="1296741" y="1942926"/>
                      <a:pt x="1222109" y="1886951"/>
                      <a:pt x="1226773" y="1819315"/>
                    </a:cubicBezTo>
                    <a:cubicBezTo>
                      <a:pt x="1231437" y="1756345"/>
                      <a:pt x="1259424" y="1681713"/>
                      <a:pt x="1266421" y="1618740"/>
                    </a:cubicBezTo>
                    <a:lnTo>
                      <a:pt x="1278082" y="1604747"/>
                    </a:lnTo>
                    <a:lnTo>
                      <a:pt x="1261757" y="1677047"/>
                    </a:lnTo>
                    <a:lnTo>
                      <a:pt x="1273419" y="1667717"/>
                    </a:lnTo>
                    <a:cubicBezTo>
                      <a:pt x="1273419" y="1672384"/>
                      <a:pt x="1273419" y="1698038"/>
                      <a:pt x="1273419" y="1709699"/>
                    </a:cubicBezTo>
                    <a:cubicBezTo>
                      <a:pt x="1268754" y="1740020"/>
                      <a:pt x="1243098" y="1821649"/>
                      <a:pt x="1247763" y="1844972"/>
                    </a:cubicBezTo>
                    <a:cubicBezTo>
                      <a:pt x="1250096" y="1856633"/>
                      <a:pt x="1317731" y="1961585"/>
                      <a:pt x="1322396" y="1966249"/>
                    </a:cubicBezTo>
                    <a:cubicBezTo>
                      <a:pt x="1336389" y="1973247"/>
                      <a:pt x="1362045" y="1928933"/>
                      <a:pt x="1364376" y="1917272"/>
                    </a:cubicBezTo>
                    <a:cubicBezTo>
                      <a:pt x="1366709" y="1896281"/>
                      <a:pt x="1350383" y="1865960"/>
                      <a:pt x="1348050" y="1842637"/>
                    </a:cubicBezTo>
                    <a:cubicBezTo>
                      <a:pt x="1331725" y="1705036"/>
                      <a:pt x="1336389" y="1565100"/>
                      <a:pt x="1336389" y="1427496"/>
                    </a:cubicBezTo>
                    <a:cubicBezTo>
                      <a:pt x="1320064" y="1425164"/>
                      <a:pt x="1327061" y="1432159"/>
                      <a:pt x="1324727" y="1441489"/>
                    </a:cubicBezTo>
                    <a:cubicBezTo>
                      <a:pt x="1317731" y="1474141"/>
                      <a:pt x="1308403" y="1504459"/>
                      <a:pt x="1301405" y="1537111"/>
                    </a:cubicBezTo>
                    <a:lnTo>
                      <a:pt x="1285080" y="1583756"/>
                    </a:lnTo>
                    <a:cubicBezTo>
                      <a:pt x="1273419" y="1581425"/>
                      <a:pt x="1280415" y="1551104"/>
                      <a:pt x="1280415" y="1541777"/>
                    </a:cubicBezTo>
                    <a:cubicBezTo>
                      <a:pt x="1299073" y="1418166"/>
                      <a:pt x="1334057" y="1275898"/>
                      <a:pt x="1362045" y="1152287"/>
                    </a:cubicBezTo>
                    <a:cubicBezTo>
                      <a:pt x="1369041" y="1126633"/>
                      <a:pt x="1394695" y="1052001"/>
                      <a:pt x="1394695" y="1035674"/>
                    </a:cubicBezTo>
                    <a:cubicBezTo>
                      <a:pt x="1394695" y="1014683"/>
                      <a:pt x="1362045" y="989028"/>
                      <a:pt x="1366709" y="963374"/>
                    </a:cubicBezTo>
                    <a:cubicBezTo>
                      <a:pt x="1362045" y="958710"/>
                      <a:pt x="1327061" y="1014683"/>
                      <a:pt x="1303738" y="1000690"/>
                    </a:cubicBezTo>
                    <a:cubicBezTo>
                      <a:pt x="1289743" y="991360"/>
                      <a:pt x="1292077" y="949381"/>
                      <a:pt x="1275750" y="940051"/>
                    </a:cubicBezTo>
                    <a:cubicBezTo>
                      <a:pt x="1264089" y="1014683"/>
                      <a:pt x="1250096" y="1089317"/>
                      <a:pt x="1240766" y="1163948"/>
                    </a:cubicBezTo>
                    <a:cubicBezTo>
                      <a:pt x="1194121" y="1362191"/>
                      <a:pt x="1184791" y="1567432"/>
                      <a:pt x="1147476" y="1768006"/>
                    </a:cubicBezTo>
                    <a:cubicBezTo>
                      <a:pt x="1133483" y="1847304"/>
                      <a:pt x="1117157" y="1900944"/>
                      <a:pt x="1091501" y="1973247"/>
                    </a:cubicBezTo>
                    <a:cubicBezTo>
                      <a:pt x="1072843" y="1975578"/>
                      <a:pt x="1079839" y="1966249"/>
                      <a:pt x="1082173" y="1954587"/>
                    </a:cubicBezTo>
                    <a:cubicBezTo>
                      <a:pt x="1086837" y="1910274"/>
                      <a:pt x="1105495" y="1858965"/>
                      <a:pt x="1112492" y="1812320"/>
                    </a:cubicBezTo>
                    <a:cubicBezTo>
                      <a:pt x="1168467" y="1504459"/>
                      <a:pt x="1189456" y="1189603"/>
                      <a:pt x="1252428" y="884076"/>
                    </a:cubicBezTo>
                    <a:cubicBezTo>
                      <a:pt x="1245431" y="877081"/>
                      <a:pt x="1229105" y="888742"/>
                      <a:pt x="1222109" y="893406"/>
                    </a:cubicBezTo>
                    <a:cubicBezTo>
                      <a:pt x="1161469" y="928390"/>
                      <a:pt x="1100830" y="970372"/>
                      <a:pt x="1040192" y="1007687"/>
                    </a:cubicBezTo>
                    <a:cubicBezTo>
                      <a:pt x="1047188" y="1089317"/>
                      <a:pt x="1047188" y="1173278"/>
                      <a:pt x="1056517" y="1257239"/>
                    </a:cubicBezTo>
                    <a:cubicBezTo>
                      <a:pt x="1070511" y="1376184"/>
                      <a:pt x="1124153" y="1532448"/>
                      <a:pt x="1131150" y="1642063"/>
                    </a:cubicBezTo>
                    <a:cubicBezTo>
                      <a:pt x="1131150" y="1646729"/>
                      <a:pt x="1131150" y="1674715"/>
                      <a:pt x="1119488" y="1663054"/>
                    </a:cubicBezTo>
                    <a:cubicBezTo>
                      <a:pt x="1114823" y="1658391"/>
                      <a:pt x="1091501" y="1565100"/>
                      <a:pt x="1084504" y="1548772"/>
                    </a:cubicBezTo>
                    <a:cubicBezTo>
                      <a:pt x="1058850" y="1378519"/>
                      <a:pt x="1019201" y="1222255"/>
                      <a:pt x="1026198" y="1049667"/>
                    </a:cubicBezTo>
                    <a:cubicBezTo>
                      <a:pt x="1028531" y="989028"/>
                      <a:pt x="1030862" y="991360"/>
                      <a:pt x="1082173" y="954044"/>
                    </a:cubicBezTo>
                    <a:lnTo>
                      <a:pt x="1030862" y="856090"/>
                    </a:lnTo>
                    <a:lnTo>
                      <a:pt x="1196453" y="669509"/>
                    </a:lnTo>
                    <a:cubicBezTo>
                      <a:pt x="1098499" y="702161"/>
                      <a:pt x="970224" y="695163"/>
                      <a:pt x="876933" y="725484"/>
                    </a:cubicBezTo>
                    <a:cubicBezTo>
                      <a:pt x="832620" y="739477"/>
                      <a:pt x="813962" y="762799"/>
                      <a:pt x="797636" y="807113"/>
                    </a:cubicBezTo>
                    <a:cubicBezTo>
                      <a:pt x="767316" y="879413"/>
                      <a:pt x="750990" y="968037"/>
                      <a:pt x="725336" y="1045003"/>
                    </a:cubicBezTo>
                    <a:cubicBezTo>
                      <a:pt x="699680" y="1117303"/>
                      <a:pt x="604058" y="1327207"/>
                      <a:pt x="601725" y="1387845"/>
                    </a:cubicBezTo>
                    <a:cubicBezTo>
                      <a:pt x="601725" y="1420498"/>
                      <a:pt x="622716" y="1464811"/>
                      <a:pt x="587732" y="1492797"/>
                    </a:cubicBezTo>
                    <a:lnTo>
                      <a:pt x="571405" y="1476473"/>
                    </a:lnTo>
                    <a:cubicBezTo>
                      <a:pt x="520095" y="1527781"/>
                      <a:pt x="450127" y="1511457"/>
                      <a:pt x="387157" y="1495132"/>
                    </a:cubicBezTo>
                    <a:cubicBezTo>
                      <a:pt x="282205" y="1467143"/>
                      <a:pt x="205239" y="1399507"/>
                      <a:pt x="132940" y="1322544"/>
                    </a:cubicBezTo>
                    <a:cubicBezTo>
                      <a:pt x="228562" y="1355196"/>
                      <a:pt x="349840" y="1397175"/>
                      <a:pt x="447796" y="1418166"/>
                    </a:cubicBezTo>
                    <a:cubicBezTo>
                      <a:pt x="478115" y="1425164"/>
                      <a:pt x="517764" y="1425164"/>
                      <a:pt x="545751" y="1432159"/>
                    </a:cubicBezTo>
                    <a:cubicBezTo>
                      <a:pt x="555079" y="1432159"/>
                      <a:pt x="555079" y="1462480"/>
                      <a:pt x="573739" y="1427496"/>
                    </a:cubicBezTo>
                    <a:cubicBezTo>
                      <a:pt x="587732" y="1399507"/>
                      <a:pt x="592396" y="1341200"/>
                      <a:pt x="604058" y="1306216"/>
                    </a:cubicBezTo>
                    <a:cubicBezTo>
                      <a:pt x="641373" y="1184939"/>
                      <a:pt x="695015" y="1058996"/>
                      <a:pt x="734664" y="933053"/>
                    </a:cubicBezTo>
                    <a:cubicBezTo>
                      <a:pt x="743994" y="905067"/>
                      <a:pt x="753322" y="874747"/>
                      <a:pt x="762652" y="846760"/>
                    </a:cubicBezTo>
                    <a:cubicBezTo>
                      <a:pt x="778978" y="797783"/>
                      <a:pt x="790639" y="753470"/>
                      <a:pt x="837284" y="723149"/>
                    </a:cubicBezTo>
                    <a:cubicBezTo>
                      <a:pt x="886262" y="692831"/>
                      <a:pt x="928242" y="699827"/>
                      <a:pt x="979552" y="690500"/>
                    </a:cubicBezTo>
                    <a:cubicBezTo>
                      <a:pt x="998210" y="688165"/>
                      <a:pt x="1014536" y="681170"/>
                      <a:pt x="1030862" y="678838"/>
                    </a:cubicBezTo>
                    <a:cubicBezTo>
                      <a:pt x="1093834" y="667177"/>
                      <a:pt x="1168467" y="662511"/>
                      <a:pt x="1226773" y="648518"/>
                    </a:cubicBezTo>
                    <a:cubicBezTo>
                      <a:pt x="1252428" y="643854"/>
                      <a:pt x="1287412" y="601872"/>
                      <a:pt x="1322396" y="601872"/>
                    </a:cubicBezTo>
                    <a:cubicBezTo>
                      <a:pt x="1324727" y="571552"/>
                      <a:pt x="1322396" y="541234"/>
                      <a:pt x="1322396" y="510913"/>
                    </a:cubicBezTo>
                    <a:cubicBezTo>
                      <a:pt x="1322396" y="503918"/>
                      <a:pt x="1327061" y="485259"/>
                      <a:pt x="1327061" y="475929"/>
                    </a:cubicBezTo>
                    <a:cubicBezTo>
                      <a:pt x="1343387" y="410628"/>
                      <a:pt x="1350383" y="422289"/>
                      <a:pt x="1350383" y="347655"/>
                    </a:cubicBezTo>
                    <a:cubicBezTo>
                      <a:pt x="1350383" y="266025"/>
                      <a:pt x="1331725" y="163405"/>
                      <a:pt x="1408690" y="112096"/>
                    </a:cubicBezTo>
                    <a:cubicBezTo>
                      <a:pt x="1432013" y="98103"/>
                      <a:pt x="1462332" y="98103"/>
                      <a:pt x="1464663" y="98103"/>
                    </a:cubicBezTo>
                    <a:cubicBezTo>
                      <a:pt x="1464663" y="98103"/>
                      <a:pt x="1464663" y="77112"/>
                      <a:pt x="1471661" y="67783"/>
                    </a:cubicBezTo>
                    <a:cubicBezTo>
                      <a:pt x="1490319" y="23469"/>
                      <a:pt x="1529968" y="-2185"/>
                      <a:pt x="1576613" y="146"/>
                    </a:cubicBezTo>
                    <a:cubicBezTo>
                      <a:pt x="1604599" y="146"/>
                      <a:pt x="1604599" y="18806"/>
                      <a:pt x="1623259" y="23469"/>
                    </a:cubicBezTo>
                    <a:cubicBezTo>
                      <a:pt x="1665239" y="32799"/>
                      <a:pt x="1693227" y="23469"/>
                      <a:pt x="1739872" y="44460"/>
                    </a:cubicBezTo>
                    <a:cubicBezTo>
                      <a:pt x="1919456" y="121426"/>
                      <a:pt x="1942778" y="333662"/>
                      <a:pt x="1849488" y="489922"/>
                    </a:cubicBezTo>
                    <a:cubicBezTo>
                      <a:pt x="1849488" y="492257"/>
                      <a:pt x="1837826" y="489922"/>
                      <a:pt x="1826165" y="517911"/>
                    </a:cubicBezTo>
                    <a:cubicBezTo>
                      <a:pt x="1819168" y="536568"/>
                      <a:pt x="1809840" y="548229"/>
                      <a:pt x="1814504" y="569220"/>
                    </a:cubicBezTo>
                    <a:cubicBezTo>
                      <a:pt x="1798179" y="569220"/>
                      <a:pt x="1781853" y="606536"/>
                      <a:pt x="1777188" y="620532"/>
                    </a:cubicBezTo>
                    <a:cubicBezTo>
                      <a:pt x="1772523" y="634525"/>
                      <a:pt x="1751533" y="762799"/>
                      <a:pt x="1751533" y="772129"/>
                    </a:cubicBezTo>
                    <a:cubicBezTo>
                      <a:pt x="1756197" y="795452"/>
                      <a:pt x="1823833" y="851424"/>
                      <a:pt x="1847156" y="867751"/>
                    </a:cubicBezTo>
                    <a:cubicBezTo>
                      <a:pt x="1980095" y="963374"/>
                      <a:pt x="2127028" y="928390"/>
                      <a:pt x="2106037" y="1147624"/>
                    </a:cubicBezTo>
                    <a:cubicBezTo>
                      <a:pt x="2106037" y="1170946"/>
                      <a:pt x="2094376" y="1194269"/>
                      <a:pt x="2089712" y="1215260"/>
                    </a:cubicBezTo>
                    <a:cubicBezTo>
                      <a:pt x="2085047" y="1215260"/>
                      <a:pt x="2075718" y="1215260"/>
                      <a:pt x="2073386" y="1215260"/>
                    </a:cubicBezTo>
                    <a:cubicBezTo>
                      <a:pt x="2073386" y="1210594"/>
                      <a:pt x="2073386" y="1205930"/>
                      <a:pt x="2073386" y="1203599"/>
                    </a:cubicBezTo>
                    <a:cubicBezTo>
                      <a:pt x="2073386" y="1203599"/>
                      <a:pt x="2078051" y="1203599"/>
                      <a:pt x="2078051" y="1198932"/>
                    </a:cubicBezTo>
                    <a:cubicBezTo>
                      <a:pt x="2085047" y="1166280"/>
                      <a:pt x="2087379" y="1103310"/>
                      <a:pt x="2082714" y="1070658"/>
                    </a:cubicBezTo>
                    <a:cubicBezTo>
                      <a:pt x="2073386" y="977367"/>
                      <a:pt x="1970766" y="963374"/>
                      <a:pt x="1903131" y="928390"/>
                    </a:cubicBezTo>
                    <a:cubicBezTo>
                      <a:pt x="1844824" y="898069"/>
                      <a:pt x="1798179" y="863085"/>
                      <a:pt x="1756197" y="814108"/>
                    </a:cubicBezTo>
                    <a:cubicBezTo>
                      <a:pt x="1772523" y="865420"/>
                      <a:pt x="1795846" y="916728"/>
                      <a:pt x="1809840" y="968037"/>
                    </a:cubicBezTo>
                    <a:cubicBezTo>
                      <a:pt x="1819168" y="998358"/>
                      <a:pt x="1844824" y="1084651"/>
                      <a:pt x="1830830" y="1107973"/>
                    </a:cubicBezTo>
                    <a:cubicBezTo>
                      <a:pt x="1823833" y="1121969"/>
                      <a:pt x="1763195" y="1177941"/>
                      <a:pt x="1763195" y="1182608"/>
                    </a:cubicBezTo>
                    <a:cubicBezTo>
                      <a:pt x="1758530" y="1194269"/>
                      <a:pt x="1774856" y="1252576"/>
                      <a:pt x="1781853" y="1252576"/>
                    </a:cubicBezTo>
                    <a:cubicBezTo>
                      <a:pt x="1802842" y="1217592"/>
                      <a:pt x="1823833" y="1177941"/>
                      <a:pt x="1865814" y="1166280"/>
                    </a:cubicBezTo>
                    <a:cubicBezTo>
                      <a:pt x="1870479" y="1187271"/>
                      <a:pt x="1854152" y="1184939"/>
                      <a:pt x="1842491" y="1198932"/>
                    </a:cubicBezTo>
                    <a:cubicBezTo>
                      <a:pt x="1819168" y="1229253"/>
                      <a:pt x="1802842" y="1264237"/>
                      <a:pt x="1791181" y="1301553"/>
                    </a:cubicBezTo>
                    <a:cubicBezTo>
                      <a:pt x="1798179" y="1331873"/>
                      <a:pt x="1863482" y="1541777"/>
                      <a:pt x="1854152" y="1551104"/>
                    </a:cubicBezTo>
                    <a:cubicBezTo>
                      <a:pt x="1854152" y="1551104"/>
                      <a:pt x="1842491" y="1551104"/>
                      <a:pt x="1837826" y="1551104"/>
                    </a:cubicBezTo>
                    <a:cubicBezTo>
                      <a:pt x="1837826" y="1520786"/>
                      <a:pt x="1823833" y="1492797"/>
                      <a:pt x="1814504" y="1464811"/>
                    </a:cubicBezTo>
                    <a:cubicBezTo>
                      <a:pt x="1800510" y="1418166"/>
                      <a:pt x="1786517" y="1371521"/>
                      <a:pt x="1774856" y="1327207"/>
                    </a:cubicBezTo>
                    <a:cubicBezTo>
                      <a:pt x="1774856" y="1320212"/>
                      <a:pt x="1774856" y="1308551"/>
                      <a:pt x="1772523" y="1299221"/>
                    </a:cubicBezTo>
                    <a:cubicBezTo>
                      <a:pt x="1765526" y="1275898"/>
                      <a:pt x="1730542" y="1135962"/>
                      <a:pt x="1721213" y="1133631"/>
                    </a:cubicBezTo>
                    <a:cubicBezTo>
                      <a:pt x="1702555" y="1135962"/>
                      <a:pt x="1707220" y="1163948"/>
                      <a:pt x="1700223" y="1180276"/>
                    </a:cubicBezTo>
                    <a:cubicBezTo>
                      <a:pt x="1681565" y="1224587"/>
                      <a:pt x="1574280" y="1292223"/>
                      <a:pt x="1529968" y="1261905"/>
                    </a:cubicBezTo>
                    <a:cubicBezTo>
                      <a:pt x="1506645" y="1245578"/>
                      <a:pt x="1529968" y="1243246"/>
                      <a:pt x="1529968" y="1229253"/>
                    </a:cubicBezTo>
                    <a:cubicBezTo>
                      <a:pt x="1529968" y="1229253"/>
                      <a:pt x="1525303" y="1203599"/>
                      <a:pt x="1525303" y="1203599"/>
                    </a:cubicBezTo>
                    <a:cubicBezTo>
                      <a:pt x="1506645" y="1189603"/>
                      <a:pt x="1487986" y="1247909"/>
                      <a:pt x="1492651" y="1268900"/>
                    </a:cubicBezTo>
                    <a:cubicBezTo>
                      <a:pt x="1499647" y="1303884"/>
                      <a:pt x="1536965" y="1373852"/>
                      <a:pt x="1550958" y="1418166"/>
                    </a:cubicBezTo>
                    <a:cubicBezTo>
                      <a:pt x="1560287" y="1450818"/>
                      <a:pt x="1627922" y="1686377"/>
                      <a:pt x="1618594" y="1698038"/>
                    </a:cubicBezTo>
                    <a:cubicBezTo>
                      <a:pt x="1611597" y="1698038"/>
                      <a:pt x="1609264" y="1698038"/>
                      <a:pt x="1604599" y="1691040"/>
                    </a:cubicBezTo>
                    <a:cubicBezTo>
                      <a:pt x="1592938" y="1672384"/>
                      <a:pt x="1578945" y="1607079"/>
                      <a:pt x="1571949" y="1581425"/>
                    </a:cubicBezTo>
                    <a:cubicBezTo>
                      <a:pt x="1560287" y="1541777"/>
                      <a:pt x="1548626" y="1499795"/>
                      <a:pt x="1536965" y="1460148"/>
                    </a:cubicBezTo>
                    <a:cubicBezTo>
                      <a:pt x="1536965" y="1453150"/>
                      <a:pt x="1536965" y="1439157"/>
                      <a:pt x="1534631" y="1432159"/>
                    </a:cubicBezTo>
                    <a:cubicBezTo>
                      <a:pt x="1529968" y="1385514"/>
                      <a:pt x="1476325" y="1301553"/>
                      <a:pt x="1473993" y="1261905"/>
                    </a:cubicBezTo>
                    <a:cubicBezTo>
                      <a:pt x="1473993" y="1226921"/>
                      <a:pt x="1506645" y="1187271"/>
                      <a:pt x="1506645" y="1182608"/>
                    </a:cubicBezTo>
                    <a:cubicBezTo>
                      <a:pt x="1506645" y="1173278"/>
                      <a:pt x="1476325" y="1138294"/>
                      <a:pt x="1485654" y="1114971"/>
                    </a:cubicBezTo>
                    <a:cubicBezTo>
                      <a:pt x="1490319" y="1100978"/>
                      <a:pt x="1518307" y="1107973"/>
                      <a:pt x="1520638" y="1096312"/>
                    </a:cubicBezTo>
                    <a:cubicBezTo>
                      <a:pt x="1520638" y="1089317"/>
                      <a:pt x="1494984" y="1040340"/>
                      <a:pt x="1504312" y="1024012"/>
                    </a:cubicBezTo>
                    <a:cubicBezTo>
                      <a:pt x="1499647" y="1019349"/>
                      <a:pt x="1466997" y="1035674"/>
                      <a:pt x="1464663" y="1045003"/>
                    </a:cubicBezTo>
                    <a:cubicBezTo>
                      <a:pt x="1453002" y="1077656"/>
                      <a:pt x="1483323" y="1173278"/>
                      <a:pt x="1478658" y="1210594"/>
                    </a:cubicBezTo>
                    <a:cubicBezTo>
                      <a:pt x="1478658" y="1217592"/>
                      <a:pt x="1471661" y="1226921"/>
                      <a:pt x="1466997" y="1231585"/>
                    </a:cubicBezTo>
                    <a:cubicBezTo>
                      <a:pt x="1466997" y="1229253"/>
                      <a:pt x="1460000" y="1226921"/>
                      <a:pt x="1457667" y="1226921"/>
                    </a:cubicBezTo>
                    <a:cubicBezTo>
                      <a:pt x="1453002" y="1180276"/>
                      <a:pt x="1453002" y="1131296"/>
                      <a:pt x="1446006" y="1086985"/>
                    </a:cubicBezTo>
                    <a:cubicBezTo>
                      <a:pt x="1446006" y="1077656"/>
                      <a:pt x="1446006" y="1068326"/>
                      <a:pt x="1434344" y="1065994"/>
                    </a:cubicBezTo>
                    <a:lnTo>
                      <a:pt x="1434344" y="1154619"/>
                    </a:lnTo>
                    <a:cubicBezTo>
                      <a:pt x="1434344" y="1168615"/>
                      <a:pt x="1418018" y="1182608"/>
                      <a:pt x="1418018" y="1175610"/>
                    </a:cubicBezTo>
                    <a:lnTo>
                      <a:pt x="1418018" y="1096312"/>
                    </a:lnTo>
                    <a:cubicBezTo>
                      <a:pt x="1404025" y="1096312"/>
                      <a:pt x="1397029" y="1107973"/>
                      <a:pt x="1392364" y="1119635"/>
                    </a:cubicBezTo>
                    <a:cubicBezTo>
                      <a:pt x="1352715" y="1233916"/>
                      <a:pt x="1359711" y="1432159"/>
                      <a:pt x="1359711" y="1555770"/>
                    </a:cubicBezTo>
                    <a:cubicBezTo>
                      <a:pt x="1359711" y="1583756"/>
                      <a:pt x="1359711" y="1614077"/>
                      <a:pt x="1359711" y="1642063"/>
                    </a:cubicBezTo>
                    <a:cubicBezTo>
                      <a:pt x="1359711" y="1730690"/>
                      <a:pt x="1357380" y="1849635"/>
                      <a:pt x="1399360" y="1926601"/>
                    </a:cubicBezTo>
                    <a:cubicBezTo>
                      <a:pt x="1404025" y="1935928"/>
                      <a:pt x="1439009" y="1989571"/>
                      <a:pt x="1441341" y="1989571"/>
                    </a:cubicBezTo>
                    <a:cubicBezTo>
                      <a:pt x="1443674" y="1989571"/>
                      <a:pt x="1455335" y="1991903"/>
                      <a:pt x="1457667" y="1989571"/>
                    </a:cubicBezTo>
                    <a:cubicBezTo>
                      <a:pt x="1464663" y="1984908"/>
                      <a:pt x="1497316" y="1858965"/>
                      <a:pt x="1508977" y="1842637"/>
                    </a:cubicBezTo>
                    <a:cubicBezTo>
                      <a:pt x="1494984" y="1663054"/>
                      <a:pt x="1453002" y="1476473"/>
                      <a:pt x="1441341" y="1299221"/>
                    </a:cubicBezTo>
                    <a:cubicBezTo>
                      <a:pt x="1441341" y="1271232"/>
                      <a:pt x="1441341" y="1243246"/>
                      <a:pt x="1446006" y="1215260"/>
                    </a:cubicBezTo>
                    <a:cubicBezTo>
                      <a:pt x="1453002" y="1215260"/>
                      <a:pt x="1453002" y="1222255"/>
                      <a:pt x="1457667" y="1226921"/>
                    </a:cubicBezTo>
                    <a:cubicBezTo>
                      <a:pt x="1469328" y="1348198"/>
                      <a:pt x="1483323" y="1471809"/>
                      <a:pt x="1497316" y="1595418"/>
                    </a:cubicBezTo>
                    <a:cubicBezTo>
                      <a:pt x="1504312" y="1660722"/>
                      <a:pt x="1532300" y="1772669"/>
                      <a:pt x="1532300" y="1833311"/>
                    </a:cubicBezTo>
                    <a:cubicBezTo>
                      <a:pt x="1532300" y="1891617"/>
                      <a:pt x="1483323" y="1942926"/>
                      <a:pt x="1487986" y="2019892"/>
                    </a:cubicBezTo>
                    <a:cubicBezTo>
                      <a:pt x="1487986" y="2064203"/>
                      <a:pt x="1522970" y="2199475"/>
                      <a:pt x="1550958" y="2229796"/>
                    </a:cubicBezTo>
                    <a:cubicBezTo>
                      <a:pt x="1560287" y="2241457"/>
                      <a:pt x="1585942" y="2260114"/>
                      <a:pt x="1597603" y="2241457"/>
                    </a:cubicBezTo>
                    <a:cubicBezTo>
                      <a:pt x="1639584" y="2176153"/>
                      <a:pt x="1700223" y="2110848"/>
                      <a:pt x="1737539" y="2043215"/>
                    </a:cubicBezTo>
                    <a:cubicBezTo>
                      <a:pt x="1753865" y="2015226"/>
                      <a:pt x="1746869" y="2024555"/>
                      <a:pt x="1746869" y="1996569"/>
                    </a:cubicBezTo>
                    <a:cubicBezTo>
                      <a:pt x="1746869" y="1975578"/>
                      <a:pt x="1746869" y="1938263"/>
                      <a:pt x="1735207" y="1919603"/>
                    </a:cubicBezTo>
                    <a:cubicBezTo>
                      <a:pt x="1721213" y="1898612"/>
                      <a:pt x="1641917" y="1861297"/>
                      <a:pt x="1625590" y="1821649"/>
                    </a:cubicBezTo>
                    <a:cubicBezTo>
                      <a:pt x="1616261" y="1798327"/>
                      <a:pt x="1618594" y="1749347"/>
                      <a:pt x="1616261" y="1723692"/>
                    </a:cubicBezTo>
                    <a:cubicBezTo>
                      <a:pt x="1616261" y="1721361"/>
                      <a:pt x="1613929" y="1721361"/>
                      <a:pt x="1611597" y="1721361"/>
                    </a:cubicBezTo>
                    <a:cubicBezTo>
                      <a:pt x="1609264" y="1705036"/>
                      <a:pt x="1620926" y="1707368"/>
                      <a:pt x="1630255" y="1712031"/>
                    </a:cubicBezTo>
                    <a:cubicBezTo>
                      <a:pt x="1639584" y="1719029"/>
                      <a:pt x="1639584" y="1786665"/>
                      <a:pt x="1641917" y="1802990"/>
                    </a:cubicBezTo>
                    <a:cubicBezTo>
                      <a:pt x="1651245" y="1837974"/>
                      <a:pt x="1767858" y="1921935"/>
                      <a:pt x="1800510" y="1919603"/>
                    </a:cubicBezTo>
                    <a:cubicBezTo>
                      <a:pt x="1809840" y="1919603"/>
                      <a:pt x="1865814" y="1903279"/>
                      <a:pt x="1870479" y="1898612"/>
                    </a:cubicBezTo>
                    <a:cubicBezTo>
                      <a:pt x="1875143" y="1893949"/>
                      <a:pt x="1889136" y="1865960"/>
                      <a:pt x="1891469" y="1858965"/>
                    </a:cubicBezTo>
                    <a:cubicBezTo>
                      <a:pt x="1905463" y="1828644"/>
                      <a:pt x="1966101" y="1754013"/>
                      <a:pt x="1966101" y="1723692"/>
                    </a:cubicBezTo>
                    <a:cubicBezTo>
                      <a:pt x="1966101" y="1702701"/>
                      <a:pt x="1963769" y="1700370"/>
                      <a:pt x="1966101" y="1674715"/>
                    </a:cubicBezTo>
                    <a:cubicBezTo>
                      <a:pt x="1968434" y="1653724"/>
                      <a:pt x="1970766" y="1642063"/>
                      <a:pt x="1977762" y="1623407"/>
                    </a:cubicBezTo>
                    <a:cubicBezTo>
                      <a:pt x="1987092" y="1595418"/>
                      <a:pt x="1989424" y="1600084"/>
                      <a:pt x="1989424" y="1565100"/>
                    </a:cubicBezTo>
                    <a:cubicBezTo>
                      <a:pt x="1989424" y="1555770"/>
                      <a:pt x="1989424" y="1546441"/>
                      <a:pt x="1989424" y="1537111"/>
                    </a:cubicBezTo>
                    <a:cubicBezTo>
                      <a:pt x="2019744" y="1455482"/>
                      <a:pt x="2036069" y="1359859"/>
                      <a:pt x="2068721" y="1280562"/>
                    </a:cubicBezTo>
                    <a:cubicBezTo>
                      <a:pt x="2073386" y="1271232"/>
                      <a:pt x="2073386" y="1261905"/>
                      <a:pt x="2087379" y="1261905"/>
                    </a:cubicBezTo>
                    <a:cubicBezTo>
                      <a:pt x="2068721" y="1345866"/>
                      <a:pt x="2024408" y="1460148"/>
                      <a:pt x="2015079" y="1537111"/>
                    </a:cubicBezTo>
                    <a:cubicBezTo>
                      <a:pt x="2012746" y="1565100"/>
                      <a:pt x="2017411" y="1602416"/>
                      <a:pt x="2012746" y="1625738"/>
                    </a:cubicBezTo>
                    <a:cubicBezTo>
                      <a:pt x="2008083" y="1639731"/>
                      <a:pt x="1984760" y="1660722"/>
                      <a:pt x="1980095" y="1679379"/>
                    </a:cubicBezTo>
                    <a:cubicBezTo>
                      <a:pt x="1977762" y="1700370"/>
                      <a:pt x="1994088" y="1712031"/>
                      <a:pt x="1991757" y="1733022"/>
                    </a:cubicBezTo>
                    <a:cubicBezTo>
                      <a:pt x="1970766" y="1763343"/>
                      <a:pt x="1952108" y="1800658"/>
                      <a:pt x="1933450" y="1833311"/>
                    </a:cubicBezTo>
                    <a:cubicBezTo>
                      <a:pt x="1912459" y="1870626"/>
                      <a:pt x="1900798" y="1924267"/>
                      <a:pt x="1847156" y="1935928"/>
                    </a:cubicBezTo>
                    <a:cubicBezTo>
                      <a:pt x="1819168" y="1940594"/>
                      <a:pt x="1793514" y="1931265"/>
                      <a:pt x="1767858" y="1924267"/>
                    </a:cubicBezTo>
                    <a:cubicBezTo>
                      <a:pt x="1767858" y="1935928"/>
                      <a:pt x="1772523" y="2005896"/>
                      <a:pt x="1781853" y="2003564"/>
                    </a:cubicBezTo>
                    <a:cubicBezTo>
                      <a:pt x="1805175" y="1989571"/>
                      <a:pt x="1812172" y="1952256"/>
                      <a:pt x="1842491" y="1952256"/>
                    </a:cubicBezTo>
                    <a:cubicBezTo>
                      <a:pt x="1823833" y="1998901"/>
                      <a:pt x="1767858" y="2050210"/>
                      <a:pt x="1737539" y="2089860"/>
                    </a:cubicBezTo>
                    <a:cubicBezTo>
                      <a:pt x="1597603" y="2271775"/>
                      <a:pt x="1450670" y="2472350"/>
                      <a:pt x="1343387" y="2675259"/>
                    </a:cubicBezTo>
                    <a:cubicBezTo>
                      <a:pt x="1329392" y="2654268"/>
                      <a:pt x="1278082" y="2586631"/>
                      <a:pt x="1282747" y="2565640"/>
                    </a:cubicBezTo>
                    <a:cubicBezTo>
                      <a:pt x="1282747" y="2558645"/>
                      <a:pt x="1348050" y="2449027"/>
                      <a:pt x="1355048" y="2442032"/>
                    </a:cubicBezTo>
                    <a:cubicBezTo>
                      <a:pt x="1371373" y="2425704"/>
                      <a:pt x="1397029" y="2423373"/>
                      <a:pt x="1399360" y="2400050"/>
                    </a:cubicBezTo>
                    <a:cubicBezTo>
                      <a:pt x="1399360" y="2393055"/>
                      <a:pt x="1394695" y="2386057"/>
                      <a:pt x="1397029" y="2379059"/>
                    </a:cubicBezTo>
                    <a:cubicBezTo>
                      <a:pt x="1399360" y="2365066"/>
                      <a:pt x="1432013" y="2334748"/>
                      <a:pt x="1446006" y="2323087"/>
                    </a:cubicBezTo>
                    <a:cubicBezTo>
                      <a:pt x="1464663" y="2306759"/>
                      <a:pt x="1511309" y="2281105"/>
                      <a:pt x="1522970" y="2267112"/>
                    </a:cubicBezTo>
                    <a:cubicBezTo>
                      <a:pt x="1539296" y="2248453"/>
                      <a:pt x="1515974" y="2236791"/>
                      <a:pt x="1499647" y="2243789"/>
                    </a:cubicBezTo>
                    <a:cubicBezTo>
                      <a:pt x="1492651" y="2246121"/>
                      <a:pt x="1429679" y="2313757"/>
                      <a:pt x="1418018" y="2325418"/>
                    </a:cubicBezTo>
                    <a:cubicBezTo>
                      <a:pt x="1355048" y="2397718"/>
                      <a:pt x="1313066" y="2484011"/>
                      <a:pt x="1261757" y="2560977"/>
                    </a:cubicBezTo>
                    <a:cubicBezTo>
                      <a:pt x="1252428" y="2665929"/>
                      <a:pt x="1254759" y="2780211"/>
                      <a:pt x="1245431" y="2885163"/>
                    </a:cubicBezTo>
                    <a:cubicBezTo>
                      <a:pt x="1240766" y="2938803"/>
                      <a:pt x="1182460" y="3046090"/>
                      <a:pt x="1168467" y="3113723"/>
                    </a:cubicBezTo>
                    <a:cubicBezTo>
                      <a:pt x="1159137" y="3155705"/>
                      <a:pt x="1138146" y="3265320"/>
                      <a:pt x="1147476" y="3302639"/>
                    </a:cubicBezTo>
                    <a:cubicBezTo>
                      <a:pt x="1152141" y="3318964"/>
                      <a:pt x="1187125" y="3314300"/>
                      <a:pt x="1201118" y="3314300"/>
                    </a:cubicBezTo>
                    <a:cubicBezTo>
                      <a:pt x="1287412" y="3309634"/>
                      <a:pt x="1418018" y="3279316"/>
                      <a:pt x="1499647" y="3251327"/>
                    </a:cubicBezTo>
                    <a:cubicBezTo>
                      <a:pt x="1541629" y="3237334"/>
                      <a:pt x="1651245" y="3186026"/>
                      <a:pt x="1681565" y="3155705"/>
                    </a:cubicBezTo>
                    <a:cubicBezTo>
                      <a:pt x="1702555" y="3134714"/>
                      <a:pt x="1709552" y="3060083"/>
                      <a:pt x="1718881" y="3025099"/>
                    </a:cubicBezTo>
                    <a:cubicBezTo>
                      <a:pt x="1765526" y="2868835"/>
                      <a:pt x="1868147" y="2719572"/>
                      <a:pt x="1963769" y="2588963"/>
                    </a:cubicBezTo>
                    <a:lnTo>
                      <a:pt x="1980095" y="2826856"/>
                    </a:lnTo>
                    <a:cubicBezTo>
                      <a:pt x="1982427" y="2850179"/>
                      <a:pt x="1989424" y="2875833"/>
                      <a:pt x="1991757" y="2899156"/>
                    </a:cubicBezTo>
                    <a:cubicBezTo>
                      <a:pt x="1996421" y="2941138"/>
                      <a:pt x="1991757" y="2983117"/>
                      <a:pt x="1998753" y="3027430"/>
                    </a:cubicBezTo>
                    <a:cubicBezTo>
                      <a:pt x="2005750" y="3064746"/>
                      <a:pt x="2033737" y="3099730"/>
                      <a:pt x="2038402" y="3130051"/>
                    </a:cubicBezTo>
                    <a:cubicBezTo>
                      <a:pt x="2073386" y="3288643"/>
                      <a:pt x="2108370" y="3451902"/>
                      <a:pt x="2134024" y="3615160"/>
                    </a:cubicBezTo>
                    <a:cubicBezTo>
                      <a:pt x="2155015" y="3748101"/>
                      <a:pt x="2169008" y="3881039"/>
                      <a:pt x="2185335" y="4016312"/>
                    </a:cubicBezTo>
                    <a:cubicBezTo>
                      <a:pt x="2176005" y="4041966"/>
                      <a:pt x="2152682" y="4023307"/>
                      <a:pt x="2134024" y="4027973"/>
                    </a:cubicBezTo>
                    <a:cubicBezTo>
                      <a:pt x="2159680" y="4107271"/>
                      <a:pt x="2245973" y="4139920"/>
                      <a:pt x="2320606" y="4158580"/>
                    </a:cubicBezTo>
                    <a:cubicBezTo>
                      <a:pt x="2413897" y="4181902"/>
                      <a:pt x="2549168" y="4170241"/>
                      <a:pt x="2602811" y="4265864"/>
                    </a:cubicBezTo>
                    <a:cubicBezTo>
                      <a:pt x="2602811" y="4268195"/>
                      <a:pt x="2600478" y="4289186"/>
                      <a:pt x="2609808" y="4289186"/>
                    </a:cubicBezTo>
                    <a:lnTo>
                      <a:pt x="3444759" y="4289186"/>
                    </a:lnTo>
                    <a:close/>
                    <a:moveTo>
                      <a:pt x="1425016" y="1063662"/>
                    </a:moveTo>
                    <a:cubicBezTo>
                      <a:pt x="1420351" y="1070658"/>
                      <a:pt x="1429679" y="1079987"/>
                      <a:pt x="1429679" y="1075324"/>
                    </a:cubicBezTo>
                    <a:cubicBezTo>
                      <a:pt x="1434344" y="1068326"/>
                      <a:pt x="1425016" y="1058996"/>
                      <a:pt x="1425016" y="1063662"/>
                    </a:cubicBezTo>
                    <a:close/>
                    <a:moveTo>
                      <a:pt x="1515974" y="895738"/>
                    </a:moveTo>
                    <a:cubicBezTo>
                      <a:pt x="1522970" y="872415"/>
                      <a:pt x="1611597" y="755802"/>
                      <a:pt x="1597603" y="741808"/>
                    </a:cubicBezTo>
                    <a:cubicBezTo>
                      <a:pt x="1541629" y="758133"/>
                      <a:pt x="1492651" y="755802"/>
                      <a:pt x="1436677" y="741808"/>
                    </a:cubicBezTo>
                    <a:lnTo>
                      <a:pt x="1378371" y="692831"/>
                    </a:lnTo>
                    <a:cubicBezTo>
                      <a:pt x="1334057" y="772129"/>
                      <a:pt x="1420351" y="900404"/>
                      <a:pt x="1504312" y="895738"/>
                    </a:cubicBezTo>
                    <a:cubicBezTo>
                      <a:pt x="1506645" y="895738"/>
                      <a:pt x="1511309" y="895738"/>
                      <a:pt x="1513642" y="895738"/>
                    </a:cubicBezTo>
                    <a:close/>
                    <a:moveTo>
                      <a:pt x="1683897" y="1140626"/>
                    </a:moveTo>
                    <a:cubicBezTo>
                      <a:pt x="1683897" y="1135962"/>
                      <a:pt x="1688562" y="1128964"/>
                      <a:pt x="1686229" y="1121969"/>
                    </a:cubicBezTo>
                    <a:cubicBezTo>
                      <a:pt x="1681565" y="1103310"/>
                      <a:pt x="1674568" y="1084651"/>
                      <a:pt x="1672236" y="1063662"/>
                    </a:cubicBezTo>
                    <a:cubicBezTo>
                      <a:pt x="1651245" y="1070658"/>
                      <a:pt x="1637252" y="1086985"/>
                      <a:pt x="1613929" y="1093980"/>
                    </a:cubicBezTo>
                    <a:cubicBezTo>
                      <a:pt x="1590606" y="1100978"/>
                      <a:pt x="1564952" y="1093980"/>
                      <a:pt x="1546293" y="1110308"/>
                    </a:cubicBezTo>
                    <a:cubicBezTo>
                      <a:pt x="1536965" y="1110308"/>
                      <a:pt x="1508977" y="1105642"/>
                      <a:pt x="1511309" y="1119635"/>
                    </a:cubicBezTo>
                    <a:cubicBezTo>
                      <a:pt x="1515974" y="1152287"/>
                      <a:pt x="1557954" y="1194269"/>
                      <a:pt x="1557954" y="1231585"/>
                    </a:cubicBezTo>
                    <a:cubicBezTo>
                      <a:pt x="1567284" y="1238583"/>
                      <a:pt x="1625590" y="1210594"/>
                      <a:pt x="1637252" y="1203599"/>
                    </a:cubicBezTo>
                    <a:cubicBezTo>
                      <a:pt x="1655910" y="1194269"/>
                      <a:pt x="1688562" y="1177941"/>
                      <a:pt x="1693227" y="1154619"/>
                    </a:cubicBezTo>
                    <a:cubicBezTo>
                      <a:pt x="1695558" y="1142957"/>
                      <a:pt x="1683897" y="1147624"/>
                      <a:pt x="1681565" y="1142957"/>
                    </a:cubicBezTo>
                    <a:close/>
                    <a:moveTo>
                      <a:pt x="1744536" y="804779"/>
                    </a:moveTo>
                    <a:cubicBezTo>
                      <a:pt x="1707220" y="865420"/>
                      <a:pt x="1693227" y="937719"/>
                      <a:pt x="1674568" y="1005356"/>
                    </a:cubicBezTo>
                    <a:lnTo>
                      <a:pt x="1707220" y="1110308"/>
                    </a:lnTo>
                    <a:cubicBezTo>
                      <a:pt x="1742204" y="1079987"/>
                      <a:pt x="1751533" y="1131296"/>
                      <a:pt x="1772523" y="1149955"/>
                    </a:cubicBezTo>
                    <a:cubicBezTo>
                      <a:pt x="1784184" y="1131296"/>
                      <a:pt x="1830830" y="1091649"/>
                      <a:pt x="1833163" y="1072989"/>
                    </a:cubicBezTo>
                    <a:cubicBezTo>
                      <a:pt x="1833163" y="1054333"/>
                      <a:pt x="1812172" y="979699"/>
                      <a:pt x="1805175" y="958710"/>
                    </a:cubicBezTo>
                    <a:cubicBezTo>
                      <a:pt x="1800510" y="940051"/>
                      <a:pt x="1753865" y="807113"/>
                      <a:pt x="1744536" y="807113"/>
                    </a:cubicBezTo>
                    <a:close/>
                    <a:moveTo>
                      <a:pt x="1770191" y="461936"/>
                    </a:moveTo>
                    <a:cubicBezTo>
                      <a:pt x="1758530" y="461936"/>
                      <a:pt x="1753865" y="466600"/>
                      <a:pt x="1753865" y="475929"/>
                    </a:cubicBezTo>
                    <a:cubicBezTo>
                      <a:pt x="1744536" y="524906"/>
                      <a:pt x="1758530" y="599541"/>
                      <a:pt x="1753865" y="653181"/>
                    </a:cubicBezTo>
                    <a:cubicBezTo>
                      <a:pt x="1751533" y="688165"/>
                      <a:pt x="1732874" y="718486"/>
                      <a:pt x="1730542" y="753470"/>
                    </a:cubicBezTo>
                    <a:cubicBezTo>
                      <a:pt x="1718881" y="753470"/>
                      <a:pt x="1718881" y="755802"/>
                      <a:pt x="1718881" y="744140"/>
                    </a:cubicBezTo>
                    <a:cubicBezTo>
                      <a:pt x="1718881" y="718486"/>
                      <a:pt x="1732874" y="685833"/>
                      <a:pt x="1735207" y="657847"/>
                    </a:cubicBezTo>
                    <a:cubicBezTo>
                      <a:pt x="1739872" y="608870"/>
                      <a:pt x="1732874" y="555227"/>
                      <a:pt x="1735207" y="506250"/>
                    </a:cubicBezTo>
                    <a:lnTo>
                      <a:pt x="1718881" y="506250"/>
                    </a:lnTo>
                    <a:cubicBezTo>
                      <a:pt x="1718881" y="506250"/>
                      <a:pt x="1683897" y="737145"/>
                      <a:pt x="1683897" y="737145"/>
                    </a:cubicBezTo>
                    <a:cubicBezTo>
                      <a:pt x="1669904" y="737145"/>
                      <a:pt x="1672236" y="734811"/>
                      <a:pt x="1672236" y="723149"/>
                    </a:cubicBezTo>
                    <a:cubicBezTo>
                      <a:pt x="1672236" y="685833"/>
                      <a:pt x="1686229" y="641520"/>
                      <a:pt x="1690894" y="601872"/>
                    </a:cubicBezTo>
                    <a:cubicBezTo>
                      <a:pt x="1690894" y="597209"/>
                      <a:pt x="1683897" y="597209"/>
                      <a:pt x="1679232" y="601872"/>
                    </a:cubicBezTo>
                    <a:cubicBezTo>
                      <a:pt x="1669904" y="611202"/>
                      <a:pt x="1611597" y="772129"/>
                      <a:pt x="1597603" y="802447"/>
                    </a:cubicBezTo>
                    <a:cubicBezTo>
                      <a:pt x="1550958" y="895738"/>
                      <a:pt x="1483323" y="958710"/>
                      <a:pt x="1541629" y="1075324"/>
                    </a:cubicBezTo>
                    <a:cubicBezTo>
                      <a:pt x="1557954" y="1107973"/>
                      <a:pt x="1618594" y="1068326"/>
                      <a:pt x="1644248" y="1058996"/>
                    </a:cubicBezTo>
                    <a:cubicBezTo>
                      <a:pt x="1644248" y="1045003"/>
                      <a:pt x="1644248" y="1031010"/>
                      <a:pt x="1646581" y="1019349"/>
                    </a:cubicBezTo>
                    <a:cubicBezTo>
                      <a:pt x="1672236" y="881744"/>
                      <a:pt x="1772523" y="765131"/>
                      <a:pt x="1777188" y="627527"/>
                    </a:cubicBezTo>
                    <a:cubicBezTo>
                      <a:pt x="1777188" y="576218"/>
                      <a:pt x="1765526" y="517911"/>
                      <a:pt x="1772523" y="464268"/>
                    </a:cubicBezTo>
                    <a:close/>
                    <a:moveTo>
                      <a:pt x="1816837" y="506250"/>
                    </a:moveTo>
                    <a:cubicBezTo>
                      <a:pt x="1798179" y="487591"/>
                      <a:pt x="1779520" y="555227"/>
                      <a:pt x="1788849" y="569220"/>
                    </a:cubicBezTo>
                    <a:cubicBezTo>
                      <a:pt x="1802842" y="573886"/>
                      <a:pt x="1805175" y="555227"/>
                      <a:pt x="1807507" y="545897"/>
                    </a:cubicBezTo>
                    <a:cubicBezTo>
                      <a:pt x="1809840" y="538902"/>
                      <a:pt x="1821501" y="510913"/>
                      <a:pt x="1816837" y="506250"/>
                    </a:cubicBezTo>
                    <a:close/>
                    <a:moveTo>
                      <a:pt x="1520638" y="191394"/>
                    </a:moveTo>
                    <a:lnTo>
                      <a:pt x="1529968" y="144749"/>
                    </a:lnTo>
                    <a:lnTo>
                      <a:pt x="1553291" y="196057"/>
                    </a:lnTo>
                    <a:cubicBezTo>
                      <a:pt x="1550958" y="149412"/>
                      <a:pt x="1518307" y="91105"/>
                      <a:pt x="1569615" y="58453"/>
                    </a:cubicBezTo>
                    <a:cubicBezTo>
                      <a:pt x="1602268" y="37465"/>
                      <a:pt x="1604599" y="51458"/>
                      <a:pt x="1632587" y="51458"/>
                    </a:cubicBezTo>
                    <a:cubicBezTo>
                      <a:pt x="1714216" y="51458"/>
                      <a:pt x="1749200" y="53790"/>
                      <a:pt x="1812172" y="112096"/>
                    </a:cubicBezTo>
                    <a:cubicBezTo>
                      <a:pt x="1830830" y="128421"/>
                      <a:pt x="1863482" y="158742"/>
                      <a:pt x="1861149" y="184396"/>
                    </a:cubicBezTo>
                    <a:cubicBezTo>
                      <a:pt x="1830830" y="156410"/>
                      <a:pt x="1798179" y="114428"/>
                      <a:pt x="1753865" y="109765"/>
                    </a:cubicBezTo>
                    <a:lnTo>
                      <a:pt x="1842491" y="196057"/>
                    </a:lnTo>
                    <a:cubicBezTo>
                      <a:pt x="1889136" y="254364"/>
                      <a:pt x="1891469" y="342991"/>
                      <a:pt x="1858817" y="408293"/>
                    </a:cubicBezTo>
                    <a:cubicBezTo>
                      <a:pt x="1849488" y="429284"/>
                      <a:pt x="1826165" y="450275"/>
                      <a:pt x="1816837" y="471266"/>
                    </a:cubicBezTo>
                    <a:cubicBezTo>
                      <a:pt x="1814504" y="478261"/>
                      <a:pt x="1814504" y="487591"/>
                      <a:pt x="1823833" y="485259"/>
                    </a:cubicBezTo>
                    <a:cubicBezTo>
                      <a:pt x="1863482" y="468934"/>
                      <a:pt x="1907794" y="324332"/>
                      <a:pt x="1900798" y="282353"/>
                    </a:cubicBezTo>
                    <a:cubicBezTo>
                      <a:pt x="1898466" y="266025"/>
                      <a:pt x="1879808" y="249701"/>
                      <a:pt x="1879808" y="235708"/>
                    </a:cubicBezTo>
                    <a:cubicBezTo>
                      <a:pt x="1879808" y="224046"/>
                      <a:pt x="1893801" y="231041"/>
                      <a:pt x="1891469" y="219380"/>
                    </a:cubicBezTo>
                    <a:cubicBezTo>
                      <a:pt x="1879808" y="172735"/>
                      <a:pt x="1844824" y="121426"/>
                      <a:pt x="1807507" y="88774"/>
                    </a:cubicBezTo>
                    <a:cubicBezTo>
                      <a:pt x="1749200" y="39797"/>
                      <a:pt x="1611597" y="-9180"/>
                      <a:pt x="1548626" y="53790"/>
                    </a:cubicBezTo>
                    <a:lnTo>
                      <a:pt x="1518307" y="105098"/>
                    </a:lnTo>
                    <a:cubicBezTo>
                      <a:pt x="1518307" y="86442"/>
                      <a:pt x="1518307" y="67783"/>
                      <a:pt x="1529968" y="51458"/>
                    </a:cubicBezTo>
                    <a:lnTo>
                      <a:pt x="1574280" y="14142"/>
                    </a:lnTo>
                    <a:cubicBezTo>
                      <a:pt x="1483323" y="11808"/>
                      <a:pt x="1473993" y="135419"/>
                      <a:pt x="1520638" y="191394"/>
                    </a:cubicBezTo>
                    <a:close/>
                    <a:moveTo>
                      <a:pt x="1585942" y="158742"/>
                    </a:moveTo>
                    <a:cubicBezTo>
                      <a:pt x="1585942" y="158742"/>
                      <a:pt x="1567284" y="172735"/>
                      <a:pt x="1578945" y="170403"/>
                    </a:cubicBezTo>
                    <a:cubicBezTo>
                      <a:pt x="1674568" y="128421"/>
                      <a:pt x="1688562" y="261362"/>
                      <a:pt x="1709552" y="322000"/>
                    </a:cubicBezTo>
                    <a:cubicBezTo>
                      <a:pt x="1711885" y="331330"/>
                      <a:pt x="1707220" y="338325"/>
                      <a:pt x="1723546" y="333662"/>
                    </a:cubicBezTo>
                    <a:cubicBezTo>
                      <a:pt x="1711885" y="275355"/>
                      <a:pt x="1679232" y="107433"/>
                      <a:pt x="1585942" y="158742"/>
                    </a:cubicBezTo>
                    <a:close/>
                    <a:moveTo>
                      <a:pt x="1385367" y="203055"/>
                    </a:moveTo>
                    <a:lnTo>
                      <a:pt x="1413355" y="154078"/>
                    </a:lnTo>
                    <a:lnTo>
                      <a:pt x="1476325" y="100435"/>
                    </a:lnTo>
                    <a:cubicBezTo>
                      <a:pt x="1420351" y="109765"/>
                      <a:pt x="1399360" y="142417"/>
                      <a:pt x="1385367" y="191394"/>
                    </a:cubicBezTo>
                    <a:cubicBezTo>
                      <a:pt x="1385367" y="193726"/>
                      <a:pt x="1373706" y="200724"/>
                      <a:pt x="1385367" y="203055"/>
                    </a:cubicBezTo>
                    <a:close/>
                    <a:moveTo>
                      <a:pt x="1392364" y="254364"/>
                    </a:moveTo>
                    <a:lnTo>
                      <a:pt x="1392364" y="226378"/>
                    </a:lnTo>
                    <a:cubicBezTo>
                      <a:pt x="1392364" y="226378"/>
                      <a:pt x="1380702" y="226378"/>
                      <a:pt x="1380702" y="226378"/>
                    </a:cubicBezTo>
                    <a:cubicBezTo>
                      <a:pt x="1378371" y="228710"/>
                      <a:pt x="1385367" y="259030"/>
                      <a:pt x="1392364" y="254364"/>
                    </a:cubicBezTo>
                    <a:close/>
                    <a:moveTo>
                      <a:pt x="1359711" y="604204"/>
                    </a:moveTo>
                    <a:cubicBezTo>
                      <a:pt x="1383034" y="711488"/>
                      <a:pt x="1480990" y="769795"/>
                      <a:pt x="1585942" y="720817"/>
                    </a:cubicBezTo>
                    <a:cubicBezTo>
                      <a:pt x="1646581" y="690500"/>
                      <a:pt x="1634920" y="625195"/>
                      <a:pt x="1667571" y="585548"/>
                    </a:cubicBezTo>
                    <a:cubicBezTo>
                      <a:pt x="1674568" y="576218"/>
                      <a:pt x="1686229" y="580881"/>
                      <a:pt x="1690894" y="571552"/>
                    </a:cubicBezTo>
                    <a:cubicBezTo>
                      <a:pt x="1700223" y="555227"/>
                      <a:pt x="1695558" y="515580"/>
                      <a:pt x="1709552" y="499252"/>
                    </a:cubicBezTo>
                    <a:cubicBezTo>
                      <a:pt x="1716549" y="489922"/>
                      <a:pt x="1728211" y="492257"/>
                      <a:pt x="1737539" y="480596"/>
                    </a:cubicBezTo>
                    <a:cubicBezTo>
                      <a:pt x="1742204" y="475929"/>
                      <a:pt x="1760862" y="433950"/>
                      <a:pt x="1760862" y="429284"/>
                    </a:cubicBezTo>
                    <a:cubicBezTo>
                      <a:pt x="1751533" y="398966"/>
                      <a:pt x="1716549" y="368646"/>
                      <a:pt x="1697890" y="342991"/>
                    </a:cubicBezTo>
                    <a:cubicBezTo>
                      <a:pt x="1672236" y="303341"/>
                      <a:pt x="1655910" y="224046"/>
                      <a:pt x="1595271" y="221712"/>
                    </a:cubicBezTo>
                    <a:cubicBezTo>
                      <a:pt x="1574280" y="221712"/>
                      <a:pt x="1553291" y="242703"/>
                      <a:pt x="1548626" y="242703"/>
                    </a:cubicBezTo>
                    <a:cubicBezTo>
                      <a:pt x="1539296" y="242703"/>
                      <a:pt x="1522970" y="210050"/>
                      <a:pt x="1522970" y="210050"/>
                    </a:cubicBezTo>
                    <a:cubicBezTo>
                      <a:pt x="1518307" y="207719"/>
                      <a:pt x="1506645" y="217048"/>
                      <a:pt x="1499647" y="214717"/>
                    </a:cubicBezTo>
                    <a:cubicBezTo>
                      <a:pt x="1490319" y="214717"/>
                      <a:pt x="1485654" y="196057"/>
                      <a:pt x="1471661" y="198389"/>
                    </a:cubicBezTo>
                    <a:cubicBezTo>
                      <a:pt x="1483323" y="228710"/>
                      <a:pt x="1471661" y="217048"/>
                      <a:pt x="1457667" y="233373"/>
                    </a:cubicBezTo>
                    <a:cubicBezTo>
                      <a:pt x="1432013" y="261362"/>
                      <a:pt x="1432013" y="263694"/>
                      <a:pt x="1422683" y="294014"/>
                    </a:cubicBezTo>
                    <a:cubicBezTo>
                      <a:pt x="1418018" y="305676"/>
                      <a:pt x="1408690" y="312671"/>
                      <a:pt x="1411022" y="324332"/>
                    </a:cubicBezTo>
                    <a:cubicBezTo>
                      <a:pt x="1448339" y="310339"/>
                      <a:pt x="1485654" y="298678"/>
                      <a:pt x="1525303" y="315002"/>
                    </a:cubicBezTo>
                    <a:cubicBezTo>
                      <a:pt x="1508977" y="354653"/>
                      <a:pt x="1460000" y="322000"/>
                      <a:pt x="1432013" y="328998"/>
                    </a:cubicBezTo>
                    <a:cubicBezTo>
                      <a:pt x="1427348" y="328998"/>
                      <a:pt x="1432013" y="347655"/>
                      <a:pt x="1406357" y="333662"/>
                    </a:cubicBezTo>
                    <a:cubicBezTo>
                      <a:pt x="1387699" y="438614"/>
                      <a:pt x="1338722" y="492257"/>
                      <a:pt x="1362045" y="604204"/>
                    </a:cubicBezTo>
                    <a:close/>
                    <a:moveTo>
                      <a:pt x="1345718" y="615865"/>
                    </a:moveTo>
                    <a:cubicBezTo>
                      <a:pt x="1329392" y="615865"/>
                      <a:pt x="1315399" y="615865"/>
                      <a:pt x="1299073" y="618197"/>
                    </a:cubicBezTo>
                    <a:cubicBezTo>
                      <a:pt x="1268754" y="625195"/>
                      <a:pt x="1173130" y="725484"/>
                      <a:pt x="1147476" y="753470"/>
                    </a:cubicBezTo>
                    <a:cubicBezTo>
                      <a:pt x="1133483" y="767463"/>
                      <a:pt x="1063515" y="846760"/>
                      <a:pt x="1065846" y="858422"/>
                    </a:cubicBezTo>
                    <a:cubicBezTo>
                      <a:pt x="1065846" y="863085"/>
                      <a:pt x="1107827" y="933053"/>
                      <a:pt x="1110160" y="935388"/>
                    </a:cubicBezTo>
                    <a:cubicBezTo>
                      <a:pt x="1119488" y="940051"/>
                      <a:pt x="1119488" y="935388"/>
                      <a:pt x="1124153" y="933053"/>
                    </a:cubicBezTo>
                    <a:cubicBezTo>
                      <a:pt x="1152141" y="921392"/>
                      <a:pt x="1184791" y="893406"/>
                      <a:pt x="1212779" y="877081"/>
                    </a:cubicBezTo>
                    <a:cubicBezTo>
                      <a:pt x="1224440" y="870083"/>
                      <a:pt x="1261757" y="858422"/>
                      <a:pt x="1264089" y="856090"/>
                    </a:cubicBezTo>
                    <a:cubicBezTo>
                      <a:pt x="1264089" y="853758"/>
                      <a:pt x="1275750" y="804779"/>
                      <a:pt x="1280415" y="793117"/>
                    </a:cubicBezTo>
                    <a:cubicBezTo>
                      <a:pt x="1301405" y="732479"/>
                      <a:pt x="1322396" y="674172"/>
                      <a:pt x="1345718" y="615865"/>
                    </a:cubicBezTo>
                    <a:close/>
                    <a:moveTo>
                      <a:pt x="1376038" y="914397"/>
                    </a:moveTo>
                    <a:lnTo>
                      <a:pt x="1425016" y="893406"/>
                    </a:lnTo>
                    <a:cubicBezTo>
                      <a:pt x="1427348" y="879413"/>
                      <a:pt x="1411022" y="877081"/>
                      <a:pt x="1401693" y="867751"/>
                    </a:cubicBezTo>
                    <a:cubicBezTo>
                      <a:pt x="1371373" y="832767"/>
                      <a:pt x="1350383" y="793117"/>
                      <a:pt x="1350383" y="746472"/>
                    </a:cubicBezTo>
                    <a:cubicBezTo>
                      <a:pt x="1350383" y="725484"/>
                      <a:pt x="1366709" y="664843"/>
                      <a:pt x="1357380" y="650849"/>
                    </a:cubicBezTo>
                    <a:cubicBezTo>
                      <a:pt x="1348050" y="639188"/>
                      <a:pt x="1348050" y="655516"/>
                      <a:pt x="1345718" y="657847"/>
                    </a:cubicBezTo>
                    <a:cubicBezTo>
                      <a:pt x="1334057" y="683502"/>
                      <a:pt x="1303738" y="779124"/>
                      <a:pt x="1301405" y="807113"/>
                    </a:cubicBezTo>
                    <a:cubicBezTo>
                      <a:pt x="1294408" y="853758"/>
                      <a:pt x="1310734" y="905067"/>
                      <a:pt x="1313066" y="954044"/>
                    </a:cubicBezTo>
                    <a:lnTo>
                      <a:pt x="1378371" y="912065"/>
                    </a:lnTo>
                    <a:close/>
                    <a:moveTo>
                      <a:pt x="1427348" y="1012351"/>
                    </a:moveTo>
                    <a:cubicBezTo>
                      <a:pt x="1450670" y="1012351"/>
                      <a:pt x="1476325" y="968037"/>
                      <a:pt x="1457667" y="951713"/>
                    </a:cubicBezTo>
                    <a:cubicBezTo>
                      <a:pt x="1453002" y="947049"/>
                      <a:pt x="1420351" y="935388"/>
                      <a:pt x="1415686" y="933053"/>
                    </a:cubicBezTo>
                    <a:cubicBezTo>
                      <a:pt x="1373706" y="928390"/>
                      <a:pt x="1387699" y="1012351"/>
                      <a:pt x="1427348" y="1012351"/>
                    </a:cubicBezTo>
                    <a:close/>
                    <a:moveTo>
                      <a:pt x="1420351" y="2194812"/>
                    </a:moveTo>
                    <a:cubicBezTo>
                      <a:pt x="1434344" y="2197144"/>
                      <a:pt x="1504312" y="2152830"/>
                      <a:pt x="1494984" y="2143500"/>
                    </a:cubicBezTo>
                    <a:cubicBezTo>
                      <a:pt x="1487986" y="2136505"/>
                      <a:pt x="1425016" y="2180816"/>
                      <a:pt x="1420351" y="2194812"/>
                    </a:cubicBezTo>
                    <a:close/>
                    <a:moveTo>
                      <a:pt x="1334057" y="2001233"/>
                    </a:moveTo>
                    <a:lnTo>
                      <a:pt x="1432013" y="2001233"/>
                    </a:lnTo>
                    <a:cubicBezTo>
                      <a:pt x="1439009" y="1989571"/>
                      <a:pt x="1399360" y="1933596"/>
                      <a:pt x="1394695" y="1931265"/>
                    </a:cubicBezTo>
                    <a:cubicBezTo>
                      <a:pt x="1380702" y="1928933"/>
                      <a:pt x="1348050" y="1989571"/>
                      <a:pt x="1334057" y="2001233"/>
                    </a:cubicBezTo>
                    <a:close/>
                    <a:moveTo>
                      <a:pt x="869935" y="1621072"/>
                    </a:moveTo>
                    <a:cubicBezTo>
                      <a:pt x="874600" y="1553439"/>
                      <a:pt x="909584" y="1492797"/>
                      <a:pt x="893258" y="1425164"/>
                    </a:cubicBezTo>
                    <a:cubicBezTo>
                      <a:pt x="851277" y="1478804"/>
                      <a:pt x="848946" y="1534779"/>
                      <a:pt x="858274" y="1600084"/>
                    </a:cubicBezTo>
                    <a:cubicBezTo>
                      <a:pt x="858274" y="1607079"/>
                      <a:pt x="858274" y="1621072"/>
                      <a:pt x="869935" y="1621072"/>
                    </a:cubicBezTo>
                    <a:close/>
                    <a:moveTo>
                      <a:pt x="848946" y="2022224"/>
                    </a:moveTo>
                    <a:cubicBezTo>
                      <a:pt x="848946" y="2015226"/>
                      <a:pt x="844281" y="1989571"/>
                      <a:pt x="839616" y="1987240"/>
                    </a:cubicBezTo>
                    <a:cubicBezTo>
                      <a:pt x="818627" y="1973247"/>
                      <a:pt x="767316" y="1991903"/>
                      <a:pt x="748659" y="2005896"/>
                    </a:cubicBezTo>
                    <a:cubicBezTo>
                      <a:pt x="702013" y="2040880"/>
                      <a:pt x="706677" y="2073532"/>
                      <a:pt x="716006" y="2124844"/>
                    </a:cubicBezTo>
                    <a:cubicBezTo>
                      <a:pt x="716006" y="2131839"/>
                      <a:pt x="716006" y="2152830"/>
                      <a:pt x="725336" y="2152830"/>
                    </a:cubicBezTo>
                    <a:cubicBezTo>
                      <a:pt x="729999" y="2103853"/>
                      <a:pt x="848946" y="2066537"/>
                      <a:pt x="848946" y="2024555"/>
                    </a:cubicBezTo>
                    <a:close/>
                    <a:moveTo>
                      <a:pt x="776645" y="2206473"/>
                    </a:moveTo>
                    <a:cubicBezTo>
                      <a:pt x="785974" y="2215800"/>
                      <a:pt x="823290" y="2145832"/>
                      <a:pt x="825623" y="2138837"/>
                    </a:cubicBezTo>
                    <a:cubicBezTo>
                      <a:pt x="830288" y="2120178"/>
                      <a:pt x="827955" y="2110848"/>
                      <a:pt x="823290" y="2092192"/>
                    </a:cubicBezTo>
                    <a:cubicBezTo>
                      <a:pt x="811629" y="2085194"/>
                      <a:pt x="762652" y="2124844"/>
                      <a:pt x="760320" y="2129507"/>
                    </a:cubicBezTo>
                    <a:cubicBezTo>
                      <a:pt x="757987" y="2138837"/>
                      <a:pt x="783643" y="2187814"/>
                      <a:pt x="776645" y="2206473"/>
                    </a:cubicBezTo>
                    <a:close/>
                    <a:moveTo>
                      <a:pt x="932907" y="3176696"/>
                    </a:moveTo>
                    <a:cubicBezTo>
                      <a:pt x="937572" y="3148707"/>
                      <a:pt x="918914" y="3123053"/>
                      <a:pt x="916581" y="3099730"/>
                    </a:cubicBezTo>
                    <a:cubicBezTo>
                      <a:pt x="914249" y="3076407"/>
                      <a:pt x="916581" y="3050753"/>
                      <a:pt x="916581" y="3027430"/>
                    </a:cubicBezTo>
                    <a:cubicBezTo>
                      <a:pt x="893258" y="2847847"/>
                      <a:pt x="790639" y="2665929"/>
                      <a:pt x="741661" y="2491009"/>
                    </a:cubicBezTo>
                    <a:lnTo>
                      <a:pt x="727668" y="2472350"/>
                    </a:lnTo>
                    <a:cubicBezTo>
                      <a:pt x="781309" y="2649604"/>
                      <a:pt x="837284" y="2829188"/>
                      <a:pt x="881597" y="3008771"/>
                    </a:cubicBezTo>
                    <a:cubicBezTo>
                      <a:pt x="858274" y="3020432"/>
                      <a:pt x="872268" y="3064746"/>
                      <a:pt x="872268" y="3088069"/>
                    </a:cubicBezTo>
                    <a:lnTo>
                      <a:pt x="935240" y="3179028"/>
                    </a:lnTo>
                    <a:close/>
                    <a:moveTo>
                      <a:pt x="928242" y="3260657"/>
                    </a:moveTo>
                    <a:cubicBezTo>
                      <a:pt x="935240" y="3276982"/>
                      <a:pt x="942236" y="3293309"/>
                      <a:pt x="949233" y="3309634"/>
                    </a:cubicBezTo>
                    <a:cubicBezTo>
                      <a:pt x="951565" y="3314300"/>
                      <a:pt x="949233" y="3325962"/>
                      <a:pt x="960894" y="3325962"/>
                    </a:cubicBezTo>
                    <a:cubicBezTo>
                      <a:pt x="965559" y="3316632"/>
                      <a:pt x="956230" y="3307302"/>
                      <a:pt x="956230" y="3302639"/>
                    </a:cubicBezTo>
                    <a:cubicBezTo>
                      <a:pt x="956230" y="3295641"/>
                      <a:pt x="956230" y="3286311"/>
                      <a:pt x="956230" y="3279316"/>
                    </a:cubicBezTo>
                    <a:cubicBezTo>
                      <a:pt x="956230" y="3267655"/>
                      <a:pt x="951565" y="3262989"/>
                      <a:pt x="951565" y="3262989"/>
                    </a:cubicBezTo>
                    <a:cubicBezTo>
                      <a:pt x="951565" y="3258325"/>
                      <a:pt x="951565" y="3255994"/>
                      <a:pt x="951565" y="3251327"/>
                    </a:cubicBezTo>
                    <a:cubicBezTo>
                      <a:pt x="951565" y="3251327"/>
                      <a:pt x="951565" y="3251327"/>
                      <a:pt x="951565" y="3246664"/>
                    </a:cubicBezTo>
                    <a:cubicBezTo>
                      <a:pt x="939903" y="3214012"/>
                      <a:pt x="928242" y="3200019"/>
                      <a:pt x="902588" y="3176696"/>
                    </a:cubicBezTo>
                    <a:cubicBezTo>
                      <a:pt x="886262" y="3211680"/>
                      <a:pt x="916581" y="3232671"/>
                      <a:pt x="930575" y="3258325"/>
                    </a:cubicBezTo>
                    <a:close/>
                    <a:moveTo>
                      <a:pt x="1030862" y="3804076"/>
                    </a:moveTo>
                    <a:cubicBezTo>
                      <a:pt x="1014536" y="3650144"/>
                      <a:pt x="1000543" y="3470561"/>
                      <a:pt x="942236" y="3325962"/>
                    </a:cubicBezTo>
                    <a:cubicBezTo>
                      <a:pt x="942236" y="3321295"/>
                      <a:pt x="925910" y="3274650"/>
                      <a:pt x="914249" y="3286311"/>
                    </a:cubicBezTo>
                    <a:lnTo>
                      <a:pt x="1028531" y="3804076"/>
                    </a:lnTo>
                    <a:close/>
                    <a:moveTo>
                      <a:pt x="1322396" y="4303179"/>
                    </a:moveTo>
                    <a:cubicBezTo>
                      <a:pt x="1320064" y="4268195"/>
                      <a:pt x="1280415" y="4289186"/>
                      <a:pt x="1257093" y="4289186"/>
                    </a:cubicBezTo>
                    <a:cubicBezTo>
                      <a:pt x="1243098" y="4289186"/>
                      <a:pt x="1224440" y="4286855"/>
                      <a:pt x="1210447" y="4284523"/>
                    </a:cubicBezTo>
                    <a:cubicBezTo>
                      <a:pt x="1203451" y="4284523"/>
                      <a:pt x="1180128" y="4284523"/>
                      <a:pt x="1177795" y="4272862"/>
                    </a:cubicBezTo>
                    <a:lnTo>
                      <a:pt x="1294408" y="4272862"/>
                    </a:lnTo>
                    <a:cubicBezTo>
                      <a:pt x="1294408" y="4272862"/>
                      <a:pt x="1303738" y="4263532"/>
                      <a:pt x="1303738" y="4261200"/>
                    </a:cubicBezTo>
                    <a:cubicBezTo>
                      <a:pt x="1243098" y="4244873"/>
                      <a:pt x="1168467" y="4219218"/>
                      <a:pt x="1105495" y="4226216"/>
                    </a:cubicBezTo>
                    <a:cubicBezTo>
                      <a:pt x="1093834" y="4226216"/>
                      <a:pt x="1037859" y="4244873"/>
                      <a:pt x="1035527" y="4249539"/>
                    </a:cubicBezTo>
                    <a:cubicBezTo>
                      <a:pt x="1030862" y="4256534"/>
                      <a:pt x="1030862" y="4284523"/>
                      <a:pt x="1028531" y="4293853"/>
                    </a:cubicBezTo>
                    <a:lnTo>
                      <a:pt x="1322396" y="4298516"/>
                    </a:lnTo>
                    <a:close/>
                    <a:moveTo>
                      <a:pt x="1758530" y="4326502"/>
                    </a:moveTo>
                    <a:lnTo>
                      <a:pt x="1835495" y="4338163"/>
                    </a:lnTo>
                    <a:lnTo>
                      <a:pt x="1975431" y="4338163"/>
                    </a:lnTo>
                    <a:cubicBezTo>
                      <a:pt x="1975431" y="4331168"/>
                      <a:pt x="1963769" y="4326502"/>
                      <a:pt x="1961437" y="4326502"/>
                    </a:cubicBezTo>
                    <a:cubicBezTo>
                      <a:pt x="1900798" y="4317175"/>
                      <a:pt x="1821501" y="4333500"/>
                      <a:pt x="1758530" y="4326502"/>
                    </a:cubicBezTo>
                    <a:close/>
                    <a:moveTo>
                      <a:pt x="2050063" y="3416918"/>
                    </a:moveTo>
                    <a:cubicBezTo>
                      <a:pt x="2064056" y="3493884"/>
                      <a:pt x="2101374" y="3962669"/>
                      <a:pt x="2131693" y="3988323"/>
                    </a:cubicBezTo>
                    <a:cubicBezTo>
                      <a:pt x="2136358" y="3992989"/>
                      <a:pt x="2164344" y="3999984"/>
                      <a:pt x="2166677" y="3997653"/>
                    </a:cubicBezTo>
                    <a:cubicBezTo>
                      <a:pt x="2155015" y="3874044"/>
                      <a:pt x="2138689" y="3750433"/>
                      <a:pt x="2120031" y="3629156"/>
                    </a:cubicBezTo>
                    <a:cubicBezTo>
                      <a:pt x="2089712" y="3433245"/>
                      <a:pt x="2052395" y="3241998"/>
                      <a:pt x="1991757" y="3055416"/>
                    </a:cubicBezTo>
                    <a:cubicBezTo>
                      <a:pt x="1961437" y="2962126"/>
                      <a:pt x="1970766" y="2843181"/>
                      <a:pt x="1959104" y="2745227"/>
                    </a:cubicBezTo>
                    <a:lnTo>
                      <a:pt x="1947443" y="2754556"/>
                    </a:lnTo>
                    <a:cubicBezTo>
                      <a:pt x="1956773" y="2892158"/>
                      <a:pt x="1917124" y="3034428"/>
                      <a:pt x="1963769" y="3167366"/>
                    </a:cubicBezTo>
                    <a:cubicBezTo>
                      <a:pt x="1996421" y="3258325"/>
                      <a:pt x="2031406" y="3311966"/>
                      <a:pt x="2047730" y="3416918"/>
                    </a:cubicBezTo>
                    <a:close/>
                    <a:moveTo>
                      <a:pt x="2173673" y="4095610"/>
                    </a:moveTo>
                    <a:cubicBezTo>
                      <a:pt x="2141021" y="4095610"/>
                      <a:pt x="2108370" y="4123596"/>
                      <a:pt x="2087379" y="4146918"/>
                    </a:cubicBezTo>
                    <a:cubicBezTo>
                      <a:pt x="2117698" y="4142255"/>
                      <a:pt x="2152682" y="4118932"/>
                      <a:pt x="2173673" y="4095610"/>
                    </a:cubicBezTo>
                    <a:close/>
                    <a:moveTo>
                      <a:pt x="2574824" y="4251871"/>
                    </a:moveTo>
                    <a:cubicBezTo>
                      <a:pt x="2556166" y="4223885"/>
                      <a:pt x="2530510" y="4205225"/>
                      <a:pt x="2500191" y="4198227"/>
                    </a:cubicBezTo>
                    <a:cubicBezTo>
                      <a:pt x="2444216" y="4181902"/>
                      <a:pt x="2374248" y="4179571"/>
                      <a:pt x="2315941" y="4165578"/>
                    </a:cubicBezTo>
                    <a:cubicBezTo>
                      <a:pt x="2269296" y="4153916"/>
                      <a:pt x="2227315" y="4125927"/>
                      <a:pt x="2178338" y="4144587"/>
                    </a:cubicBezTo>
                    <a:cubicBezTo>
                      <a:pt x="2180670" y="4156248"/>
                      <a:pt x="2192331" y="4160911"/>
                      <a:pt x="2201661" y="4165578"/>
                    </a:cubicBezTo>
                    <a:cubicBezTo>
                      <a:pt x="2276294" y="4205225"/>
                      <a:pt x="2371916" y="4212223"/>
                      <a:pt x="2451214" y="4226216"/>
                    </a:cubicBezTo>
                    <a:cubicBezTo>
                      <a:pt x="2495526" y="4233211"/>
                      <a:pt x="2530510" y="4261200"/>
                      <a:pt x="2574824" y="4254202"/>
                    </a:cubicBezTo>
                    <a:close/>
                    <a:moveTo>
                      <a:pt x="646038" y="1844972"/>
                    </a:moveTo>
                    <a:cubicBezTo>
                      <a:pt x="622716" y="1756345"/>
                      <a:pt x="618051" y="1644395"/>
                      <a:pt x="590063" y="1560434"/>
                    </a:cubicBezTo>
                    <a:cubicBezTo>
                      <a:pt x="578402" y="1530116"/>
                      <a:pt x="564409" y="1539443"/>
                      <a:pt x="566741" y="1567432"/>
                    </a:cubicBezTo>
                    <a:cubicBezTo>
                      <a:pt x="571405" y="1618740"/>
                      <a:pt x="597061" y="1723692"/>
                      <a:pt x="608723" y="1777336"/>
                    </a:cubicBezTo>
                    <a:cubicBezTo>
                      <a:pt x="611054" y="1786665"/>
                      <a:pt x="625047" y="1865960"/>
                      <a:pt x="646038" y="1844972"/>
                    </a:cubicBezTo>
                    <a:close/>
                    <a:moveTo>
                      <a:pt x="1907794" y="1632733"/>
                    </a:moveTo>
                    <a:cubicBezTo>
                      <a:pt x="1917124" y="1630402"/>
                      <a:pt x="1926453" y="1632733"/>
                      <a:pt x="1931117" y="1621072"/>
                    </a:cubicBezTo>
                    <a:cubicBezTo>
                      <a:pt x="1924120" y="1616409"/>
                      <a:pt x="1921789" y="1618740"/>
                      <a:pt x="1910127" y="1609411"/>
                    </a:cubicBezTo>
                    <a:cubicBezTo>
                      <a:pt x="1905463" y="1607079"/>
                      <a:pt x="1896133" y="1607079"/>
                      <a:pt x="1893801" y="1602416"/>
                    </a:cubicBezTo>
                    <a:cubicBezTo>
                      <a:pt x="1882140" y="1590754"/>
                      <a:pt x="1889136" y="1551104"/>
                      <a:pt x="1863482" y="1551104"/>
                    </a:cubicBezTo>
                    <a:cubicBezTo>
                      <a:pt x="1863482" y="1611745"/>
                      <a:pt x="1896133" y="1670052"/>
                      <a:pt x="1875143" y="1728359"/>
                    </a:cubicBezTo>
                    <a:cubicBezTo>
                      <a:pt x="1882140" y="1728359"/>
                      <a:pt x="1889136" y="1733022"/>
                      <a:pt x="1891469" y="1723692"/>
                    </a:cubicBezTo>
                    <a:cubicBezTo>
                      <a:pt x="1905463" y="1700370"/>
                      <a:pt x="1893801" y="1632733"/>
                      <a:pt x="1896133" y="1630402"/>
                    </a:cubicBezTo>
                    <a:cubicBezTo>
                      <a:pt x="1896133" y="1630402"/>
                      <a:pt x="1905463" y="1630402"/>
                      <a:pt x="1907794" y="1630402"/>
                    </a:cubicBezTo>
                    <a:close/>
                    <a:moveTo>
                      <a:pt x="1695558" y="403630"/>
                    </a:moveTo>
                    <a:cubicBezTo>
                      <a:pt x="1695558" y="384970"/>
                      <a:pt x="1672236" y="382639"/>
                      <a:pt x="1662906" y="373309"/>
                    </a:cubicBezTo>
                    <a:cubicBezTo>
                      <a:pt x="1655910" y="366314"/>
                      <a:pt x="1637252" y="319669"/>
                      <a:pt x="1623259" y="340660"/>
                    </a:cubicBezTo>
                    <a:cubicBezTo>
                      <a:pt x="1602268" y="370977"/>
                      <a:pt x="1669904" y="408293"/>
                      <a:pt x="1695558" y="403630"/>
                    </a:cubicBezTo>
                    <a:close/>
                    <a:moveTo>
                      <a:pt x="1436677" y="585548"/>
                    </a:moveTo>
                    <a:cubicBezTo>
                      <a:pt x="1429679" y="601872"/>
                      <a:pt x="1466997" y="585548"/>
                      <a:pt x="1473993" y="587879"/>
                    </a:cubicBezTo>
                    <a:cubicBezTo>
                      <a:pt x="1508977" y="590211"/>
                      <a:pt x="1511309" y="629859"/>
                      <a:pt x="1534631" y="646186"/>
                    </a:cubicBezTo>
                    <a:cubicBezTo>
                      <a:pt x="1541629" y="597209"/>
                      <a:pt x="1478658" y="545897"/>
                      <a:pt x="1436677" y="585548"/>
                    </a:cubicBezTo>
                    <a:close/>
                    <a:moveTo>
                      <a:pt x="1492651" y="513245"/>
                    </a:moveTo>
                    <a:cubicBezTo>
                      <a:pt x="1497316" y="503918"/>
                      <a:pt x="1492651" y="492257"/>
                      <a:pt x="1497316" y="482927"/>
                    </a:cubicBezTo>
                    <a:cubicBezTo>
                      <a:pt x="1501981" y="468934"/>
                      <a:pt x="1515974" y="459605"/>
                      <a:pt x="1513642" y="443277"/>
                    </a:cubicBezTo>
                    <a:cubicBezTo>
                      <a:pt x="1490319" y="445612"/>
                      <a:pt x="1460000" y="494589"/>
                      <a:pt x="1473993" y="510913"/>
                    </a:cubicBezTo>
                    <a:cubicBezTo>
                      <a:pt x="1473993" y="510913"/>
                      <a:pt x="1490319" y="517911"/>
                      <a:pt x="1492651" y="510913"/>
                    </a:cubicBezTo>
                    <a:close/>
                    <a:moveTo>
                      <a:pt x="1623259" y="419954"/>
                    </a:moveTo>
                    <a:cubicBezTo>
                      <a:pt x="1599936" y="412959"/>
                      <a:pt x="1588275" y="468934"/>
                      <a:pt x="1597603" y="478261"/>
                    </a:cubicBezTo>
                    <a:cubicBezTo>
                      <a:pt x="1609264" y="487591"/>
                      <a:pt x="1644248" y="433950"/>
                      <a:pt x="1623259" y="419954"/>
                    </a:cubicBezTo>
                    <a:close/>
                    <a:moveTo>
                      <a:pt x="1434344" y="431616"/>
                    </a:moveTo>
                    <a:cubicBezTo>
                      <a:pt x="1450670" y="433950"/>
                      <a:pt x="1473993" y="373309"/>
                      <a:pt x="1446006" y="380307"/>
                    </a:cubicBezTo>
                    <a:cubicBezTo>
                      <a:pt x="1432013" y="382639"/>
                      <a:pt x="1415686" y="426952"/>
                      <a:pt x="1434344" y="431616"/>
                    </a:cubicBezTo>
                    <a:close/>
                    <a:moveTo>
                      <a:pt x="1420351" y="1168615"/>
                    </a:moveTo>
                    <a:lnTo>
                      <a:pt x="1420351" y="1175610"/>
                    </a:lnTo>
                    <a:cubicBezTo>
                      <a:pt x="1420351" y="1173278"/>
                      <a:pt x="1420351" y="1170946"/>
                      <a:pt x="1420351" y="1168615"/>
                    </a:cubicBezTo>
                    <a:close/>
                    <a:moveTo>
                      <a:pt x="1425016" y="1224587"/>
                    </a:moveTo>
                    <a:lnTo>
                      <a:pt x="1420351" y="1175610"/>
                    </a:lnTo>
                    <a:cubicBezTo>
                      <a:pt x="1420351" y="1194269"/>
                      <a:pt x="1401693" y="1226921"/>
                      <a:pt x="1425016" y="1224587"/>
                    </a:cubicBezTo>
                    <a:close/>
                    <a:moveTo>
                      <a:pt x="1564952" y="954044"/>
                    </a:moveTo>
                    <a:cubicBezTo>
                      <a:pt x="1576613" y="902735"/>
                      <a:pt x="1609264" y="865420"/>
                      <a:pt x="1630255" y="818774"/>
                    </a:cubicBezTo>
                    <a:cubicBezTo>
                      <a:pt x="1583610" y="865420"/>
                      <a:pt x="1543961" y="935388"/>
                      <a:pt x="1546293" y="1003021"/>
                    </a:cubicBezTo>
                    <a:cubicBezTo>
                      <a:pt x="1571949" y="1003021"/>
                      <a:pt x="1560287" y="972703"/>
                      <a:pt x="1564952" y="956376"/>
                    </a:cubicBezTo>
                    <a:close/>
                  </a:path>
                </a:pathLst>
              </a:custGeom>
              <a:solidFill>
                <a:schemeClr val="tx1"/>
              </a:solidFill>
              <a:ln w="23318" cap="flat">
                <a:noFill/>
                <a:prstDash val="solid"/>
                <a:miter/>
              </a:ln>
            </p:spPr>
            <p:txBody>
              <a:bodyPr rtlCol="0" anchor="ctr"/>
              <a:lstStyle/>
              <a:p>
                <a:endParaRPr lang="en-US" sz="1350"/>
              </a:p>
            </p:txBody>
          </p:sp>
        </p:grpSp>
      </p:grpSp>
    </p:spTree>
    <p:extLst>
      <p:ext uri="{BB962C8B-B14F-4D97-AF65-F5344CB8AC3E}">
        <p14:creationId xmlns:p14="http://schemas.microsoft.com/office/powerpoint/2010/main" val="1240563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10445</TotalTime>
  <Words>232</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Businessman With Question Mark – Slide Template</vt:lpstr>
      <vt:lpstr>Businessman With Question Mark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Businessman With Question Mark</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2025-04-24T17:14:41Z</dcterms:modified>
  <cp:category>Graphics &amp; Metaphors</cp:category>
</cp:coreProperties>
</file>