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11"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13" d="100"/>
          <a:sy n="113" d="100"/>
        </p:scale>
        <p:origin x="413" y="3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F0F59-E8A2-925E-F902-FCD4B9FB6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41E75-89E9-FB1D-E600-0E3DA009E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CD342-CE0E-461F-EC18-B2C667950D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7837484-FFF6-CF0B-5F9B-2F313CD52488}"/>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15010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noAutofit/>
          </a:bodyPr>
          <a:lstStyle/>
          <a:p>
            <a:r>
              <a:rPr lang="en-US" noProof="1"/>
              <a:t>Man Holding Stop Sign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365376" y="1940454"/>
            <a:ext cx="3253804" cy="3098967"/>
            <a:chOff x="332936" y="2391805"/>
            <a:chExt cx="2926080" cy="4131955"/>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F8C6A469-A60E-5421-65C9-F861597EB441}"/>
              </a:ext>
            </a:extLst>
          </p:cNvPr>
          <p:cNvGrpSpPr/>
          <p:nvPr/>
        </p:nvGrpSpPr>
        <p:grpSpPr>
          <a:xfrm>
            <a:off x="3939169" y="1267865"/>
            <a:ext cx="4741869" cy="4603523"/>
            <a:chOff x="4282698" y="1416201"/>
            <a:chExt cx="4057508" cy="3939129"/>
          </a:xfrm>
        </p:grpSpPr>
        <p:sp>
          <p:nvSpPr>
            <p:cNvPr id="12" name="Freeform: Shape 11">
              <a:extLst>
                <a:ext uri="{FF2B5EF4-FFF2-40B4-BE49-F238E27FC236}">
                  <a16:creationId xmlns:a16="http://schemas.microsoft.com/office/drawing/2014/main" id="{BF1252FA-0C8F-0249-04B7-E4A5AD452EC2}"/>
                </a:ext>
              </a:extLst>
            </p:cNvPr>
            <p:cNvSpPr/>
            <p:nvPr/>
          </p:nvSpPr>
          <p:spPr>
            <a:xfrm>
              <a:off x="4282698" y="1550298"/>
              <a:ext cx="4057508" cy="3413390"/>
            </a:xfrm>
            <a:custGeom>
              <a:avLst/>
              <a:gdLst>
                <a:gd name="connsiteX0" fmla="*/ 923557 w 5410011"/>
                <a:gd name="connsiteY0" fmla="*/ 11 h 4551186"/>
                <a:gd name="connsiteX1" fmla="*/ 1239737 w 5410011"/>
                <a:gd name="connsiteY1" fmla="*/ 37649 h 4551186"/>
                <a:gd name="connsiteX2" fmla="*/ 2013923 w 5410011"/>
                <a:gd name="connsiteY2" fmla="*/ 186280 h 4551186"/>
                <a:gd name="connsiteX3" fmla="*/ 2784742 w 5410011"/>
                <a:gd name="connsiteY3" fmla="*/ 264651 h 4551186"/>
                <a:gd name="connsiteX4" fmla="*/ 3619996 w 5410011"/>
                <a:gd name="connsiteY4" fmla="*/ 235699 h 4551186"/>
                <a:gd name="connsiteX5" fmla="*/ 3833100 w 5410011"/>
                <a:gd name="connsiteY5" fmla="*/ 305629 h 4551186"/>
                <a:gd name="connsiteX6" fmla="*/ 4678350 w 5410011"/>
                <a:gd name="connsiteY6" fmla="*/ 1377729 h 4551186"/>
                <a:gd name="connsiteX7" fmla="*/ 5160122 w 5410011"/>
                <a:gd name="connsiteY7" fmla="*/ 2117187 h 4551186"/>
                <a:gd name="connsiteX8" fmla="*/ 5406151 w 5410011"/>
                <a:gd name="connsiteY8" fmla="*/ 2938517 h 4551186"/>
                <a:gd name="connsiteX9" fmla="*/ 4937667 w 5410011"/>
                <a:gd name="connsiteY9" fmla="*/ 3717349 h 4551186"/>
                <a:gd name="connsiteX10" fmla="*/ 4104060 w 5410011"/>
                <a:gd name="connsiteY10" fmla="*/ 4178836 h 4551186"/>
                <a:gd name="connsiteX11" fmla="*/ 2369152 w 5410011"/>
                <a:gd name="connsiteY11" fmla="*/ 4516488 h 4551186"/>
                <a:gd name="connsiteX12" fmla="*/ 1304453 w 5410011"/>
                <a:gd name="connsiteY12" fmla="*/ 3916552 h 4551186"/>
                <a:gd name="connsiteX13" fmla="*/ 7503 w 5410011"/>
                <a:gd name="connsiteY13" fmla="*/ 2105259 h 4551186"/>
                <a:gd name="connsiteX14" fmla="*/ 368557 w 5410011"/>
                <a:gd name="connsiteY14" fmla="*/ 1014292 h 4551186"/>
                <a:gd name="connsiteX15" fmla="*/ 632273 w 5410011"/>
                <a:gd name="connsiteY15" fmla="*/ 76108 h 4551186"/>
                <a:gd name="connsiteX16" fmla="*/ 923557 w 5410011"/>
                <a:gd name="connsiteY16" fmla="*/ 11 h 455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11" h="4551186">
                  <a:moveTo>
                    <a:pt x="923557" y="11"/>
                  </a:moveTo>
                  <a:cubicBezTo>
                    <a:pt x="1028380" y="-495"/>
                    <a:pt x="1137352" y="17955"/>
                    <a:pt x="1239737" y="37649"/>
                  </a:cubicBezTo>
                  <a:cubicBezTo>
                    <a:pt x="1497829" y="86777"/>
                    <a:pt x="1755830" y="137152"/>
                    <a:pt x="2013923" y="186280"/>
                  </a:cubicBezTo>
                  <a:cubicBezTo>
                    <a:pt x="2267152" y="235053"/>
                    <a:pt x="2526191" y="288848"/>
                    <a:pt x="2784742" y="264651"/>
                  </a:cubicBezTo>
                  <a:cubicBezTo>
                    <a:pt x="3061979" y="238264"/>
                    <a:pt x="3342097" y="172379"/>
                    <a:pt x="3619996" y="235699"/>
                  </a:cubicBezTo>
                  <a:cubicBezTo>
                    <a:pt x="3697509" y="253318"/>
                    <a:pt x="3768215" y="276905"/>
                    <a:pt x="3833100" y="305629"/>
                  </a:cubicBezTo>
                  <a:cubicBezTo>
                    <a:pt x="4287294" y="506691"/>
                    <a:pt x="4456255" y="959395"/>
                    <a:pt x="4678350" y="1377729"/>
                  </a:cubicBezTo>
                  <a:cubicBezTo>
                    <a:pt x="4816627" y="1637357"/>
                    <a:pt x="5006243" y="1866872"/>
                    <a:pt x="5160122" y="2117187"/>
                  </a:cubicBezTo>
                  <a:cubicBezTo>
                    <a:pt x="5314000" y="2367503"/>
                    <a:pt x="5433263" y="2651450"/>
                    <a:pt x="5406151" y="2938517"/>
                  </a:cubicBezTo>
                  <a:cubicBezTo>
                    <a:pt x="5376380" y="3244407"/>
                    <a:pt x="5183240" y="3518319"/>
                    <a:pt x="4937667" y="3717349"/>
                  </a:cubicBezTo>
                  <a:cubicBezTo>
                    <a:pt x="4692095" y="3916378"/>
                    <a:pt x="4397519" y="4049969"/>
                    <a:pt x="4104060" y="4178836"/>
                  </a:cubicBezTo>
                  <a:cubicBezTo>
                    <a:pt x="3551989" y="4420927"/>
                    <a:pt x="2991725" y="4637759"/>
                    <a:pt x="2369152" y="4516488"/>
                  </a:cubicBezTo>
                  <a:cubicBezTo>
                    <a:pt x="1957221" y="4435240"/>
                    <a:pt x="1615060" y="4173491"/>
                    <a:pt x="1304453" y="3916552"/>
                  </a:cubicBezTo>
                  <a:cubicBezTo>
                    <a:pt x="735492" y="3444730"/>
                    <a:pt x="114169" y="2851217"/>
                    <a:pt x="7503" y="2105259"/>
                  </a:cubicBezTo>
                  <a:cubicBezTo>
                    <a:pt x="-53163" y="1674061"/>
                    <a:pt x="271113" y="1404907"/>
                    <a:pt x="368557" y="1014292"/>
                  </a:cubicBezTo>
                  <a:cubicBezTo>
                    <a:pt x="443617" y="708360"/>
                    <a:pt x="309594" y="288115"/>
                    <a:pt x="632273" y="76108"/>
                  </a:cubicBezTo>
                  <a:cubicBezTo>
                    <a:pt x="718061" y="19979"/>
                    <a:pt x="818734" y="517"/>
                    <a:pt x="923557" y="11"/>
                  </a:cubicBezTo>
                  <a:close/>
                </a:path>
              </a:pathLst>
            </a:custGeom>
            <a:solidFill>
              <a:schemeClr val="lt1"/>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8" name="Graphic 7">
              <a:extLst>
                <a:ext uri="{FF2B5EF4-FFF2-40B4-BE49-F238E27FC236}">
                  <a16:creationId xmlns:a16="http://schemas.microsoft.com/office/drawing/2014/main" id="{9A517F1F-E562-0CB7-6547-9EB921FD489B}"/>
                </a:ext>
              </a:extLst>
            </p:cNvPr>
            <p:cNvGrpSpPr/>
            <p:nvPr/>
          </p:nvGrpSpPr>
          <p:grpSpPr>
            <a:xfrm>
              <a:off x="4601979" y="1416201"/>
              <a:ext cx="3337164" cy="3939129"/>
              <a:chOff x="-22666690" y="17020048"/>
              <a:chExt cx="4005321" cy="4727810"/>
            </a:xfrm>
          </p:grpSpPr>
          <p:sp>
            <p:nvSpPr>
              <p:cNvPr id="10" name="Freeform 9">
                <a:extLst>
                  <a:ext uri="{FF2B5EF4-FFF2-40B4-BE49-F238E27FC236}">
                    <a16:creationId xmlns:a16="http://schemas.microsoft.com/office/drawing/2014/main" id="{C1844F05-374D-19B0-321A-86F4CF87A7CF}"/>
                  </a:ext>
                </a:extLst>
              </p:cNvPr>
              <p:cNvSpPr/>
              <p:nvPr/>
            </p:nvSpPr>
            <p:spPr>
              <a:xfrm>
                <a:off x="-22666690" y="17020048"/>
                <a:ext cx="4005321" cy="4727810"/>
              </a:xfrm>
              <a:custGeom>
                <a:avLst/>
                <a:gdLst>
                  <a:gd name="connsiteX0" fmla="*/ 2546868 w 4005321"/>
                  <a:gd name="connsiteY0" fmla="*/ 1781270 h 4727810"/>
                  <a:gd name="connsiteX1" fmla="*/ 2637827 w 4005321"/>
                  <a:gd name="connsiteY1" fmla="*/ 1510724 h 4727810"/>
                  <a:gd name="connsiteX2" fmla="*/ 2644825 w 4005321"/>
                  <a:gd name="connsiteY2" fmla="*/ 1534047 h 4727810"/>
                  <a:gd name="connsiteX3" fmla="*/ 2539873 w 4005321"/>
                  <a:gd name="connsiteY3" fmla="*/ 1942194 h 4727810"/>
                  <a:gd name="connsiteX4" fmla="*/ 2525880 w 4005321"/>
                  <a:gd name="connsiteY4" fmla="*/ 1958521 h 4727810"/>
                  <a:gd name="connsiteX5" fmla="*/ 2546868 w 4005321"/>
                  <a:gd name="connsiteY5" fmla="*/ 1781270 h 4727810"/>
                  <a:gd name="connsiteX6" fmla="*/ 2299649 w 4005321"/>
                  <a:gd name="connsiteY6" fmla="*/ 857690 h 4727810"/>
                  <a:gd name="connsiteX7" fmla="*/ 2241342 w 4005321"/>
                  <a:gd name="connsiteY7" fmla="*/ 897340 h 4727810"/>
                  <a:gd name="connsiteX8" fmla="*/ 2355624 w 4005321"/>
                  <a:gd name="connsiteY8" fmla="*/ 890342 h 4727810"/>
                  <a:gd name="connsiteX9" fmla="*/ 2474569 w 4005321"/>
                  <a:gd name="connsiteY9" fmla="*/ 902003 h 4727810"/>
                  <a:gd name="connsiteX10" fmla="*/ 2301980 w 4005321"/>
                  <a:gd name="connsiteY10" fmla="*/ 857690 h 4727810"/>
                  <a:gd name="connsiteX11" fmla="*/ 2817414 w 4005321"/>
                  <a:gd name="connsiteY11" fmla="*/ 1165551 h 4727810"/>
                  <a:gd name="connsiteX12" fmla="*/ 2684473 w 4005321"/>
                  <a:gd name="connsiteY12" fmla="*/ 1279832 h 4727810"/>
                  <a:gd name="connsiteX13" fmla="*/ 2717125 w 4005321"/>
                  <a:gd name="connsiteY13" fmla="*/ 1256510 h 4727810"/>
                  <a:gd name="connsiteX14" fmla="*/ 2798754 w 4005321"/>
                  <a:gd name="connsiteY14" fmla="*/ 1230852 h 4727810"/>
                  <a:gd name="connsiteX15" fmla="*/ 2731118 w 4005321"/>
                  <a:gd name="connsiteY15" fmla="*/ 1240182 h 4727810"/>
                  <a:gd name="connsiteX16" fmla="*/ 2817414 w 4005321"/>
                  <a:gd name="connsiteY16" fmla="*/ 1163219 h 4727810"/>
                  <a:gd name="connsiteX17" fmla="*/ 2059427 w 4005321"/>
                  <a:gd name="connsiteY17" fmla="*/ 1368457 h 4727810"/>
                  <a:gd name="connsiteX18" fmla="*/ 2143388 w 4005321"/>
                  <a:gd name="connsiteY18" fmla="*/ 1368457 h 4727810"/>
                  <a:gd name="connsiteX19" fmla="*/ 2280992 w 4005321"/>
                  <a:gd name="connsiteY19" fmla="*/ 1361462 h 4727810"/>
                  <a:gd name="connsiteX20" fmla="*/ 2264665 w 4005321"/>
                  <a:gd name="connsiteY20" fmla="*/ 1333473 h 4727810"/>
                  <a:gd name="connsiteX21" fmla="*/ 2143388 w 4005321"/>
                  <a:gd name="connsiteY21" fmla="*/ 1345134 h 4727810"/>
                  <a:gd name="connsiteX22" fmla="*/ 2059427 w 4005321"/>
                  <a:gd name="connsiteY22" fmla="*/ 1368457 h 4727810"/>
                  <a:gd name="connsiteX23" fmla="*/ 2329969 w 4005321"/>
                  <a:gd name="connsiteY23" fmla="*/ 1044271 h 4727810"/>
                  <a:gd name="connsiteX24" fmla="*/ 2357955 w 4005321"/>
                  <a:gd name="connsiteY24" fmla="*/ 1044271 h 4727810"/>
                  <a:gd name="connsiteX25" fmla="*/ 2364953 w 4005321"/>
                  <a:gd name="connsiteY25" fmla="*/ 999960 h 4727810"/>
                  <a:gd name="connsiteX26" fmla="*/ 2416262 w 4005321"/>
                  <a:gd name="connsiteY26" fmla="*/ 990631 h 4727810"/>
                  <a:gd name="connsiteX27" fmla="*/ 2301980 w 4005321"/>
                  <a:gd name="connsiteY27" fmla="*/ 974303 h 4727810"/>
                  <a:gd name="connsiteX28" fmla="*/ 2301980 w 4005321"/>
                  <a:gd name="connsiteY28" fmla="*/ 992962 h 4727810"/>
                  <a:gd name="connsiteX29" fmla="*/ 2332301 w 4005321"/>
                  <a:gd name="connsiteY29" fmla="*/ 1044271 h 4727810"/>
                  <a:gd name="connsiteX30" fmla="*/ 2043099 w 4005321"/>
                  <a:gd name="connsiteY30" fmla="*/ 876349 h 4727810"/>
                  <a:gd name="connsiteX31" fmla="*/ 1991790 w 4005321"/>
                  <a:gd name="connsiteY31" fmla="*/ 897340 h 4727810"/>
                  <a:gd name="connsiteX32" fmla="*/ 2024443 w 4005321"/>
                  <a:gd name="connsiteY32" fmla="*/ 906670 h 4727810"/>
                  <a:gd name="connsiteX33" fmla="*/ 2099074 w 4005321"/>
                  <a:gd name="connsiteY33" fmla="*/ 936987 h 4727810"/>
                  <a:gd name="connsiteX34" fmla="*/ 2043099 w 4005321"/>
                  <a:gd name="connsiteY34" fmla="*/ 874017 h 4727810"/>
                  <a:gd name="connsiteX35" fmla="*/ 2106072 w 4005321"/>
                  <a:gd name="connsiteY35" fmla="*/ 1247180 h 4727810"/>
                  <a:gd name="connsiteX36" fmla="*/ 2054761 w 4005321"/>
                  <a:gd name="connsiteY36" fmla="*/ 1163219 h 4727810"/>
                  <a:gd name="connsiteX37" fmla="*/ 2106072 w 4005321"/>
                  <a:gd name="connsiteY37" fmla="*/ 1247180 h 4727810"/>
                  <a:gd name="connsiteX38" fmla="*/ 2045431 w 4005321"/>
                  <a:gd name="connsiteY38" fmla="*/ 1051269 h 4727810"/>
                  <a:gd name="connsiteX39" fmla="*/ 2066422 w 4005321"/>
                  <a:gd name="connsiteY39" fmla="*/ 1055932 h 4727810"/>
                  <a:gd name="connsiteX40" fmla="*/ 2082749 w 4005321"/>
                  <a:gd name="connsiteY40" fmla="*/ 1009287 h 4727810"/>
                  <a:gd name="connsiteX41" fmla="*/ 2026775 w 4005321"/>
                  <a:gd name="connsiteY41" fmla="*/ 1016285 h 4727810"/>
                  <a:gd name="connsiteX42" fmla="*/ 2047765 w 4005321"/>
                  <a:gd name="connsiteY42" fmla="*/ 1051269 h 4727810"/>
                  <a:gd name="connsiteX43" fmla="*/ 2108404 w 4005321"/>
                  <a:gd name="connsiteY43" fmla="*/ 1090916 h 4727810"/>
                  <a:gd name="connsiteX44" fmla="*/ 2092076 w 4005321"/>
                  <a:gd name="connsiteY44" fmla="*/ 1160884 h 4727810"/>
                  <a:gd name="connsiteX45" fmla="*/ 2122397 w 4005321"/>
                  <a:gd name="connsiteY45" fmla="*/ 1081590 h 4727810"/>
                  <a:gd name="connsiteX46" fmla="*/ 2108404 w 4005321"/>
                  <a:gd name="connsiteY46" fmla="*/ 1093251 h 4727810"/>
                  <a:gd name="connsiteX47" fmla="*/ 3946229 w 4005321"/>
                  <a:gd name="connsiteY47" fmla="*/ 4153184 h 4727810"/>
                  <a:gd name="connsiteX48" fmla="*/ 3552078 w 4005321"/>
                  <a:gd name="connsiteY48" fmla="*/ 4547338 h 4727810"/>
                  <a:gd name="connsiteX49" fmla="*/ 3454121 w 4005321"/>
                  <a:gd name="connsiteY49" fmla="*/ 4552001 h 4727810"/>
                  <a:gd name="connsiteX50" fmla="*/ 3314185 w 4005321"/>
                  <a:gd name="connsiteY50" fmla="*/ 4691937 h 4727810"/>
                  <a:gd name="connsiteX51" fmla="*/ 3211565 w 4005321"/>
                  <a:gd name="connsiteY51" fmla="*/ 4726921 h 4727810"/>
                  <a:gd name="connsiteX52" fmla="*/ 3202238 w 4005321"/>
                  <a:gd name="connsiteY52" fmla="*/ 4717592 h 4727810"/>
                  <a:gd name="connsiteX53" fmla="*/ 3262876 w 4005321"/>
                  <a:gd name="connsiteY53" fmla="*/ 4633631 h 4727810"/>
                  <a:gd name="connsiteX54" fmla="*/ 3489105 w 4005321"/>
                  <a:gd name="connsiteY54" fmla="*/ 4416732 h 4727810"/>
                  <a:gd name="connsiteX55" fmla="*/ 3307190 w 4005321"/>
                  <a:gd name="connsiteY55" fmla="*/ 4232482 h 4727810"/>
                  <a:gd name="connsiteX56" fmla="*/ 2885047 w 4005321"/>
                  <a:gd name="connsiteY56" fmla="*/ 4262800 h 4727810"/>
                  <a:gd name="connsiteX57" fmla="*/ 2738116 w 4005321"/>
                  <a:gd name="connsiteY57" fmla="*/ 4444718 h 4727810"/>
                  <a:gd name="connsiteX58" fmla="*/ 2665816 w 4005321"/>
                  <a:gd name="connsiteY58" fmla="*/ 4503024 h 4727810"/>
                  <a:gd name="connsiteX59" fmla="*/ 2847731 w 4005321"/>
                  <a:gd name="connsiteY59" fmla="*/ 4400404 h 4727810"/>
                  <a:gd name="connsiteX60" fmla="*/ 2913036 w 4005321"/>
                  <a:gd name="connsiteY60" fmla="*/ 4328104 h 4727810"/>
                  <a:gd name="connsiteX61" fmla="*/ 2976006 w 4005321"/>
                  <a:gd name="connsiteY61" fmla="*/ 4328104 h 4727810"/>
                  <a:gd name="connsiteX62" fmla="*/ 2938690 w 4005321"/>
                  <a:gd name="connsiteY62" fmla="*/ 4400404 h 4727810"/>
                  <a:gd name="connsiteX63" fmla="*/ 2915368 w 4005321"/>
                  <a:gd name="connsiteY63" fmla="*/ 4458711 h 4727810"/>
                  <a:gd name="connsiteX64" fmla="*/ 2745111 w 4005321"/>
                  <a:gd name="connsiteY64" fmla="*/ 4593983 h 4727810"/>
                  <a:gd name="connsiteX65" fmla="*/ 2609841 w 4005321"/>
                  <a:gd name="connsiteY65" fmla="*/ 4554333 h 4727810"/>
                  <a:gd name="connsiteX66" fmla="*/ 2696134 w 4005321"/>
                  <a:gd name="connsiteY66" fmla="*/ 4435388 h 4727810"/>
                  <a:gd name="connsiteX67" fmla="*/ 2948020 w 4005321"/>
                  <a:gd name="connsiteY67" fmla="*/ 4211491 h 4727810"/>
                  <a:gd name="connsiteX68" fmla="*/ 3083290 w 4005321"/>
                  <a:gd name="connsiteY68" fmla="*/ 4206828 h 4727810"/>
                  <a:gd name="connsiteX69" fmla="*/ 3185910 w 4005321"/>
                  <a:gd name="connsiteY69" fmla="*/ 4190500 h 4727810"/>
                  <a:gd name="connsiteX70" fmla="*/ 3199903 w 4005321"/>
                  <a:gd name="connsiteY70" fmla="*/ 4015580 h 4727810"/>
                  <a:gd name="connsiteX71" fmla="*/ 3262876 w 4005321"/>
                  <a:gd name="connsiteY71" fmla="*/ 3439511 h 4727810"/>
                  <a:gd name="connsiteX72" fmla="*/ 3426135 w 4005321"/>
                  <a:gd name="connsiteY72" fmla="*/ 2576572 h 4727810"/>
                  <a:gd name="connsiteX73" fmla="*/ 3456453 w 4005321"/>
                  <a:gd name="connsiteY73" fmla="*/ 2434305 h 4727810"/>
                  <a:gd name="connsiteX74" fmla="*/ 3470448 w 4005321"/>
                  <a:gd name="connsiteY74" fmla="*/ 2415645 h 4727810"/>
                  <a:gd name="connsiteX75" fmla="*/ 3384153 w 4005321"/>
                  <a:gd name="connsiteY75" fmla="*/ 3040694 h 4727810"/>
                  <a:gd name="connsiteX76" fmla="*/ 3344505 w 4005321"/>
                  <a:gd name="connsiteY76" fmla="*/ 3227275 h 4727810"/>
                  <a:gd name="connsiteX77" fmla="*/ 3356167 w 4005321"/>
                  <a:gd name="connsiteY77" fmla="*/ 3236602 h 4727810"/>
                  <a:gd name="connsiteX78" fmla="*/ 3500766 w 4005321"/>
                  <a:gd name="connsiteY78" fmla="*/ 2917083 h 4727810"/>
                  <a:gd name="connsiteX79" fmla="*/ 3477444 w 4005321"/>
                  <a:gd name="connsiteY79" fmla="*/ 2917083 h 4727810"/>
                  <a:gd name="connsiteX80" fmla="*/ 3535750 w 4005321"/>
                  <a:gd name="connsiteY80" fmla="*/ 2875101 h 4727810"/>
                  <a:gd name="connsiteX81" fmla="*/ 3472780 w 4005321"/>
                  <a:gd name="connsiteY81" fmla="*/ 3061682 h 4727810"/>
                  <a:gd name="connsiteX82" fmla="*/ 3407476 w 4005321"/>
                  <a:gd name="connsiteY82" fmla="*/ 3201618 h 4727810"/>
                  <a:gd name="connsiteX83" fmla="*/ 3318851 w 4005321"/>
                  <a:gd name="connsiteY83" fmla="*/ 3357882 h 4727810"/>
                  <a:gd name="connsiteX84" fmla="*/ 3302523 w 4005321"/>
                  <a:gd name="connsiteY84" fmla="*/ 3439511 h 4727810"/>
                  <a:gd name="connsiteX85" fmla="*/ 3356167 w 4005321"/>
                  <a:gd name="connsiteY85" fmla="*/ 3537465 h 4727810"/>
                  <a:gd name="connsiteX86" fmla="*/ 3412142 w 4005321"/>
                  <a:gd name="connsiteY86" fmla="*/ 3761362 h 4727810"/>
                  <a:gd name="connsiteX87" fmla="*/ 3388819 w 4005321"/>
                  <a:gd name="connsiteY87" fmla="*/ 3849989 h 4727810"/>
                  <a:gd name="connsiteX88" fmla="*/ 3407476 w 4005321"/>
                  <a:gd name="connsiteY88" fmla="*/ 3838328 h 4727810"/>
                  <a:gd name="connsiteX89" fmla="*/ 3468114 w 4005321"/>
                  <a:gd name="connsiteY89" fmla="*/ 3754367 h 4727810"/>
                  <a:gd name="connsiteX90" fmla="*/ 3743323 w 4005321"/>
                  <a:gd name="connsiteY90" fmla="*/ 3644749 h 4727810"/>
                  <a:gd name="connsiteX91" fmla="*/ 3897252 w 4005321"/>
                  <a:gd name="connsiteY91" fmla="*/ 3808008 h 4727810"/>
                  <a:gd name="connsiteX92" fmla="*/ 3720000 w 4005321"/>
                  <a:gd name="connsiteY92" fmla="*/ 3663408 h 4727810"/>
                  <a:gd name="connsiteX93" fmla="*/ 3680352 w 4005321"/>
                  <a:gd name="connsiteY93" fmla="*/ 3675069 h 4727810"/>
                  <a:gd name="connsiteX94" fmla="*/ 3444791 w 4005321"/>
                  <a:gd name="connsiteY94" fmla="*/ 3835996 h 4727810"/>
                  <a:gd name="connsiteX95" fmla="*/ 3346837 w 4005321"/>
                  <a:gd name="connsiteY95" fmla="*/ 3980596 h 4727810"/>
                  <a:gd name="connsiteX96" fmla="*/ 3283867 w 4005321"/>
                  <a:gd name="connsiteY96" fmla="*/ 4076218 h 4727810"/>
                  <a:gd name="connsiteX97" fmla="*/ 3610384 w 4005321"/>
                  <a:gd name="connsiteY97" fmla="*/ 4155516 h 4727810"/>
                  <a:gd name="connsiteX98" fmla="*/ 3675686 w 4005321"/>
                  <a:gd name="connsiteY98" fmla="*/ 4391074 h 4727810"/>
                  <a:gd name="connsiteX99" fmla="*/ 3682684 w 4005321"/>
                  <a:gd name="connsiteY99" fmla="*/ 4402736 h 4727810"/>
                  <a:gd name="connsiteX100" fmla="*/ 3782970 w 4005321"/>
                  <a:gd name="connsiteY100" fmla="*/ 4302450 h 4727810"/>
                  <a:gd name="connsiteX101" fmla="*/ 3918243 w 4005321"/>
                  <a:gd name="connsiteY101" fmla="*/ 3460502 h 4727810"/>
                  <a:gd name="connsiteX102" fmla="*/ 3680352 w 4005321"/>
                  <a:gd name="connsiteY102" fmla="*/ 2627881 h 4727810"/>
                  <a:gd name="connsiteX103" fmla="*/ 3395814 w 4005321"/>
                  <a:gd name="connsiteY103" fmla="*/ 2198743 h 4727810"/>
                  <a:gd name="connsiteX104" fmla="*/ 2971343 w 4005321"/>
                  <a:gd name="connsiteY104" fmla="*/ 1963185 h 4727810"/>
                  <a:gd name="connsiteX105" fmla="*/ 2882715 w 4005321"/>
                  <a:gd name="connsiteY105" fmla="*/ 2177755 h 4727810"/>
                  <a:gd name="connsiteX106" fmla="*/ 2843068 w 4005321"/>
                  <a:gd name="connsiteY106" fmla="*/ 2245389 h 4727810"/>
                  <a:gd name="connsiteX107" fmla="*/ 2803418 w 4005321"/>
                  <a:gd name="connsiteY107" fmla="*/ 2343346 h 4727810"/>
                  <a:gd name="connsiteX108" fmla="*/ 2791756 w 4005321"/>
                  <a:gd name="connsiteY108" fmla="*/ 2348009 h 4727810"/>
                  <a:gd name="connsiteX109" fmla="*/ 2780095 w 4005321"/>
                  <a:gd name="connsiteY109" fmla="*/ 2135773 h 4727810"/>
                  <a:gd name="connsiteX110" fmla="*/ 2721788 w 4005321"/>
                  <a:gd name="connsiteY110" fmla="*/ 2145103 h 4727810"/>
                  <a:gd name="connsiteX111" fmla="*/ 2665816 w 4005321"/>
                  <a:gd name="connsiteY111" fmla="*/ 2191748 h 4727810"/>
                  <a:gd name="connsiteX112" fmla="*/ 2698466 w 4005321"/>
                  <a:gd name="connsiteY112" fmla="*/ 2308362 h 4727810"/>
                  <a:gd name="connsiteX113" fmla="*/ 2698466 w 4005321"/>
                  <a:gd name="connsiteY113" fmla="*/ 2392323 h 4727810"/>
                  <a:gd name="connsiteX114" fmla="*/ 2714793 w 4005321"/>
                  <a:gd name="connsiteY114" fmla="*/ 2592897 h 4727810"/>
                  <a:gd name="connsiteX115" fmla="*/ 2705464 w 4005321"/>
                  <a:gd name="connsiteY115" fmla="*/ 2625549 h 4727810"/>
                  <a:gd name="connsiteX116" fmla="*/ 2689139 w 4005321"/>
                  <a:gd name="connsiteY116" fmla="*/ 2462291 h 4727810"/>
                  <a:gd name="connsiteX117" fmla="*/ 2504889 w 4005321"/>
                  <a:gd name="connsiteY117" fmla="*/ 2152098 h 4727810"/>
                  <a:gd name="connsiteX118" fmla="*/ 2430255 w 4005321"/>
                  <a:gd name="connsiteY118" fmla="*/ 2107787 h 4727810"/>
                  <a:gd name="connsiteX119" fmla="*/ 2430255 w 4005321"/>
                  <a:gd name="connsiteY119" fmla="*/ 2159096 h 4727810"/>
                  <a:gd name="connsiteX120" fmla="*/ 2418594 w 4005321"/>
                  <a:gd name="connsiteY120" fmla="*/ 2175421 h 4727810"/>
                  <a:gd name="connsiteX121" fmla="*/ 2343962 w 4005321"/>
                  <a:gd name="connsiteY121" fmla="*/ 2264048 h 4727810"/>
                  <a:gd name="connsiteX122" fmla="*/ 2306647 w 4005321"/>
                  <a:gd name="connsiteY122" fmla="*/ 2226732 h 4727810"/>
                  <a:gd name="connsiteX123" fmla="*/ 2257670 w 4005321"/>
                  <a:gd name="connsiteY123" fmla="*/ 2152098 h 4727810"/>
                  <a:gd name="connsiteX124" fmla="*/ 2096743 w 4005321"/>
                  <a:gd name="connsiteY124" fmla="*/ 1876892 h 4727810"/>
                  <a:gd name="connsiteX125" fmla="*/ 2082749 w 4005321"/>
                  <a:gd name="connsiteY125" fmla="*/ 1881555 h 4727810"/>
                  <a:gd name="connsiteX126" fmla="*/ 2010447 w 4005321"/>
                  <a:gd name="connsiteY126" fmla="*/ 1944528 h 4727810"/>
                  <a:gd name="connsiteX127" fmla="*/ 1488021 w 4005321"/>
                  <a:gd name="connsiteY127" fmla="*/ 2140437 h 4727810"/>
                  <a:gd name="connsiteX128" fmla="*/ 1599968 w 4005321"/>
                  <a:gd name="connsiteY128" fmla="*/ 2278041 h 4727810"/>
                  <a:gd name="connsiteX129" fmla="*/ 1746902 w 4005321"/>
                  <a:gd name="connsiteY129" fmla="*/ 2767817 h 4727810"/>
                  <a:gd name="connsiteX130" fmla="*/ 1560321 w 4005321"/>
                  <a:gd name="connsiteY130" fmla="*/ 4099541 h 4727810"/>
                  <a:gd name="connsiteX131" fmla="*/ 1273451 w 4005321"/>
                  <a:gd name="connsiteY131" fmla="*/ 4549670 h 4727810"/>
                  <a:gd name="connsiteX132" fmla="*/ 1182492 w 4005321"/>
                  <a:gd name="connsiteY132" fmla="*/ 4486700 h 4727810"/>
                  <a:gd name="connsiteX133" fmla="*/ 1182492 w 4005321"/>
                  <a:gd name="connsiteY133" fmla="*/ 4057562 h 4727810"/>
                  <a:gd name="connsiteX134" fmla="*/ 1578978 w 4005321"/>
                  <a:gd name="connsiteY134" fmla="*/ 3605101 h 4727810"/>
                  <a:gd name="connsiteX135" fmla="*/ 1553323 w 4005321"/>
                  <a:gd name="connsiteY135" fmla="*/ 3453504 h 4727810"/>
                  <a:gd name="connsiteX136" fmla="*/ 1506678 w 4005321"/>
                  <a:gd name="connsiteY136" fmla="*/ 3292577 h 4727810"/>
                  <a:gd name="connsiteX137" fmla="*/ 1499683 w 4005321"/>
                  <a:gd name="connsiteY137" fmla="*/ 3332227 h 4727810"/>
                  <a:gd name="connsiteX138" fmla="*/ 1485687 w 4005321"/>
                  <a:gd name="connsiteY138" fmla="*/ 3441843 h 4727810"/>
                  <a:gd name="connsiteX139" fmla="*/ 1401726 w 4005321"/>
                  <a:gd name="connsiteY139" fmla="*/ 3453504 h 4727810"/>
                  <a:gd name="connsiteX140" fmla="*/ 1348085 w 4005321"/>
                  <a:gd name="connsiteY140" fmla="*/ 3521140 h 4727810"/>
                  <a:gd name="connsiteX141" fmla="*/ 823325 w 4005321"/>
                  <a:gd name="connsiteY141" fmla="*/ 3747369 h 4727810"/>
                  <a:gd name="connsiteX142" fmla="*/ 767350 w 4005321"/>
                  <a:gd name="connsiteY142" fmla="*/ 2695517 h 4727810"/>
                  <a:gd name="connsiteX143" fmla="*/ 762684 w 4005321"/>
                  <a:gd name="connsiteY143" fmla="*/ 2569574 h 4727810"/>
                  <a:gd name="connsiteX144" fmla="*/ 797668 w 4005321"/>
                  <a:gd name="connsiteY144" fmla="*/ 2473952 h 4727810"/>
                  <a:gd name="connsiteX145" fmla="*/ 869971 w 4005321"/>
                  <a:gd name="connsiteY145" fmla="*/ 2313025 h 4727810"/>
                  <a:gd name="connsiteX146" fmla="*/ 841982 w 4005321"/>
                  <a:gd name="connsiteY146" fmla="*/ 2369000 h 4727810"/>
                  <a:gd name="connsiteX147" fmla="*/ 846648 w 4005321"/>
                  <a:gd name="connsiteY147" fmla="*/ 2441300 h 4727810"/>
                  <a:gd name="connsiteX148" fmla="*/ 830320 w 4005321"/>
                  <a:gd name="connsiteY148" fmla="*/ 2441300 h 4727810"/>
                  <a:gd name="connsiteX149" fmla="*/ 827989 w 4005321"/>
                  <a:gd name="connsiteY149" fmla="*/ 2469289 h 4727810"/>
                  <a:gd name="connsiteX150" fmla="*/ 797668 w 4005321"/>
                  <a:gd name="connsiteY150" fmla="*/ 2576572 h 4727810"/>
                  <a:gd name="connsiteX151" fmla="*/ 802334 w 4005321"/>
                  <a:gd name="connsiteY151" fmla="*/ 2709510 h 4727810"/>
                  <a:gd name="connsiteX152" fmla="*/ 706712 w 4005321"/>
                  <a:gd name="connsiteY152" fmla="*/ 3203953 h 4727810"/>
                  <a:gd name="connsiteX153" fmla="*/ 727700 w 4005321"/>
                  <a:gd name="connsiteY153" fmla="*/ 3588777 h 4727810"/>
                  <a:gd name="connsiteX154" fmla="*/ 928277 w 4005321"/>
                  <a:gd name="connsiteY154" fmla="*/ 3696060 h 4727810"/>
                  <a:gd name="connsiteX155" fmla="*/ 1124185 w 4005321"/>
                  <a:gd name="connsiteY155" fmla="*/ 3472163 h 4727810"/>
                  <a:gd name="connsiteX156" fmla="*/ 1219811 w 4005321"/>
                  <a:gd name="connsiteY156" fmla="*/ 3115325 h 4727810"/>
                  <a:gd name="connsiteX157" fmla="*/ 1128852 w 4005321"/>
                  <a:gd name="connsiteY157" fmla="*/ 2571906 h 4727810"/>
                  <a:gd name="connsiteX158" fmla="*/ 1061215 w 4005321"/>
                  <a:gd name="connsiteY158" fmla="*/ 2623218 h 4727810"/>
                  <a:gd name="connsiteX159" fmla="*/ 942270 w 4005321"/>
                  <a:gd name="connsiteY159" fmla="*/ 2646540 h 4727810"/>
                  <a:gd name="connsiteX160" fmla="*/ 881632 w 4005321"/>
                  <a:gd name="connsiteY160" fmla="*/ 2634879 h 4727810"/>
                  <a:gd name="connsiteX161" fmla="*/ 834987 w 4005321"/>
                  <a:gd name="connsiteY161" fmla="*/ 2592897 h 4727810"/>
                  <a:gd name="connsiteX162" fmla="*/ 818659 w 4005321"/>
                  <a:gd name="connsiteY162" fmla="*/ 2555581 h 4727810"/>
                  <a:gd name="connsiteX163" fmla="*/ 977254 w 4005321"/>
                  <a:gd name="connsiteY163" fmla="*/ 2613888 h 4727810"/>
                  <a:gd name="connsiteX164" fmla="*/ 1119522 w 4005321"/>
                  <a:gd name="connsiteY164" fmla="*/ 2562579 h 4727810"/>
                  <a:gd name="connsiteX165" fmla="*/ 1105529 w 4005321"/>
                  <a:gd name="connsiteY165" fmla="*/ 2476284 h 4727810"/>
                  <a:gd name="connsiteX166" fmla="*/ 846648 w 4005321"/>
                  <a:gd name="connsiteY166" fmla="*/ 2441300 h 4727810"/>
                  <a:gd name="connsiteX167" fmla="*/ 858309 w 4005321"/>
                  <a:gd name="connsiteY167" fmla="*/ 2436636 h 4727810"/>
                  <a:gd name="connsiteX168" fmla="*/ 886295 w 4005321"/>
                  <a:gd name="connsiteY168" fmla="*/ 2294368 h 4727810"/>
                  <a:gd name="connsiteX169" fmla="*/ 837318 w 4005321"/>
                  <a:gd name="connsiteY169" fmla="*/ 2233727 h 4727810"/>
                  <a:gd name="connsiteX170" fmla="*/ 690384 w 4005321"/>
                  <a:gd name="connsiteY170" fmla="*/ 1925869 h 4727810"/>
                  <a:gd name="connsiteX171" fmla="*/ 718373 w 4005321"/>
                  <a:gd name="connsiteY171" fmla="*/ 1839576 h 4727810"/>
                  <a:gd name="connsiteX172" fmla="*/ 725368 w 4005321"/>
                  <a:gd name="connsiteY172" fmla="*/ 1902546 h 4727810"/>
                  <a:gd name="connsiteX173" fmla="*/ 783675 w 4005321"/>
                  <a:gd name="connsiteY173" fmla="*/ 2033153 h 4727810"/>
                  <a:gd name="connsiteX174" fmla="*/ 795336 w 4005321"/>
                  <a:gd name="connsiteY174" fmla="*/ 2042482 h 4727810"/>
                  <a:gd name="connsiteX175" fmla="*/ 848980 w 4005321"/>
                  <a:gd name="connsiteY175" fmla="*/ 2170757 h 4727810"/>
                  <a:gd name="connsiteX176" fmla="*/ 916616 w 4005321"/>
                  <a:gd name="connsiteY176" fmla="*/ 2292034 h 4727810"/>
                  <a:gd name="connsiteX177" fmla="*/ 893293 w 4005321"/>
                  <a:gd name="connsiteY177" fmla="*/ 2301364 h 4727810"/>
                  <a:gd name="connsiteX178" fmla="*/ 893293 w 4005321"/>
                  <a:gd name="connsiteY178" fmla="*/ 2464622 h 4727810"/>
                  <a:gd name="connsiteX179" fmla="*/ 1089201 w 4005321"/>
                  <a:gd name="connsiteY179" fmla="*/ 2462291 h 4727810"/>
                  <a:gd name="connsiteX180" fmla="*/ 1084538 w 4005321"/>
                  <a:gd name="connsiteY180" fmla="*/ 2427307 h 4727810"/>
                  <a:gd name="connsiteX181" fmla="*/ 1117190 w 4005321"/>
                  <a:gd name="connsiteY181" fmla="*/ 2378330 h 4727810"/>
                  <a:gd name="connsiteX182" fmla="*/ 1075208 w 4005321"/>
                  <a:gd name="connsiteY182" fmla="*/ 2198743 h 4727810"/>
                  <a:gd name="connsiteX183" fmla="*/ 916616 w 4005321"/>
                  <a:gd name="connsiteY183" fmla="*/ 2114782 h 4727810"/>
                  <a:gd name="connsiteX184" fmla="*/ 1023900 w 4005321"/>
                  <a:gd name="connsiteY184" fmla="*/ 2135773 h 4727810"/>
                  <a:gd name="connsiteX185" fmla="*/ 1077540 w 4005321"/>
                  <a:gd name="connsiteY185" fmla="*/ 2114782 h 4727810"/>
                  <a:gd name="connsiteX186" fmla="*/ 1194153 w 4005321"/>
                  <a:gd name="connsiteY186" fmla="*/ 2100789 h 4727810"/>
                  <a:gd name="connsiteX187" fmla="*/ 1203483 w 4005321"/>
                  <a:gd name="connsiteY187" fmla="*/ 2021491 h 4727810"/>
                  <a:gd name="connsiteX188" fmla="*/ 1215144 w 4005321"/>
                  <a:gd name="connsiteY188" fmla="*/ 2037819 h 4727810"/>
                  <a:gd name="connsiteX189" fmla="*/ 1236135 w 4005321"/>
                  <a:gd name="connsiteY189" fmla="*/ 2124112 h 4727810"/>
                  <a:gd name="connsiteX190" fmla="*/ 1252460 w 4005321"/>
                  <a:gd name="connsiteY190" fmla="*/ 2098457 h 4727810"/>
                  <a:gd name="connsiteX191" fmla="*/ 1238467 w 4005321"/>
                  <a:gd name="connsiteY191" fmla="*/ 2026158 h 4727810"/>
                  <a:gd name="connsiteX192" fmla="*/ 1089201 w 4005321"/>
                  <a:gd name="connsiteY192" fmla="*/ 1991174 h 4727810"/>
                  <a:gd name="connsiteX193" fmla="*/ 972588 w 4005321"/>
                  <a:gd name="connsiteY193" fmla="*/ 1970183 h 4727810"/>
                  <a:gd name="connsiteX194" fmla="*/ 953932 w 4005321"/>
                  <a:gd name="connsiteY194" fmla="*/ 1958521 h 4727810"/>
                  <a:gd name="connsiteX195" fmla="*/ 1219811 w 4005321"/>
                  <a:gd name="connsiteY195" fmla="*/ 1958521 h 4727810"/>
                  <a:gd name="connsiteX196" fmla="*/ 1229137 w 4005321"/>
                  <a:gd name="connsiteY196" fmla="*/ 1953855 h 4727810"/>
                  <a:gd name="connsiteX197" fmla="*/ 1252460 w 4005321"/>
                  <a:gd name="connsiteY197" fmla="*/ 1981844 h 4727810"/>
                  <a:gd name="connsiteX198" fmla="*/ 1252460 w 4005321"/>
                  <a:gd name="connsiteY198" fmla="*/ 1872226 h 4727810"/>
                  <a:gd name="connsiteX199" fmla="*/ 991247 w 4005321"/>
                  <a:gd name="connsiteY199" fmla="*/ 1851238 h 4727810"/>
                  <a:gd name="connsiteX200" fmla="*/ 890959 w 4005321"/>
                  <a:gd name="connsiteY200" fmla="*/ 1844240 h 4727810"/>
                  <a:gd name="connsiteX201" fmla="*/ 900288 w 4005321"/>
                  <a:gd name="connsiteY201" fmla="*/ 1832578 h 4727810"/>
                  <a:gd name="connsiteX202" fmla="*/ 1147508 w 4005321"/>
                  <a:gd name="connsiteY202" fmla="*/ 1785933 h 4727810"/>
                  <a:gd name="connsiteX203" fmla="*/ 1145176 w 4005321"/>
                  <a:gd name="connsiteY203" fmla="*/ 1813919 h 4727810"/>
                  <a:gd name="connsiteX204" fmla="*/ 1289779 w 4005321"/>
                  <a:gd name="connsiteY204" fmla="*/ 1972514 h 4727810"/>
                  <a:gd name="connsiteX205" fmla="*/ 1271119 w 4005321"/>
                  <a:gd name="connsiteY205" fmla="*/ 2000501 h 4727810"/>
                  <a:gd name="connsiteX206" fmla="*/ 1287444 w 4005321"/>
                  <a:gd name="connsiteY206" fmla="*/ 2035485 h 4727810"/>
                  <a:gd name="connsiteX207" fmla="*/ 1219811 w 4005321"/>
                  <a:gd name="connsiteY207" fmla="*/ 2229064 h 4727810"/>
                  <a:gd name="connsiteX208" fmla="*/ 1247797 w 4005321"/>
                  <a:gd name="connsiteY208" fmla="*/ 2317691 h 4727810"/>
                  <a:gd name="connsiteX209" fmla="*/ 1723580 w 4005321"/>
                  <a:gd name="connsiteY209" fmla="*/ 2037819 h 4727810"/>
                  <a:gd name="connsiteX210" fmla="*/ 2078083 w 4005321"/>
                  <a:gd name="connsiteY210" fmla="*/ 1853569 h 4727810"/>
                  <a:gd name="connsiteX211" fmla="*/ 2089745 w 4005321"/>
                  <a:gd name="connsiteY211" fmla="*/ 1809256 h 4727810"/>
                  <a:gd name="connsiteX212" fmla="*/ 2171374 w 4005321"/>
                  <a:gd name="connsiteY212" fmla="*/ 1767274 h 4727810"/>
                  <a:gd name="connsiteX213" fmla="*/ 2155049 w 4005321"/>
                  <a:gd name="connsiteY213" fmla="*/ 1664656 h 4727810"/>
                  <a:gd name="connsiteX214" fmla="*/ 1987124 w 4005321"/>
                  <a:gd name="connsiteY214" fmla="*/ 1548043 h 4727810"/>
                  <a:gd name="connsiteX215" fmla="*/ 1949809 w 4005321"/>
                  <a:gd name="connsiteY215" fmla="*/ 1009287 h 4727810"/>
                  <a:gd name="connsiteX216" fmla="*/ 1977797 w 4005321"/>
                  <a:gd name="connsiteY216" fmla="*/ 971971 h 4727810"/>
                  <a:gd name="connsiteX217" fmla="*/ 1970800 w 4005321"/>
                  <a:gd name="connsiteY217" fmla="*/ 1156221 h 4727810"/>
                  <a:gd name="connsiteX218" fmla="*/ 2012781 w 4005321"/>
                  <a:gd name="connsiteY218" fmla="*/ 1492068 h 4727810"/>
                  <a:gd name="connsiteX219" fmla="*/ 2113067 w 4005321"/>
                  <a:gd name="connsiteY219" fmla="*/ 1627338 h 4727810"/>
                  <a:gd name="connsiteX220" fmla="*/ 2528212 w 4005321"/>
                  <a:gd name="connsiteY220" fmla="*/ 1524720 h 4727810"/>
                  <a:gd name="connsiteX221" fmla="*/ 2479235 w 4005321"/>
                  <a:gd name="connsiteY221" fmla="*/ 1569031 h 4727810"/>
                  <a:gd name="connsiteX222" fmla="*/ 2208690 w 4005321"/>
                  <a:gd name="connsiteY222" fmla="*/ 1732290 h 4727810"/>
                  <a:gd name="connsiteX223" fmla="*/ 2220351 w 4005321"/>
                  <a:gd name="connsiteY223" fmla="*/ 1825580 h 4727810"/>
                  <a:gd name="connsiteX224" fmla="*/ 2584187 w 4005321"/>
                  <a:gd name="connsiteY224" fmla="*/ 2219734 h 4727810"/>
                  <a:gd name="connsiteX225" fmla="*/ 2619171 w 4005321"/>
                  <a:gd name="connsiteY225" fmla="*/ 2173089 h 4727810"/>
                  <a:gd name="connsiteX226" fmla="*/ 2665816 w 4005321"/>
                  <a:gd name="connsiteY226" fmla="*/ 2140437 h 4727810"/>
                  <a:gd name="connsiteX227" fmla="*/ 2726455 w 4005321"/>
                  <a:gd name="connsiteY227" fmla="*/ 2063473 h 4727810"/>
                  <a:gd name="connsiteX228" fmla="*/ 2696134 w 4005321"/>
                  <a:gd name="connsiteY228" fmla="*/ 1865231 h 4727810"/>
                  <a:gd name="connsiteX229" fmla="*/ 2677478 w 4005321"/>
                  <a:gd name="connsiteY229" fmla="*/ 1534047 h 4727810"/>
                  <a:gd name="connsiteX230" fmla="*/ 2628498 w 4005321"/>
                  <a:gd name="connsiteY230" fmla="*/ 1398777 h 4727810"/>
                  <a:gd name="connsiteX231" fmla="*/ 2602843 w 4005321"/>
                  <a:gd name="connsiteY231" fmla="*/ 1408107 h 4727810"/>
                  <a:gd name="connsiteX232" fmla="*/ 2626166 w 4005321"/>
                  <a:gd name="connsiteY232" fmla="*/ 1368457 h 4727810"/>
                  <a:gd name="connsiteX233" fmla="*/ 2663482 w 4005321"/>
                  <a:gd name="connsiteY233" fmla="*/ 1370788 h 4727810"/>
                  <a:gd name="connsiteX234" fmla="*/ 2852398 w 4005321"/>
                  <a:gd name="connsiteY234" fmla="*/ 1221526 h 4727810"/>
                  <a:gd name="connsiteX235" fmla="*/ 2789425 w 4005321"/>
                  <a:gd name="connsiteY235" fmla="*/ 1123569 h 4727810"/>
                  <a:gd name="connsiteX236" fmla="*/ 2612173 w 4005321"/>
                  <a:gd name="connsiteY236" fmla="*/ 1128235 h 4727810"/>
                  <a:gd name="connsiteX237" fmla="*/ 2537542 w 4005321"/>
                  <a:gd name="connsiteY237" fmla="*/ 939319 h 4727810"/>
                  <a:gd name="connsiteX238" fmla="*/ 2409267 w 4005321"/>
                  <a:gd name="connsiteY238" fmla="*/ 689768 h 4727810"/>
                  <a:gd name="connsiteX239" fmla="*/ 2005784 w 4005321"/>
                  <a:gd name="connsiteY239" fmla="*/ 855358 h 4727810"/>
                  <a:gd name="connsiteX240" fmla="*/ 2010447 w 4005321"/>
                  <a:gd name="connsiteY240" fmla="*/ 867019 h 4727810"/>
                  <a:gd name="connsiteX241" fmla="*/ 1931152 w 4005321"/>
                  <a:gd name="connsiteY241" fmla="*/ 801717 h 4727810"/>
                  <a:gd name="connsiteX242" fmla="*/ 2015113 w 4005321"/>
                  <a:gd name="connsiteY242" fmla="*/ 652452 h 4727810"/>
                  <a:gd name="connsiteX243" fmla="*/ 2005784 w 4005321"/>
                  <a:gd name="connsiteY243" fmla="*/ 650120 h 4727810"/>
                  <a:gd name="connsiteX244" fmla="*/ 1952140 w 4005321"/>
                  <a:gd name="connsiteY244" fmla="*/ 706092 h 4727810"/>
                  <a:gd name="connsiteX245" fmla="*/ 1905495 w 4005321"/>
                  <a:gd name="connsiteY245" fmla="*/ 841365 h 4727810"/>
                  <a:gd name="connsiteX246" fmla="*/ 1907829 w 4005321"/>
                  <a:gd name="connsiteY246" fmla="*/ 878681 h 4727810"/>
                  <a:gd name="connsiteX247" fmla="*/ 1861184 w 4005321"/>
                  <a:gd name="connsiteY247" fmla="*/ 839033 h 4727810"/>
                  <a:gd name="connsiteX248" fmla="*/ 1870511 w 4005321"/>
                  <a:gd name="connsiteY248" fmla="*/ 636124 h 4727810"/>
                  <a:gd name="connsiteX249" fmla="*/ 1945145 w 4005321"/>
                  <a:gd name="connsiteY249" fmla="*/ 568491 h 4727810"/>
                  <a:gd name="connsiteX250" fmla="*/ 1912493 w 4005321"/>
                  <a:gd name="connsiteY250" fmla="*/ 608138 h 4727810"/>
                  <a:gd name="connsiteX251" fmla="*/ 1863516 w 4005321"/>
                  <a:gd name="connsiteY251" fmla="*/ 729415 h 4727810"/>
                  <a:gd name="connsiteX252" fmla="*/ 1910161 w 4005321"/>
                  <a:gd name="connsiteY252" fmla="*/ 680438 h 4727810"/>
                  <a:gd name="connsiteX253" fmla="*/ 2180704 w 4005321"/>
                  <a:gd name="connsiteY253" fmla="*/ 591813 h 4727810"/>
                  <a:gd name="connsiteX254" fmla="*/ 2085081 w 4005321"/>
                  <a:gd name="connsiteY254" fmla="*/ 668777 h 4727810"/>
                  <a:gd name="connsiteX255" fmla="*/ 2015113 w 4005321"/>
                  <a:gd name="connsiteY255" fmla="*/ 780727 h 4727810"/>
                  <a:gd name="connsiteX256" fmla="*/ 2273994 w 4005321"/>
                  <a:gd name="connsiteY256" fmla="*/ 570822 h 4727810"/>
                  <a:gd name="connsiteX257" fmla="*/ 2113067 w 4005321"/>
                  <a:gd name="connsiteY257" fmla="*/ 584816 h 4727810"/>
                  <a:gd name="connsiteX258" fmla="*/ 2078083 w 4005321"/>
                  <a:gd name="connsiteY258" fmla="*/ 580152 h 4727810"/>
                  <a:gd name="connsiteX259" fmla="*/ 1945145 w 4005321"/>
                  <a:gd name="connsiteY259" fmla="*/ 568491 h 4727810"/>
                  <a:gd name="connsiteX260" fmla="*/ 1949809 w 4005321"/>
                  <a:gd name="connsiteY260" fmla="*/ 547500 h 4727810"/>
                  <a:gd name="connsiteX261" fmla="*/ 2022108 w 4005321"/>
                  <a:gd name="connsiteY261" fmla="*/ 545168 h 4727810"/>
                  <a:gd name="connsiteX262" fmla="*/ 2458244 w 4005321"/>
                  <a:gd name="connsiteY262" fmla="*/ 538170 h 4727810"/>
                  <a:gd name="connsiteX263" fmla="*/ 2397606 w 4005321"/>
                  <a:gd name="connsiteY263" fmla="*/ 496188 h 4727810"/>
                  <a:gd name="connsiteX264" fmla="*/ 2075752 w 4005321"/>
                  <a:gd name="connsiteY264" fmla="*/ 521845 h 4727810"/>
                  <a:gd name="connsiteX265" fmla="*/ 2115399 w 4005321"/>
                  <a:gd name="connsiteY265" fmla="*/ 479863 h 4727810"/>
                  <a:gd name="connsiteX266" fmla="*/ 2339299 w 4005321"/>
                  <a:gd name="connsiteY266" fmla="*/ 419225 h 4727810"/>
                  <a:gd name="connsiteX267" fmla="*/ 2262333 w 4005321"/>
                  <a:gd name="connsiteY267" fmla="*/ 402898 h 4727810"/>
                  <a:gd name="connsiteX268" fmla="*/ 2066422 w 4005321"/>
                  <a:gd name="connsiteY268" fmla="*/ 500854 h 4727810"/>
                  <a:gd name="connsiteX269" fmla="*/ 2024443 w 4005321"/>
                  <a:gd name="connsiteY269" fmla="*/ 528841 h 4727810"/>
                  <a:gd name="connsiteX270" fmla="*/ 2101406 w 4005321"/>
                  <a:gd name="connsiteY270" fmla="*/ 419225 h 4727810"/>
                  <a:gd name="connsiteX271" fmla="*/ 2287987 w 4005321"/>
                  <a:gd name="connsiteY271" fmla="*/ 372580 h 4727810"/>
                  <a:gd name="connsiteX272" fmla="*/ 2586519 w 4005321"/>
                  <a:gd name="connsiteY272" fmla="*/ 549832 h 4727810"/>
                  <a:gd name="connsiteX273" fmla="*/ 2570191 w 4005321"/>
                  <a:gd name="connsiteY273" fmla="*/ 603475 h 4727810"/>
                  <a:gd name="connsiteX274" fmla="*/ 2574857 w 4005321"/>
                  <a:gd name="connsiteY274" fmla="*/ 612802 h 4727810"/>
                  <a:gd name="connsiteX275" fmla="*/ 2700800 w 4005321"/>
                  <a:gd name="connsiteY275" fmla="*/ 636124 h 4727810"/>
                  <a:gd name="connsiteX276" fmla="*/ 2952683 w 4005321"/>
                  <a:gd name="connsiteY276" fmla="*/ 815711 h 4727810"/>
                  <a:gd name="connsiteX277" fmla="*/ 2966676 w 4005321"/>
                  <a:gd name="connsiteY277" fmla="*/ 874017 h 4727810"/>
                  <a:gd name="connsiteX278" fmla="*/ 2616836 w 4005321"/>
                  <a:gd name="connsiteY278" fmla="*/ 598809 h 4727810"/>
                  <a:gd name="connsiteX279" fmla="*/ 2640159 w 4005321"/>
                  <a:gd name="connsiteY279" fmla="*/ 568491 h 4727810"/>
                  <a:gd name="connsiteX280" fmla="*/ 2451246 w 4005321"/>
                  <a:gd name="connsiteY280" fmla="*/ 405232 h 4727810"/>
                  <a:gd name="connsiteX281" fmla="*/ 2481567 w 4005321"/>
                  <a:gd name="connsiteY281" fmla="*/ 400566 h 4727810"/>
                  <a:gd name="connsiteX282" fmla="*/ 2698466 w 4005321"/>
                  <a:gd name="connsiteY282" fmla="*/ 582484 h 4727810"/>
                  <a:gd name="connsiteX283" fmla="*/ 2978338 w 4005321"/>
                  <a:gd name="connsiteY283" fmla="*/ 811044 h 4727810"/>
                  <a:gd name="connsiteX284" fmla="*/ 2950352 w 4005321"/>
                  <a:gd name="connsiteY284" fmla="*/ 1013953 h 4727810"/>
                  <a:gd name="connsiteX285" fmla="*/ 2964345 w 4005321"/>
                  <a:gd name="connsiteY285" fmla="*/ 1002292 h 4727810"/>
                  <a:gd name="connsiteX286" fmla="*/ 2794091 w 4005321"/>
                  <a:gd name="connsiteY286" fmla="*/ 580152 h 4727810"/>
                  <a:gd name="connsiteX287" fmla="*/ 2731118 w 4005321"/>
                  <a:gd name="connsiteY287" fmla="*/ 559161 h 4727810"/>
                  <a:gd name="connsiteX288" fmla="*/ 3029649 w 4005321"/>
                  <a:gd name="connsiteY288" fmla="*/ 867019 h 4727810"/>
                  <a:gd name="connsiteX289" fmla="*/ 2805752 w 4005321"/>
                  <a:gd name="connsiteY289" fmla="*/ 1405772 h 4727810"/>
                  <a:gd name="connsiteX290" fmla="*/ 2742779 w 4005321"/>
                  <a:gd name="connsiteY290" fmla="*/ 1464079 h 4727810"/>
                  <a:gd name="connsiteX291" fmla="*/ 2707795 w 4005321"/>
                  <a:gd name="connsiteY291" fmla="*/ 1711302 h 4727810"/>
                  <a:gd name="connsiteX292" fmla="*/ 2714793 w 4005321"/>
                  <a:gd name="connsiteY292" fmla="*/ 1774272 h 4727810"/>
                  <a:gd name="connsiteX293" fmla="*/ 2822077 w 4005321"/>
                  <a:gd name="connsiteY293" fmla="*/ 1839576 h 4727810"/>
                  <a:gd name="connsiteX294" fmla="*/ 2843068 w 4005321"/>
                  <a:gd name="connsiteY294" fmla="*/ 1865231 h 4727810"/>
                  <a:gd name="connsiteX295" fmla="*/ 2962013 w 4005321"/>
                  <a:gd name="connsiteY295" fmla="*/ 1928201 h 4727810"/>
                  <a:gd name="connsiteX296" fmla="*/ 2962013 w 4005321"/>
                  <a:gd name="connsiteY296" fmla="*/ 1946860 h 4727810"/>
                  <a:gd name="connsiteX297" fmla="*/ 3428466 w 4005321"/>
                  <a:gd name="connsiteY297" fmla="*/ 2187082 h 4727810"/>
                  <a:gd name="connsiteX298" fmla="*/ 3696677 w 4005321"/>
                  <a:gd name="connsiteY298" fmla="*/ 2578904 h 4727810"/>
                  <a:gd name="connsiteX299" fmla="*/ 3927572 w 4005321"/>
                  <a:gd name="connsiteY299" fmla="*/ 3369543 h 4727810"/>
                  <a:gd name="connsiteX300" fmla="*/ 3934567 w 4005321"/>
                  <a:gd name="connsiteY300" fmla="*/ 4155516 h 4727810"/>
                  <a:gd name="connsiteX301" fmla="*/ 2369617 w 4005321"/>
                  <a:gd name="connsiteY301" fmla="*/ 419225 h 4727810"/>
                  <a:gd name="connsiteX302" fmla="*/ 2357955 w 4005321"/>
                  <a:gd name="connsiteY302" fmla="*/ 423889 h 4727810"/>
                  <a:gd name="connsiteX303" fmla="*/ 2369617 w 4005321"/>
                  <a:gd name="connsiteY303" fmla="*/ 419225 h 4727810"/>
                  <a:gd name="connsiteX304" fmla="*/ 2357955 w 4005321"/>
                  <a:gd name="connsiteY304" fmla="*/ 603475 h 4727810"/>
                  <a:gd name="connsiteX305" fmla="*/ 2129395 w 4005321"/>
                  <a:gd name="connsiteY305" fmla="*/ 717754 h 4727810"/>
                  <a:gd name="connsiteX306" fmla="*/ 2248340 w 4005321"/>
                  <a:gd name="connsiteY306" fmla="*/ 650120 h 4727810"/>
                  <a:gd name="connsiteX307" fmla="*/ 2343962 w 4005321"/>
                  <a:gd name="connsiteY307" fmla="*/ 615136 h 4727810"/>
                  <a:gd name="connsiteX308" fmla="*/ 2357955 w 4005321"/>
                  <a:gd name="connsiteY308" fmla="*/ 603475 h 4727810"/>
                  <a:gd name="connsiteX309" fmla="*/ 2628498 w 4005321"/>
                  <a:gd name="connsiteY309" fmla="*/ 925326 h 4727810"/>
                  <a:gd name="connsiteX310" fmla="*/ 2546868 w 4005321"/>
                  <a:gd name="connsiteY310" fmla="*/ 699097 h 4727810"/>
                  <a:gd name="connsiteX311" fmla="*/ 2530544 w 4005321"/>
                  <a:gd name="connsiteY311" fmla="*/ 682770 h 4727810"/>
                  <a:gd name="connsiteX312" fmla="*/ 2628498 w 4005321"/>
                  <a:gd name="connsiteY312" fmla="*/ 922994 h 4727810"/>
                  <a:gd name="connsiteX313" fmla="*/ 2817414 w 4005321"/>
                  <a:gd name="connsiteY313" fmla="*/ 902003 h 4727810"/>
                  <a:gd name="connsiteX314" fmla="*/ 2684473 w 4005321"/>
                  <a:gd name="connsiteY314" fmla="*/ 715422 h 4727810"/>
                  <a:gd name="connsiteX315" fmla="*/ 2507221 w 4005321"/>
                  <a:gd name="connsiteY315" fmla="*/ 626797 h 4727810"/>
                  <a:gd name="connsiteX316" fmla="*/ 2574857 w 4005321"/>
                  <a:gd name="connsiteY316" fmla="*/ 664113 h 4727810"/>
                  <a:gd name="connsiteX317" fmla="*/ 2787093 w 4005321"/>
                  <a:gd name="connsiteY317" fmla="*/ 876349 h 4727810"/>
                  <a:gd name="connsiteX318" fmla="*/ 2815079 w 4005321"/>
                  <a:gd name="connsiteY318" fmla="*/ 902003 h 4727810"/>
                  <a:gd name="connsiteX319" fmla="*/ 1264121 w 4005321"/>
                  <a:gd name="connsiteY319" fmla="*/ 1993505 h 4727810"/>
                  <a:gd name="connsiteX320" fmla="*/ 1264121 w 4005321"/>
                  <a:gd name="connsiteY320" fmla="*/ 1988839 h 4727810"/>
                  <a:gd name="connsiteX321" fmla="*/ 1264121 w 4005321"/>
                  <a:gd name="connsiteY321" fmla="*/ 1993505 h 4727810"/>
                  <a:gd name="connsiteX322" fmla="*/ 1282781 w 4005321"/>
                  <a:gd name="connsiteY322" fmla="*/ 3975932 h 4727810"/>
                  <a:gd name="connsiteX323" fmla="*/ 1203483 w 4005321"/>
                  <a:gd name="connsiteY323" fmla="*/ 4351427 h 4727810"/>
                  <a:gd name="connsiteX324" fmla="*/ 1215144 w 4005321"/>
                  <a:gd name="connsiteY324" fmla="*/ 4393409 h 4727810"/>
                  <a:gd name="connsiteX325" fmla="*/ 1553323 w 4005321"/>
                  <a:gd name="connsiteY325" fmla="*/ 4036571 h 4727810"/>
                  <a:gd name="connsiteX326" fmla="*/ 1739905 w 4005321"/>
                  <a:gd name="connsiteY326" fmla="*/ 2826124 h 4727810"/>
                  <a:gd name="connsiteX327" fmla="*/ 1728243 w 4005321"/>
                  <a:gd name="connsiteY327" fmla="*/ 2847115 h 4727810"/>
                  <a:gd name="connsiteX328" fmla="*/ 1681598 w 4005321"/>
                  <a:gd name="connsiteY328" fmla="*/ 3318231 h 4727810"/>
                  <a:gd name="connsiteX329" fmla="*/ 1639619 w 4005321"/>
                  <a:gd name="connsiteY329" fmla="*/ 3465165 h 4727810"/>
                  <a:gd name="connsiteX330" fmla="*/ 1623291 w 4005321"/>
                  <a:gd name="connsiteY330" fmla="*/ 3614431 h 4727810"/>
                  <a:gd name="connsiteX331" fmla="*/ 1285112 w 4005321"/>
                  <a:gd name="connsiteY331" fmla="*/ 3975932 h 4727810"/>
                  <a:gd name="connsiteX332" fmla="*/ 1383069 w 4005321"/>
                  <a:gd name="connsiteY332" fmla="*/ 3406859 h 4727810"/>
                  <a:gd name="connsiteX333" fmla="*/ 1138181 w 4005321"/>
                  <a:gd name="connsiteY333" fmla="*/ 2413314 h 4727810"/>
                  <a:gd name="connsiteX334" fmla="*/ 1131183 w 4005321"/>
                  <a:gd name="connsiteY334" fmla="*/ 2436636 h 4727810"/>
                  <a:gd name="connsiteX335" fmla="*/ 1196488 w 4005321"/>
                  <a:gd name="connsiteY335" fmla="*/ 2700181 h 4727810"/>
                  <a:gd name="connsiteX336" fmla="*/ 1285112 w 4005321"/>
                  <a:gd name="connsiteY336" fmla="*/ 3064017 h 4727810"/>
                  <a:gd name="connsiteX337" fmla="*/ 1380735 w 4005321"/>
                  <a:gd name="connsiteY337" fmla="*/ 3406859 h 4727810"/>
                  <a:gd name="connsiteX338" fmla="*/ 1432046 w 4005321"/>
                  <a:gd name="connsiteY338" fmla="*/ 3376538 h 4727810"/>
                  <a:gd name="connsiteX339" fmla="*/ 1138181 w 4005321"/>
                  <a:gd name="connsiteY339" fmla="*/ 2189416 h 4727810"/>
                  <a:gd name="connsiteX340" fmla="*/ 1112524 w 4005321"/>
                  <a:gd name="connsiteY340" fmla="*/ 2196412 h 4727810"/>
                  <a:gd name="connsiteX341" fmla="*/ 1406392 w 4005321"/>
                  <a:gd name="connsiteY341" fmla="*/ 3383536 h 4727810"/>
                  <a:gd name="connsiteX342" fmla="*/ 1432046 w 4005321"/>
                  <a:gd name="connsiteY342" fmla="*/ 3376538 h 4727810"/>
                  <a:gd name="connsiteX343" fmla="*/ 1460032 w 4005321"/>
                  <a:gd name="connsiteY343" fmla="*/ 2236062 h 4727810"/>
                  <a:gd name="connsiteX344" fmla="*/ 1261790 w 4005321"/>
                  <a:gd name="connsiteY344" fmla="*/ 2352675 h 4727810"/>
                  <a:gd name="connsiteX345" fmla="*/ 1434378 w 4005321"/>
                  <a:gd name="connsiteY345" fmla="*/ 3061682 h 4727810"/>
                  <a:gd name="connsiteX346" fmla="*/ 1443708 w 4005321"/>
                  <a:gd name="connsiteY346" fmla="*/ 3043026 h 4727810"/>
                  <a:gd name="connsiteX347" fmla="*/ 1376071 w 4005321"/>
                  <a:gd name="connsiteY347" fmla="*/ 2770149 h 4727810"/>
                  <a:gd name="connsiteX348" fmla="*/ 1450703 w 4005321"/>
                  <a:gd name="connsiteY348" fmla="*/ 2679193 h 4727810"/>
                  <a:gd name="connsiteX349" fmla="*/ 1371408 w 4005321"/>
                  <a:gd name="connsiteY349" fmla="*/ 2539257 h 4727810"/>
                  <a:gd name="connsiteX350" fmla="*/ 1478692 w 4005321"/>
                  <a:gd name="connsiteY350" fmla="*/ 2658202 h 4727810"/>
                  <a:gd name="connsiteX351" fmla="*/ 1532332 w 4005321"/>
                  <a:gd name="connsiteY351" fmla="*/ 2791140 h 4727810"/>
                  <a:gd name="connsiteX352" fmla="*/ 1539330 w 4005321"/>
                  <a:gd name="connsiteY352" fmla="*/ 2760822 h 4727810"/>
                  <a:gd name="connsiteX353" fmla="*/ 1460032 w 4005321"/>
                  <a:gd name="connsiteY353" fmla="*/ 2236062 h 4727810"/>
                  <a:gd name="connsiteX354" fmla="*/ 2432590 w 4005321"/>
                  <a:gd name="connsiteY354" fmla="*/ 2070469 h 4727810"/>
                  <a:gd name="connsiteX355" fmla="*/ 2406932 w 4005321"/>
                  <a:gd name="connsiteY355" fmla="*/ 2037819 h 4727810"/>
                  <a:gd name="connsiteX356" fmla="*/ 2180704 w 4005321"/>
                  <a:gd name="connsiteY356" fmla="*/ 1830247 h 4727810"/>
                  <a:gd name="connsiteX357" fmla="*/ 2131727 w 4005321"/>
                  <a:gd name="connsiteY357" fmla="*/ 1813919 h 4727810"/>
                  <a:gd name="connsiteX358" fmla="*/ 2180704 w 4005321"/>
                  <a:gd name="connsiteY358" fmla="*/ 1939862 h 4727810"/>
                  <a:gd name="connsiteX359" fmla="*/ 2332301 w 4005321"/>
                  <a:gd name="connsiteY359" fmla="*/ 2210405 h 4727810"/>
                  <a:gd name="connsiteX360" fmla="*/ 2432590 w 4005321"/>
                  <a:gd name="connsiteY360" fmla="*/ 2070469 h 4727810"/>
                  <a:gd name="connsiteX361" fmla="*/ 2833738 w 4005321"/>
                  <a:gd name="connsiteY361" fmla="*/ 1893217 h 4727810"/>
                  <a:gd name="connsiteX362" fmla="*/ 2815079 w 4005321"/>
                  <a:gd name="connsiteY362" fmla="*/ 1865231 h 4727810"/>
                  <a:gd name="connsiteX363" fmla="*/ 2731118 w 4005321"/>
                  <a:gd name="connsiteY363" fmla="*/ 1813919 h 4727810"/>
                  <a:gd name="connsiteX364" fmla="*/ 2770768 w 4005321"/>
                  <a:gd name="connsiteY364" fmla="*/ 2002835 h 4727810"/>
                  <a:gd name="connsiteX365" fmla="*/ 2833738 w 4005321"/>
                  <a:gd name="connsiteY365" fmla="*/ 1893217 h 4727810"/>
                  <a:gd name="connsiteX366" fmla="*/ 2945688 w 4005321"/>
                  <a:gd name="connsiteY366" fmla="*/ 1939862 h 4727810"/>
                  <a:gd name="connsiteX367" fmla="*/ 2859393 w 4005321"/>
                  <a:gd name="connsiteY367" fmla="*/ 1869894 h 4727810"/>
                  <a:gd name="connsiteX368" fmla="*/ 2854729 w 4005321"/>
                  <a:gd name="connsiteY368" fmla="*/ 1904878 h 4727810"/>
                  <a:gd name="connsiteX369" fmla="*/ 2801086 w 4005321"/>
                  <a:gd name="connsiteY369" fmla="*/ 2042482 h 4727810"/>
                  <a:gd name="connsiteX370" fmla="*/ 2829075 w 4005321"/>
                  <a:gd name="connsiteY370" fmla="*/ 2112451 h 4727810"/>
                  <a:gd name="connsiteX371" fmla="*/ 2829075 w 4005321"/>
                  <a:gd name="connsiteY371" fmla="*/ 2219734 h 4727810"/>
                  <a:gd name="connsiteX372" fmla="*/ 2843068 w 4005321"/>
                  <a:gd name="connsiteY372" fmla="*/ 2208073 h 4727810"/>
                  <a:gd name="connsiteX373" fmla="*/ 2889713 w 4005321"/>
                  <a:gd name="connsiteY373" fmla="*/ 2100789 h 4727810"/>
                  <a:gd name="connsiteX374" fmla="*/ 2945688 w 4005321"/>
                  <a:gd name="connsiteY374" fmla="*/ 1942194 h 4727810"/>
                  <a:gd name="connsiteX375" fmla="*/ 3232555 w 4005321"/>
                  <a:gd name="connsiteY375" fmla="*/ 4118200 h 4727810"/>
                  <a:gd name="connsiteX376" fmla="*/ 3260544 w 4005321"/>
                  <a:gd name="connsiteY376" fmla="*/ 4062225 h 4727810"/>
                  <a:gd name="connsiteX377" fmla="*/ 3372492 w 4005321"/>
                  <a:gd name="connsiteY377" fmla="*/ 3924621 h 4727810"/>
                  <a:gd name="connsiteX378" fmla="*/ 3353835 w 4005321"/>
                  <a:gd name="connsiteY378" fmla="*/ 3826667 h 4727810"/>
                  <a:gd name="connsiteX379" fmla="*/ 3381821 w 4005321"/>
                  <a:gd name="connsiteY379" fmla="*/ 3761362 h 4727810"/>
                  <a:gd name="connsiteX380" fmla="*/ 3335176 w 4005321"/>
                  <a:gd name="connsiteY380" fmla="*/ 3553793 h 4727810"/>
                  <a:gd name="connsiteX381" fmla="*/ 3300192 w 4005321"/>
                  <a:gd name="connsiteY381" fmla="*/ 3490820 h 4727810"/>
                  <a:gd name="connsiteX382" fmla="*/ 3251215 w 4005321"/>
                  <a:gd name="connsiteY382" fmla="*/ 3838328 h 4727810"/>
                  <a:gd name="connsiteX383" fmla="*/ 3234887 w 4005321"/>
                  <a:gd name="connsiteY383" fmla="*/ 4115868 h 4727810"/>
                  <a:gd name="connsiteX384" fmla="*/ 3582396 w 4005321"/>
                  <a:gd name="connsiteY384" fmla="*/ 4181170 h 4727810"/>
                  <a:gd name="connsiteX385" fmla="*/ 3272206 w 4005321"/>
                  <a:gd name="connsiteY385" fmla="*/ 4132193 h 4727810"/>
                  <a:gd name="connsiteX386" fmla="*/ 3220894 w 4005321"/>
                  <a:gd name="connsiteY386" fmla="*/ 4190500 h 4727810"/>
                  <a:gd name="connsiteX387" fmla="*/ 3234887 w 4005321"/>
                  <a:gd name="connsiteY387" fmla="*/ 4199830 h 4727810"/>
                  <a:gd name="connsiteX388" fmla="*/ 3503098 w 4005321"/>
                  <a:gd name="connsiteY388" fmla="*/ 4286122 h 4727810"/>
                  <a:gd name="connsiteX389" fmla="*/ 3566071 w 4005321"/>
                  <a:gd name="connsiteY389" fmla="*/ 4402736 h 4727810"/>
                  <a:gd name="connsiteX390" fmla="*/ 3566071 w 4005321"/>
                  <a:gd name="connsiteY390" fmla="*/ 4491363 h 4727810"/>
                  <a:gd name="connsiteX391" fmla="*/ 3647700 w 4005321"/>
                  <a:gd name="connsiteY391" fmla="*/ 4414397 h 4727810"/>
                  <a:gd name="connsiteX392" fmla="*/ 3584727 w 4005321"/>
                  <a:gd name="connsiteY392" fmla="*/ 4181170 h 4727810"/>
                  <a:gd name="connsiteX393" fmla="*/ 816327 w 4005321"/>
                  <a:gd name="connsiteY393" fmla="*/ 2016828 h 4727810"/>
                  <a:gd name="connsiteX394" fmla="*/ 802334 w 4005321"/>
                  <a:gd name="connsiteY394" fmla="*/ 1970183 h 4727810"/>
                  <a:gd name="connsiteX395" fmla="*/ 806998 w 4005321"/>
                  <a:gd name="connsiteY395" fmla="*/ 2044814 h 4727810"/>
                  <a:gd name="connsiteX396" fmla="*/ 816327 w 4005321"/>
                  <a:gd name="connsiteY396" fmla="*/ 2016828 h 4727810"/>
                  <a:gd name="connsiteX397" fmla="*/ 2169042 w 4005321"/>
                  <a:gd name="connsiteY397" fmla="*/ 3087339 h 4727810"/>
                  <a:gd name="connsiteX398" fmla="*/ 2180704 w 4005321"/>
                  <a:gd name="connsiteY398" fmla="*/ 3159639 h 4727810"/>
                  <a:gd name="connsiteX399" fmla="*/ 2152718 w 4005321"/>
                  <a:gd name="connsiteY399" fmla="*/ 3108327 h 4727810"/>
                  <a:gd name="connsiteX400" fmla="*/ 2019777 w 4005321"/>
                  <a:gd name="connsiteY400" fmla="*/ 2707179 h 4727810"/>
                  <a:gd name="connsiteX401" fmla="*/ 2008115 w 4005321"/>
                  <a:gd name="connsiteY401" fmla="*/ 2751492 h 4727810"/>
                  <a:gd name="connsiteX402" fmla="*/ 1984793 w 4005321"/>
                  <a:gd name="connsiteY402" fmla="*/ 2879767 h 4727810"/>
                  <a:gd name="connsiteX403" fmla="*/ 1921822 w 4005321"/>
                  <a:gd name="connsiteY403" fmla="*/ 3092003 h 4727810"/>
                  <a:gd name="connsiteX404" fmla="*/ 1861184 w 4005321"/>
                  <a:gd name="connsiteY404" fmla="*/ 3241268 h 4727810"/>
                  <a:gd name="connsiteX405" fmla="*/ 1821534 w 4005321"/>
                  <a:gd name="connsiteY405" fmla="*/ 3467497 h 4727810"/>
                  <a:gd name="connsiteX406" fmla="*/ 1777220 w 4005321"/>
                  <a:gd name="connsiteY406" fmla="*/ 3700724 h 4727810"/>
                  <a:gd name="connsiteX407" fmla="*/ 1702589 w 4005321"/>
                  <a:gd name="connsiteY407" fmla="*/ 4090214 h 4727810"/>
                  <a:gd name="connsiteX408" fmla="*/ 1690927 w 4005321"/>
                  <a:gd name="connsiteY408" fmla="*/ 4069223 h 4727810"/>
                  <a:gd name="connsiteX409" fmla="*/ 1697925 w 4005321"/>
                  <a:gd name="connsiteY409" fmla="*/ 3903633 h 4727810"/>
                  <a:gd name="connsiteX410" fmla="*/ 1833195 w 4005321"/>
                  <a:gd name="connsiteY410" fmla="*/ 3206284 h 4727810"/>
                  <a:gd name="connsiteX411" fmla="*/ 1893834 w 4005321"/>
                  <a:gd name="connsiteY411" fmla="*/ 2854113 h 4727810"/>
                  <a:gd name="connsiteX412" fmla="*/ 1907829 w 4005321"/>
                  <a:gd name="connsiteY412" fmla="*/ 2261716 h 4727810"/>
                  <a:gd name="connsiteX413" fmla="*/ 1835527 w 4005321"/>
                  <a:gd name="connsiteY413" fmla="*/ 2072803 h 4727810"/>
                  <a:gd name="connsiteX414" fmla="*/ 1891502 w 4005321"/>
                  <a:gd name="connsiteY414" fmla="*/ 2128775 h 4727810"/>
                  <a:gd name="connsiteX415" fmla="*/ 1980129 w 4005321"/>
                  <a:gd name="connsiteY415" fmla="*/ 2480950 h 4727810"/>
                  <a:gd name="connsiteX416" fmla="*/ 2092076 w 4005321"/>
                  <a:gd name="connsiteY416" fmla="*/ 2777147 h 4727810"/>
                  <a:gd name="connsiteX417" fmla="*/ 2166711 w 4005321"/>
                  <a:gd name="connsiteY417" fmla="*/ 3050021 h 4727810"/>
                  <a:gd name="connsiteX418" fmla="*/ 2166711 w 4005321"/>
                  <a:gd name="connsiteY418" fmla="*/ 3087339 h 4727810"/>
                  <a:gd name="connsiteX419" fmla="*/ 1956806 w 4005321"/>
                  <a:gd name="connsiteY419" fmla="*/ 2833122 h 4727810"/>
                  <a:gd name="connsiteX420" fmla="*/ 1907829 w 4005321"/>
                  <a:gd name="connsiteY420" fmla="*/ 2959065 h 4727810"/>
                  <a:gd name="connsiteX421" fmla="*/ 1907829 w 4005321"/>
                  <a:gd name="connsiteY421" fmla="*/ 2987051 h 4727810"/>
                  <a:gd name="connsiteX422" fmla="*/ 1956806 w 4005321"/>
                  <a:gd name="connsiteY422" fmla="*/ 2833122 h 4727810"/>
                  <a:gd name="connsiteX423" fmla="*/ 1784218 w 4005321"/>
                  <a:gd name="connsiteY423" fmla="*/ 3710053 h 4727810"/>
                  <a:gd name="connsiteX424" fmla="*/ 1823866 w 4005321"/>
                  <a:gd name="connsiteY424" fmla="*/ 3817337 h 4727810"/>
                  <a:gd name="connsiteX425" fmla="*/ 1800543 w 4005321"/>
                  <a:gd name="connsiteY425" fmla="*/ 4148521 h 4727810"/>
                  <a:gd name="connsiteX426" fmla="*/ 1737573 w 4005321"/>
                  <a:gd name="connsiteY426" fmla="*/ 4482033 h 4727810"/>
                  <a:gd name="connsiteX427" fmla="*/ 1742236 w 4005321"/>
                  <a:gd name="connsiteY427" fmla="*/ 4547338 h 4727810"/>
                  <a:gd name="connsiteX428" fmla="*/ 1765559 w 4005321"/>
                  <a:gd name="connsiteY428" fmla="*/ 4498361 h 4727810"/>
                  <a:gd name="connsiteX429" fmla="*/ 1774889 w 4005321"/>
                  <a:gd name="connsiteY429" fmla="*/ 4482033 h 4727810"/>
                  <a:gd name="connsiteX430" fmla="*/ 1819202 w 4005321"/>
                  <a:gd name="connsiteY430" fmla="*/ 4225484 h 4727810"/>
                  <a:gd name="connsiteX431" fmla="*/ 1854186 w 4005321"/>
                  <a:gd name="connsiteY431" fmla="*/ 3931619 h 4727810"/>
                  <a:gd name="connsiteX432" fmla="*/ 1931152 w 4005321"/>
                  <a:gd name="connsiteY432" fmla="*/ 4155516 h 4727810"/>
                  <a:gd name="connsiteX433" fmla="*/ 1940479 w 4005321"/>
                  <a:gd name="connsiteY433" fmla="*/ 4160182 h 4727810"/>
                  <a:gd name="connsiteX434" fmla="*/ 1849523 w 4005321"/>
                  <a:gd name="connsiteY434" fmla="*/ 3794014 h 4727810"/>
                  <a:gd name="connsiteX435" fmla="*/ 1779555 w 4005321"/>
                  <a:gd name="connsiteY435" fmla="*/ 3705390 h 4727810"/>
                  <a:gd name="connsiteX436" fmla="*/ 2623834 w 4005321"/>
                  <a:gd name="connsiteY436" fmla="*/ 3947944 h 4727810"/>
                  <a:gd name="connsiteX437" fmla="*/ 2630832 w 4005321"/>
                  <a:gd name="connsiteY437" fmla="*/ 3999255 h 4727810"/>
                  <a:gd name="connsiteX438" fmla="*/ 2642494 w 4005321"/>
                  <a:gd name="connsiteY438" fmla="*/ 4008585 h 4727810"/>
                  <a:gd name="connsiteX439" fmla="*/ 2658818 w 4005321"/>
                  <a:gd name="connsiteY439" fmla="*/ 3917626 h 4727810"/>
                  <a:gd name="connsiteX440" fmla="*/ 2698466 w 4005321"/>
                  <a:gd name="connsiteY440" fmla="*/ 3308905 h 4727810"/>
                  <a:gd name="connsiteX441" fmla="*/ 2705464 w 4005321"/>
                  <a:gd name="connsiteY441" fmla="*/ 3010373 h 4727810"/>
                  <a:gd name="connsiteX442" fmla="*/ 2677478 w 4005321"/>
                  <a:gd name="connsiteY442" fmla="*/ 3033696 h 4727810"/>
                  <a:gd name="connsiteX443" fmla="*/ 2670480 w 4005321"/>
                  <a:gd name="connsiteY443" fmla="*/ 3320566 h 4727810"/>
                  <a:gd name="connsiteX444" fmla="*/ 2623834 w 4005321"/>
                  <a:gd name="connsiteY444" fmla="*/ 3945612 h 4727810"/>
                  <a:gd name="connsiteX445" fmla="*/ 2710127 w 4005321"/>
                  <a:gd name="connsiteY445" fmla="*/ 4020246 h 4727810"/>
                  <a:gd name="connsiteX446" fmla="*/ 2623834 w 4005321"/>
                  <a:gd name="connsiteY446" fmla="*/ 4307113 h 4727810"/>
                  <a:gd name="connsiteX447" fmla="*/ 2654155 w 4005321"/>
                  <a:gd name="connsiteY447" fmla="*/ 4276796 h 4727810"/>
                  <a:gd name="connsiteX448" fmla="*/ 2724123 w 4005321"/>
                  <a:gd name="connsiteY448" fmla="*/ 3996923 h 4727810"/>
                  <a:gd name="connsiteX449" fmla="*/ 2976006 w 4005321"/>
                  <a:gd name="connsiteY449" fmla="*/ 3691394 h 4727810"/>
                  <a:gd name="connsiteX450" fmla="*/ 3015656 w 4005321"/>
                  <a:gd name="connsiteY450" fmla="*/ 3623761 h 4727810"/>
                  <a:gd name="connsiteX451" fmla="*/ 2966676 w 4005321"/>
                  <a:gd name="connsiteY451" fmla="*/ 3663408 h 4727810"/>
                  <a:gd name="connsiteX452" fmla="*/ 2691471 w 4005321"/>
                  <a:gd name="connsiteY452" fmla="*/ 3973601 h 4727810"/>
                  <a:gd name="connsiteX453" fmla="*/ 2665816 w 4005321"/>
                  <a:gd name="connsiteY453" fmla="*/ 3975932 h 4727810"/>
                  <a:gd name="connsiteX454" fmla="*/ 2665816 w 4005321"/>
                  <a:gd name="connsiteY454" fmla="*/ 4020246 h 4727810"/>
                  <a:gd name="connsiteX455" fmla="*/ 2616836 w 4005321"/>
                  <a:gd name="connsiteY455" fmla="*/ 4076218 h 4727810"/>
                  <a:gd name="connsiteX456" fmla="*/ 2444251 w 4005321"/>
                  <a:gd name="connsiteY456" fmla="*/ 4220821 h 4727810"/>
                  <a:gd name="connsiteX457" fmla="*/ 2465239 w 4005321"/>
                  <a:gd name="connsiteY457" fmla="*/ 4220821 h 4727810"/>
                  <a:gd name="connsiteX458" fmla="*/ 2714793 w 4005321"/>
                  <a:gd name="connsiteY458" fmla="*/ 4024909 h 4727810"/>
                  <a:gd name="connsiteX459" fmla="*/ 2451246 w 4005321"/>
                  <a:gd name="connsiteY459" fmla="*/ 2166094 h 4727810"/>
                  <a:gd name="connsiteX460" fmla="*/ 2469905 w 4005321"/>
                  <a:gd name="connsiteY460" fmla="*/ 2212739 h 4727810"/>
                  <a:gd name="connsiteX461" fmla="*/ 2614505 w 4005321"/>
                  <a:gd name="connsiteY461" fmla="*/ 2406316 h 4727810"/>
                  <a:gd name="connsiteX462" fmla="*/ 2635496 w 4005321"/>
                  <a:gd name="connsiteY462" fmla="*/ 2410982 h 4727810"/>
                  <a:gd name="connsiteX463" fmla="*/ 2467574 w 4005321"/>
                  <a:gd name="connsiteY463" fmla="*/ 2173089 h 4727810"/>
                  <a:gd name="connsiteX464" fmla="*/ 2467574 w 4005321"/>
                  <a:gd name="connsiteY464" fmla="*/ 2156764 h 4727810"/>
                  <a:gd name="connsiteX465" fmla="*/ 2451246 w 4005321"/>
                  <a:gd name="connsiteY465" fmla="*/ 2166094 h 4727810"/>
                  <a:gd name="connsiteX466" fmla="*/ 2698466 w 4005321"/>
                  <a:gd name="connsiteY466" fmla="*/ 2917083 h 4727810"/>
                  <a:gd name="connsiteX467" fmla="*/ 2693802 w 4005321"/>
                  <a:gd name="connsiteY467" fmla="*/ 2681524 h 4727810"/>
                  <a:gd name="connsiteX468" fmla="*/ 2677478 w 4005321"/>
                  <a:gd name="connsiteY468" fmla="*/ 2721172 h 4727810"/>
                  <a:gd name="connsiteX469" fmla="*/ 2682141 w 4005321"/>
                  <a:gd name="connsiteY469" fmla="*/ 2917083 h 4727810"/>
                  <a:gd name="connsiteX470" fmla="*/ 2698466 w 4005321"/>
                  <a:gd name="connsiteY470" fmla="*/ 2917083 h 4727810"/>
                  <a:gd name="connsiteX471" fmla="*/ 1910161 w 4005321"/>
                  <a:gd name="connsiteY471" fmla="*/ 2674526 h 4727810"/>
                  <a:gd name="connsiteX472" fmla="*/ 1872845 w 4005321"/>
                  <a:gd name="connsiteY472" fmla="*/ 2637211 h 4727810"/>
                  <a:gd name="connsiteX473" fmla="*/ 1777220 w 4005321"/>
                  <a:gd name="connsiteY473" fmla="*/ 2637211 h 4727810"/>
                  <a:gd name="connsiteX474" fmla="*/ 1788882 w 4005321"/>
                  <a:gd name="connsiteY474" fmla="*/ 2674526 h 4727810"/>
                  <a:gd name="connsiteX475" fmla="*/ 1910161 w 4005321"/>
                  <a:gd name="connsiteY475" fmla="*/ 2674526 h 4727810"/>
                  <a:gd name="connsiteX476" fmla="*/ 1809873 w 4005321"/>
                  <a:gd name="connsiteY476" fmla="*/ 2798138 h 4727810"/>
                  <a:gd name="connsiteX477" fmla="*/ 1828532 w 4005321"/>
                  <a:gd name="connsiteY477" fmla="*/ 2746826 h 4727810"/>
                  <a:gd name="connsiteX478" fmla="*/ 1809873 w 4005321"/>
                  <a:gd name="connsiteY478" fmla="*/ 2798138 h 4727810"/>
                  <a:gd name="connsiteX479" fmla="*/ 3650032 w 4005321"/>
                  <a:gd name="connsiteY479" fmla="*/ 3791683 h 4727810"/>
                  <a:gd name="connsiteX480" fmla="*/ 3552078 w 4005321"/>
                  <a:gd name="connsiteY480" fmla="*/ 3817337 h 4727810"/>
                  <a:gd name="connsiteX481" fmla="*/ 3426135 w 4005321"/>
                  <a:gd name="connsiteY481" fmla="*/ 3887305 h 4727810"/>
                  <a:gd name="connsiteX482" fmla="*/ 3428466 w 4005321"/>
                  <a:gd name="connsiteY482" fmla="*/ 3896635 h 4727810"/>
                  <a:gd name="connsiteX483" fmla="*/ 3512428 w 4005321"/>
                  <a:gd name="connsiteY483" fmla="*/ 3880310 h 4727810"/>
                  <a:gd name="connsiteX484" fmla="*/ 3647700 w 4005321"/>
                  <a:gd name="connsiteY484" fmla="*/ 3833665 h 4727810"/>
                  <a:gd name="connsiteX485" fmla="*/ 3857604 w 4005321"/>
                  <a:gd name="connsiteY485" fmla="*/ 3868649 h 4727810"/>
                  <a:gd name="connsiteX486" fmla="*/ 3843611 w 4005321"/>
                  <a:gd name="connsiteY486" fmla="*/ 3849989 h 4727810"/>
                  <a:gd name="connsiteX487" fmla="*/ 3650032 w 4005321"/>
                  <a:gd name="connsiteY487" fmla="*/ 3794014 h 4727810"/>
                  <a:gd name="connsiteX488" fmla="*/ 678723 w 4005321"/>
                  <a:gd name="connsiteY488" fmla="*/ 1620343 h 4727810"/>
                  <a:gd name="connsiteX489" fmla="*/ 305560 w 4005321"/>
                  <a:gd name="connsiteY489" fmla="*/ 1419768 h 4727810"/>
                  <a:gd name="connsiteX490" fmla="*/ 193613 w 4005321"/>
                  <a:gd name="connsiteY490" fmla="*/ 1289159 h 4727810"/>
                  <a:gd name="connsiteX491" fmla="*/ 9363 w 4005321"/>
                  <a:gd name="connsiteY491" fmla="*/ 738745 h 4727810"/>
                  <a:gd name="connsiteX492" fmla="*/ 21025 w 4005321"/>
                  <a:gd name="connsiteY492" fmla="*/ 633793 h 4727810"/>
                  <a:gd name="connsiteX493" fmla="*/ 289236 w 4005321"/>
                  <a:gd name="connsiteY493" fmla="*/ 179000 h 4727810"/>
                  <a:gd name="connsiteX494" fmla="*/ 347542 w 4005321"/>
                  <a:gd name="connsiteY494" fmla="*/ 151014 h 4727810"/>
                  <a:gd name="connsiteX495" fmla="*/ 928277 w 4005321"/>
                  <a:gd name="connsiteY495" fmla="*/ 1749 h 4727810"/>
                  <a:gd name="connsiteX496" fmla="*/ 1014570 w 4005321"/>
                  <a:gd name="connsiteY496" fmla="*/ 15742 h 4727810"/>
                  <a:gd name="connsiteX497" fmla="*/ 1443708 w 4005321"/>
                  <a:gd name="connsiteY497" fmla="*/ 269959 h 4727810"/>
                  <a:gd name="connsiteX498" fmla="*/ 1488021 w 4005321"/>
                  <a:gd name="connsiteY498" fmla="*/ 307275 h 4727810"/>
                  <a:gd name="connsiteX499" fmla="*/ 1620959 w 4005321"/>
                  <a:gd name="connsiteY499" fmla="*/ 999960 h 4727810"/>
                  <a:gd name="connsiteX500" fmla="*/ 1609298 w 4005321"/>
                  <a:gd name="connsiteY500" fmla="*/ 1039608 h 4727810"/>
                  <a:gd name="connsiteX501" fmla="*/ 1359747 w 4005321"/>
                  <a:gd name="connsiteY501" fmla="*/ 1445423 h 4727810"/>
                  <a:gd name="connsiteX502" fmla="*/ 1051886 w 4005321"/>
                  <a:gd name="connsiteY502" fmla="*/ 1531715 h 4727810"/>
                  <a:gd name="connsiteX503" fmla="*/ 1068213 w 4005321"/>
                  <a:gd name="connsiteY503" fmla="*/ 1552706 h 4727810"/>
                  <a:gd name="connsiteX504" fmla="*/ 1243133 w 4005321"/>
                  <a:gd name="connsiteY504" fmla="*/ 1613345 h 4727810"/>
                  <a:gd name="connsiteX505" fmla="*/ 1243133 w 4005321"/>
                  <a:gd name="connsiteY505" fmla="*/ 1699640 h 4727810"/>
                  <a:gd name="connsiteX506" fmla="*/ 1222142 w 4005321"/>
                  <a:gd name="connsiteY506" fmla="*/ 1804592 h 4727810"/>
                  <a:gd name="connsiteX507" fmla="*/ 1201151 w 4005321"/>
                  <a:gd name="connsiteY507" fmla="*/ 1692642 h 4727810"/>
                  <a:gd name="connsiteX508" fmla="*/ 949265 w 4005321"/>
                  <a:gd name="connsiteY508" fmla="*/ 1720628 h 4727810"/>
                  <a:gd name="connsiteX509" fmla="*/ 800003 w 4005321"/>
                  <a:gd name="connsiteY509" fmla="*/ 1795263 h 4727810"/>
                  <a:gd name="connsiteX510" fmla="*/ 772014 w 4005321"/>
                  <a:gd name="connsiteY510" fmla="*/ 1799926 h 4727810"/>
                  <a:gd name="connsiteX511" fmla="*/ 986584 w 4005321"/>
                  <a:gd name="connsiteY511" fmla="*/ 1655327 h 4727810"/>
                  <a:gd name="connsiteX512" fmla="*/ 965593 w 4005321"/>
                  <a:gd name="connsiteY512" fmla="*/ 1627338 h 4727810"/>
                  <a:gd name="connsiteX513" fmla="*/ 1033229 w 4005321"/>
                  <a:gd name="connsiteY513" fmla="*/ 1655327 h 4727810"/>
                  <a:gd name="connsiteX514" fmla="*/ 1163836 w 4005321"/>
                  <a:gd name="connsiteY514" fmla="*/ 1645997 h 4727810"/>
                  <a:gd name="connsiteX515" fmla="*/ 1212813 w 4005321"/>
                  <a:gd name="connsiteY515" fmla="*/ 1636667 h 4727810"/>
                  <a:gd name="connsiteX516" fmla="*/ 1028563 w 4005321"/>
                  <a:gd name="connsiteY516" fmla="*/ 1573697 h 4727810"/>
                  <a:gd name="connsiteX517" fmla="*/ 909618 w 4005321"/>
                  <a:gd name="connsiteY517" fmla="*/ 1578361 h 4727810"/>
                  <a:gd name="connsiteX518" fmla="*/ 806998 w 4005321"/>
                  <a:gd name="connsiteY518" fmla="*/ 1736956 h 4727810"/>
                  <a:gd name="connsiteX519" fmla="*/ 746359 w 4005321"/>
                  <a:gd name="connsiteY519" fmla="*/ 1799926 h 4727810"/>
                  <a:gd name="connsiteX520" fmla="*/ 841982 w 4005321"/>
                  <a:gd name="connsiteY520" fmla="*/ 1618011 h 4727810"/>
                  <a:gd name="connsiteX521" fmla="*/ 837318 w 4005321"/>
                  <a:gd name="connsiteY521" fmla="*/ 1587690 h 4727810"/>
                  <a:gd name="connsiteX522" fmla="*/ 678723 w 4005321"/>
                  <a:gd name="connsiteY522" fmla="*/ 1615676 h 4727810"/>
                  <a:gd name="connsiteX523" fmla="*/ 648405 w 4005321"/>
                  <a:gd name="connsiteY523" fmla="*/ 1566699 h 4727810"/>
                  <a:gd name="connsiteX524" fmla="*/ 709044 w 4005321"/>
                  <a:gd name="connsiteY524" fmla="*/ 1592354 h 4727810"/>
                  <a:gd name="connsiteX525" fmla="*/ 1329426 w 4005321"/>
                  <a:gd name="connsiteY525" fmla="*/ 1426763 h 4727810"/>
                  <a:gd name="connsiteX526" fmla="*/ 1571982 w 4005321"/>
                  <a:gd name="connsiteY526" fmla="*/ 1032610 h 4727810"/>
                  <a:gd name="connsiteX527" fmla="*/ 1583644 w 4005321"/>
                  <a:gd name="connsiteY527" fmla="*/ 997626 h 4727810"/>
                  <a:gd name="connsiteX528" fmla="*/ 1478692 w 4005321"/>
                  <a:gd name="connsiteY528" fmla="*/ 430886 h 4727810"/>
                  <a:gd name="connsiteX529" fmla="*/ 1450703 w 4005321"/>
                  <a:gd name="connsiteY529" fmla="*/ 318936 h 4727810"/>
                  <a:gd name="connsiteX530" fmla="*/ 972588 w 4005321"/>
                  <a:gd name="connsiteY530" fmla="*/ 36733 h 4727810"/>
                  <a:gd name="connsiteX531" fmla="*/ 837318 w 4005321"/>
                  <a:gd name="connsiteY531" fmla="*/ 62387 h 4727810"/>
                  <a:gd name="connsiteX532" fmla="*/ 317222 w 4005321"/>
                  <a:gd name="connsiteY532" fmla="*/ 202323 h 4727810"/>
                  <a:gd name="connsiteX533" fmla="*/ 39681 w 4005321"/>
                  <a:gd name="connsiteY533" fmla="*/ 682770 h 4727810"/>
                  <a:gd name="connsiteX534" fmla="*/ 39681 w 4005321"/>
                  <a:gd name="connsiteY534" fmla="*/ 727083 h 4727810"/>
                  <a:gd name="connsiteX535" fmla="*/ 251920 w 4005321"/>
                  <a:gd name="connsiteY535" fmla="*/ 1345134 h 4727810"/>
                  <a:gd name="connsiteX536" fmla="*/ 293899 w 4005321"/>
                  <a:gd name="connsiteY536" fmla="*/ 1377786 h 4727810"/>
                  <a:gd name="connsiteX537" fmla="*/ 648405 w 4005321"/>
                  <a:gd name="connsiteY537" fmla="*/ 1569031 h 4727810"/>
                  <a:gd name="connsiteX538" fmla="*/ 702046 w 4005321"/>
                  <a:gd name="connsiteY538" fmla="*/ 1545708 h 4727810"/>
                  <a:gd name="connsiteX539" fmla="*/ 326551 w 4005321"/>
                  <a:gd name="connsiteY539" fmla="*/ 1345134 h 4727810"/>
                  <a:gd name="connsiteX540" fmla="*/ 277574 w 4005321"/>
                  <a:gd name="connsiteY540" fmla="*/ 1307818 h 4727810"/>
                  <a:gd name="connsiteX541" fmla="*/ 70002 w 4005321"/>
                  <a:gd name="connsiteY541" fmla="*/ 699097 h 4727810"/>
                  <a:gd name="connsiteX542" fmla="*/ 347542 w 4005321"/>
                  <a:gd name="connsiteY542" fmla="*/ 225646 h 4727810"/>
                  <a:gd name="connsiteX543" fmla="*/ 928277 w 4005321"/>
                  <a:gd name="connsiteY543" fmla="*/ 71717 h 4727810"/>
                  <a:gd name="connsiteX544" fmla="*/ 946934 w 4005321"/>
                  <a:gd name="connsiteY544" fmla="*/ 71717 h 4727810"/>
                  <a:gd name="connsiteX545" fmla="*/ 1425048 w 4005321"/>
                  <a:gd name="connsiteY545" fmla="*/ 358587 h 4727810"/>
                  <a:gd name="connsiteX546" fmla="*/ 1455369 w 4005321"/>
                  <a:gd name="connsiteY546" fmla="*/ 489193 h 4727810"/>
                  <a:gd name="connsiteX547" fmla="*/ 1541662 w 4005321"/>
                  <a:gd name="connsiteY547" fmla="*/ 948649 h 4727810"/>
                  <a:gd name="connsiteX548" fmla="*/ 1506678 w 4005321"/>
                  <a:gd name="connsiteY548" fmla="*/ 1055932 h 4727810"/>
                  <a:gd name="connsiteX549" fmla="*/ 1350417 w 4005321"/>
                  <a:gd name="connsiteY549" fmla="*/ 1312482 h 4727810"/>
                  <a:gd name="connsiteX550" fmla="*/ 1268788 w 4005321"/>
                  <a:gd name="connsiteY550" fmla="*/ 1403441 h 4727810"/>
                  <a:gd name="connsiteX551" fmla="*/ 781343 w 4005321"/>
                  <a:gd name="connsiteY551" fmla="*/ 1536382 h 4727810"/>
                  <a:gd name="connsiteX552" fmla="*/ 697382 w 4005321"/>
                  <a:gd name="connsiteY552" fmla="*/ 1548043 h 4727810"/>
                  <a:gd name="connsiteX553" fmla="*/ 709044 w 4005321"/>
                  <a:gd name="connsiteY553" fmla="*/ 1515391 h 4727810"/>
                  <a:gd name="connsiteX554" fmla="*/ 916616 w 4005321"/>
                  <a:gd name="connsiteY554" fmla="*/ 1459416 h 4727810"/>
                  <a:gd name="connsiteX555" fmla="*/ 1275783 w 4005321"/>
                  <a:gd name="connsiteY555" fmla="*/ 1361462 h 4727810"/>
                  <a:gd name="connsiteX556" fmla="*/ 1427380 w 4005321"/>
                  <a:gd name="connsiteY556" fmla="*/ 1132898 h 4727810"/>
                  <a:gd name="connsiteX557" fmla="*/ 1511344 w 4005321"/>
                  <a:gd name="connsiteY557" fmla="*/ 988299 h 4727810"/>
                  <a:gd name="connsiteX558" fmla="*/ 1511344 w 4005321"/>
                  <a:gd name="connsiteY558" fmla="*/ 939319 h 4727810"/>
                  <a:gd name="connsiteX559" fmla="*/ 1453037 w 4005321"/>
                  <a:gd name="connsiteY559" fmla="*/ 624463 h 4727810"/>
                  <a:gd name="connsiteX560" fmla="*/ 1406392 w 4005321"/>
                  <a:gd name="connsiteY560" fmla="*/ 393571 h 4727810"/>
                  <a:gd name="connsiteX561" fmla="*/ 1390064 w 4005321"/>
                  <a:gd name="connsiteY561" fmla="*/ 367914 h 4727810"/>
                  <a:gd name="connsiteX562" fmla="*/ 942270 w 4005321"/>
                  <a:gd name="connsiteY562" fmla="*/ 102037 h 4727810"/>
                  <a:gd name="connsiteX563" fmla="*/ 359204 w 4005321"/>
                  <a:gd name="connsiteY563" fmla="*/ 253635 h 4727810"/>
                  <a:gd name="connsiteX564" fmla="*/ 104986 w 4005321"/>
                  <a:gd name="connsiteY564" fmla="*/ 685104 h 4727810"/>
                  <a:gd name="connsiteX565" fmla="*/ 118979 w 4005321"/>
                  <a:gd name="connsiteY565" fmla="*/ 759736 h 4727810"/>
                  <a:gd name="connsiteX566" fmla="*/ 261247 w 4005321"/>
                  <a:gd name="connsiteY566" fmla="*/ 1181875 h 4727810"/>
                  <a:gd name="connsiteX567" fmla="*/ 312558 w 4005321"/>
                  <a:gd name="connsiteY567" fmla="*/ 1296157 h 4727810"/>
                  <a:gd name="connsiteX568" fmla="*/ 702046 w 4005321"/>
                  <a:gd name="connsiteY568" fmla="*/ 1510724 h 472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4005321" h="4727810">
                    <a:moveTo>
                      <a:pt x="2546868" y="1781270"/>
                    </a:moveTo>
                    <a:cubicBezTo>
                      <a:pt x="2551535" y="1762610"/>
                      <a:pt x="2623834" y="1503729"/>
                      <a:pt x="2637827" y="1510724"/>
                    </a:cubicBezTo>
                    <a:cubicBezTo>
                      <a:pt x="2649489" y="1515391"/>
                      <a:pt x="2644825" y="1524720"/>
                      <a:pt x="2644825" y="1534047"/>
                    </a:cubicBezTo>
                    <a:cubicBezTo>
                      <a:pt x="2640159" y="1604015"/>
                      <a:pt x="2572526" y="1881555"/>
                      <a:pt x="2539873" y="1942194"/>
                    </a:cubicBezTo>
                    <a:cubicBezTo>
                      <a:pt x="2537542" y="1949192"/>
                      <a:pt x="2535207" y="1958521"/>
                      <a:pt x="2525880" y="1958521"/>
                    </a:cubicBezTo>
                    <a:cubicBezTo>
                      <a:pt x="2516551" y="1902546"/>
                      <a:pt x="2532875" y="1837242"/>
                      <a:pt x="2546868" y="1781270"/>
                    </a:cubicBezTo>
                    <a:close/>
                    <a:moveTo>
                      <a:pt x="2299649" y="857690"/>
                    </a:moveTo>
                    <a:cubicBezTo>
                      <a:pt x="2285656" y="860024"/>
                      <a:pt x="2218019" y="878681"/>
                      <a:pt x="2241342" y="897340"/>
                    </a:cubicBezTo>
                    <a:cubicBezTo>
                      <a:pt x="2276326" y="925326"/>
                      <a:pt x="2320640" y="897340"/>
                      <a:pt x="2355624" y="890342"/>
                    </a:cubicBezTo>
                    <a:cubicBezTo>
                      <a:pt x="2395271" y="885679"/>
                      <a:pt x="2434921" y="897340"/>
                      <a:pt x="2474569" y="902003"/>
                    </a:cubicBezTo>
                    <a:cubicBezTo>
                      <a:pt x="2462907" y="836701"/>
                      <a:pt x="2350960" y="846028"/>
                      <a:pt x="2301980" y="857690"/>
                    </a:cubicBezTo>
                    <a:close/>
                    <a:moveTo>
                      <a:pt x="2817414" y="1165551"/>
                    </a:moveTo>
                    <a:cubicBezTo>
                      <a:pt x="2775432" y="1139896"/>
                      <a:pt x="2670480" y="1263505"/>
                      <a:pt x="2684473" y="1279832"/>
                    </a:cubicBezTo>
                    <a:lnTo>
                      <a:pt x="2717125" y="1256510"/>
                    </a:lnTo>
                    <a:cubicBezTo>
                      <a:pt x="2728786" y="1335804"/>
                      <a:pt x="2857061" y="1258841"/>
                      <a:pt x="2798754" y="1230852"/>
                    </a:cubicBezTo>
                    <a:cubicBezTo>
                      <a:pt x="2773100" y="1219191"/>
                      <a:pt x="2756772" y="1237850"/>
                      <a:pt x="2731118" y="1240182"/>
                    </a:cubicBezTo>
                    <a:cubicBezTo>
                      <a:pt x="2738116" y="1221526"/>
                      <a:pt x="2836070" y="1181875"/>
                      <a:pt x="2817414" y="1163219"/>
                    </a:cubicBezTo>
                    <a:close/>
                    <a:moveTo>
                      <a:pt x="2059427" y="1368457"/>
                    </a:moveTo>
                    <a:cubicBezTo>
                      <a:pt x="2068754" y="1382450"/>
                      <a:pt x="2127060" y="1368457"/>
                      <a:pt x="2143388" y="1368457"/>
                    </a:cubicBezTo>
                    <a:cubicBezTo>
                      <a:pt x="2173706" y="1368457"/>
                      <a:pt x="2257670" y="1375455"/>
                      <a:pt x="2280992" y="1361462"/>
                    </a:cubicBezTo>
                    <a:cubicBezTo>
                      <a:pt x="2304315" y="1347466"/>
                      <a:pt x="2287987" y="1333473"/>
                      <a:pt x="2264665" y="1333473"/>
                    </a:cubicBezTo>
                    <a:cubicBezTo>
                      <a:pt x="2229681" y="1333473"/>
                      <a:pt x="2180704" y="1342802"/>
                      <a:pt x="2143388" y="1345134"/>
                    </a:cubicBezTo>
                    <a:cubicBezTo>
                      <a:pt x="2136390" y="1345134"/>
                      <a:pt x="2040768" y="1340471"/>
                      <a:pt x="2059427" y="1368457"/>
                    </a:cubicBezTo>
                    <a:close/>
                    <a:moveTo>
                      <a:pt x="2329969" y="1044271"/>
                    </a:moveTo>
                    <a:cubicBezTo>
                      <a:pt x="2334633" y="1044271"/>
                      <a:pt x="2353292" y="1044271"/>
                      <a:pt x="2357955" y="1044271"/>
                    </a:cubicBezTo>
                    <a:cubicBezTo>
                      <a:pt x="2367285" y="1039608"/>
                      <a:pt x="2362622" y="999960"/>
                      <a:pt x="2364953" y="999960"/>
                    </a:cubicBezTo>
                    <a:cubicBezTo>
                      <a:pt x="2364953" y="999960"/>
                      <a:pt x="2416262" y="1004624"/>
                      <a:pt x="2416262" y="990631"/>
                    </a:cubicBezTo>
                    <a:cubicBezTo>
                      <a:pt x="2416262" y="964976"/>
                      <a:pt x="2308978" y="953315"/>
                      <a:pt x="2301980" y="974303"/>
                    </a:cubicBezTo>
                    <a:cubicBezTo>
                      <a:pt x="2301980" y="978969"/>
                      <a:pt x="2301980" y="988299"/>
                      <a:pt x="2301980" y="992962"/>
                    </a:cubicBezTo>
                    <a:cubicBezTo>
                      <a:pt x="2341631" y="978969"/>
                      <a:pt x="2315976" y="1034944"/>
                      <a:pt x="2332301" y="1044271"/>
                    </a:cubicBezTo>
                    <a:close/>
                    <a:moveTo>
                      <a:pt x="2043099" y="876349"/>
                    </a:moveTo>
                    <a:cubicBezTo>
                      <a:pt x="2033770" y="876349"/>
                      <a:pt x="1977797" y="883347"/>
                      <a:pt x="1991790" y="897340"/>
                    </a:cubicBezTo>
                    <a:cubicBezTo>
                      <a:pt x="1991790" y="897340"/>
                      <a:pt x="2017445" y="904335"/>
                      <a:pt x="2024443" y="906670"/>
                    </a:cubicBezTo>
                    <a:cubicBezTo>
                      <a:pt x="2045431" y="918331"/>
                      <a:pt x="2073420" y="950980"/>
                      <a:pt x="2099074" y="936987"/>
                    </a:cubicBezTo>
                    <a:cubicBezTo>
                      <a:pt x="2138722" y="918331"/>
                      <a:pt x="2066422" y="878681"/>
                      <a:pt x="2043099" y="874017"/>
                    </a:cubicBezTo>
                    <a:close/>
                    <a:moveTo>
                      <a:pt x="2106072" y="1247180"/>
                    </a:moveTo>
                    <a:cubicBezTo>
                      <a:pt x="2129395" y="1223857"/>
                      <a:pt x="2080415" y="1146891"/>
                      <a:pt x="2054761" y="1163219"/>
                    </a:cubicBezTo>
                    <a:cubicBezTo>
                      <a:pt x="2031438" y="1179544"/>
                      <a:pt x="2071088" y="1258841"/>
                      <a:pt x="2106072" y="1247180"/>
                    </a:cubicBezTo>
                    <a:close/>
                    <a:moveTo>
                      <a:pt x="2045431" y="1051269"/>
                    </a:moveTo>
                    <a:cubicBezTo>
                      <a:pt x="2050097" y="1058267"/>
                      <a:pt x="2061759" y="1060599"/>
                      <a:pt x="2066422" y="1055932"/>
                    </a:cubicBezTo>
                    <a:cubicBezTo>
                      <a:pt x="2066422" y="1055932"/>
                      <a:pt x="2085081" y="1016285"/>
                      <a:pt x="2082749" y="1009287"/>
                    </a:cubicBezTo>
                    <a:cubicBezTo>
                      <a:pt x="2075752" y="983633"/>
                      <a:pt x="2024443" y="988299"/>
                      <a:pt x="2026775" y="1016285"/>
                    </a:cubicBezTo>
                    <a:cubicBezTo>
                      <a:pt x="2057092" y="1009287"/>
                      <a:pt x="2036104" y="1034944"/>
                      <a:pt x="2047765" y="1051269"/>
                    </a:cubicBezTo>
                    <a:close/>
                    <a:moveTo>
                      <a:pt x="2108404" y="1090916"/>
                    </a:moveTo>
                    <a:cubicBezTo>
                      <a:pt x="2101406" y="1100246"/>
                      <a:pt x="2064090" y="1153889"/>
                      <a:pt x="2092076" y="1160884"/>
                    </a:cubicBezTo>
                    <a:cubicBezTo>
                      <a:pt x="2108404" y="1163219"/>
                      <a:pt x="2127060" y="1083921"/>
                      <a:pt x="2122397" y="1081590"/>
                    </a:cubicBezTo>
                    <a:cubicBezTo>
                      <a:pt x="2113067" y="1069928"/>
                      <a:pt x="2110736" y="1090916"/>
                      <a:pt x="2108404" y="1093251"/>
                    </a:cubicBezTo>
                    <a:close/>
                    <a:moveTo>
                      <a:pt x="3946229" y="4153184"/>
                    </a:moveTo>
                    <a:cubicBezTo>
                      <a:pt x="3887922" y="4258136"/>
                      <a:pt x="3666357" y="4512354"/>
                      <a:pt x="3552078" y="4547338"/>
                    </a:cubicBezTo>
                    <a:cubicBezTo>
                      <a:pt x="3519425" y="4556668"/>
                      <a:pt x="3463450" y="4547338"/>
                      <a:pt x="3454121" y="4552001"/>
                    </a:cubicBezTo>
                    <a:cubicBezTo>
                      <a:pt x="3428466" y="4563663"/>
                      <a:pt x="3346837" y="4666283"/>
                      <a:pt x="3314185" y="4691937"/>
                    </a:cubicBezTo>
                    <a:cubicBezTo>
                      <a:pt x="3281533" y="4717592"/>
                      <a:pt x="3253546" y="4731588"/>
                      <a:pt x="3211565" y="4726921"/>
                    </a:cubicBezTo>
                    <a:cubicBezTo>
                      <a:pt x="3204569" y="4726921"/>
                      <a:pt x="3199903" y="4726921"/>
                      <a:pt x="3202238" y="4717592"/>
                    </a:cubicBezTo>
                    <a:cubicBezTo>
                      <a:pt x="3206901" y="4705930"/>
                      <a:pt x="3251215" y="4649958"/>
                      <a:pt x="3262876" y="4633631"/>
                    </a:cubicBezTo>
                    <a:cubicBezTo>
                      <a:pt x="3328178" y="4552001"/>
                      <a:pt x="3407476" y="4484365"/>
                      <a:pt x="3489105" y="4416732"/>
                    </a:cubicBezTo>
                    <a:cubicBezTo>
                      <a:pt x="3463450" y="4316443"/>
                      <a:pt x="3414473" y="4248807"/>
                      <a:pt x="3307190" y="4232482"/>
                    </a:cubicBezTo>
                    <a:cubicBezTo>
                      <a:pt x="3220894" y="4218489"/>
                      <a:pt x="2964345" y="4230150"/>
                      <a:pt x="2885047" y="4262800"/>
                    </a:cubicBezTo>
                    <a:cubicBezTo>
                      <a:pt x="2812747" y="4295452"/>
                      <a:pt x="2789425" y="4388743"/>
                      <a:pt x="2738116" y="4444718"/>
                    </a:cubicBezTo>
                    <a:cubicBezTo>
                      <a:pt x="2714793" y="4468040"/>
                      <a:pt x="2689139" y="4479702"/>
                      <a:pt x="2665816" y="4503024"/>
                    </a:cubicBezTo>
                    <a:cubicBezTo>
                      <a:pt x="2740448" y="4503024"/>
                      <a:pt x="2801086" y="4454047"/>
                      <a:pt x="2847731" y="4400404"/>
                    </a:cubicBezTo>
                    <a:cubicBezTo>
                      <a:pt x="2868722" y="4374750"/>
                      <a:pt x="2878052" y="4337434"/>
                      <a:pt x="2913036" y="4328104"/>
                    </a:cubicBezTo>
                    <a:cubicBezTo>
                      <a:pt x="2927029" y="4323441"/>
                      <a:pt x="2964345" y="4318775"/>
                      <a:pt x="2976006" y="4328104"/>
                    </a:cubicBezTo>
                    <a:cubicBezTo>
                      <a:pt x="3003995" y="4349095"/>
                      <a:pt x="2950352" y="4384079"/>
                      <a:pt x="2938690" y="4400404"/>
                    </a:cubicBezTo>
                    <a:cubicBezTo>
                      <a:pt x="2924697" y="4419063"/>
                      <a:pt x="2922366" y="4447049"/>
                      <a:pt x="2915368" y="4458711"/>
                    </a:cubicBezTo>
                    <a:cubicBezTo>
                      <a:pt x="2878052" y="4524015"/>
                      <a:pt x="2822077" y="4584654"/>
                      <a:pt x="2745111" y="4593983"/>
                    </a:cubicBezTo>
                    <a:cubicBezTo>
                      <a:pt x="2703132" y="4598647"/>
                      <a:pt x="2633164" y="4593983"/>
                      <a:pt x="2609841" y="4554333"/>
                    </a:cubicBezTo>
                    <a:cubicBezTo>
                      <a:pt x="2577189" y="4491363"/>
                      <a:pt x="2658818" y="4470372"/>
                      <a:pt x="2696134" y="4435388"/>
                    </a:cubicBezTo>
                    <a:cubicBezTo>
                      <a:pt x="2798754" y="4344429"/>
                      <a:pt x="2775432" y="4239477"/>
                      <a:pt x="2948020" y="4211491"/>
                    </a:cubicBezTo>
                    <a:cubicBezTo>
                      <a:pt x="2989999" y="4204493"/>
                      <a:pt x="3041311" y="4211491"/>
                      <a:pt x="3083290" y="4206828"/>
                    </a:cubicBezTo>
                    <a:cubicBezTo>
                      <a:pt x="3097286" y="4206828"/>
                      <a:pt x="3183578" y="4195166"/>
                      <a:pt x="3185910" y="4190500"/>
                    </a:cubicBezTo>
                    <a:cubicBezTo>
                      <a:pt x="3204569" y="4134525"/>
                      <a:pt x="3197571" y="4073887"/>
                      <a:pt x="3199903" y="4015580"/>
                    </a:cubicBezTo>
                    <a:cubicBezTo>
                      <a:pt x="3211565" y="3822003"/>
                      <a:pt x="3232555" y="3630756"/>
                      <a:pt x="3262876" y="3439511"/>
                    </a:cubicBezTo>
                    <a:cubicBezTo>
                      <a:pt x="3309521" y="3154973"/>
                      <a:pt x="3367828" y="2861108"/>
                      <a:pt x="3426135" y="2576572"/>
                    </a:cubicBezTo>
                    <a:cubicBezTo>
                      <a:pt x="3435464" y="2534590"/>
                      <a:pt x="3442460" y="2473952"/>
                      <a:pt x="3456453" y="2434305"/>
                    </a:cubicBezTo>
                    <a:cubicBezTo>
                      <a:pt x="3458787" y="2427307"/>
                      <a:pt x="3458787" y="2417977"/>
                      <a:pt x="3470448" y="2415645"/>
                    </a:cubicBezTo>
                    <a:cubicBezTo>
                      <a:pt x="3470448" y="2627881"/>
                      <a:pt x="3409807" y="2833122"/>
                      <a:pt x="3384153" y="3040694"/>
                    </a:cubicBezTo>
                    <a:cubicBezTo>
                      <a:pt x="3372492" y="3064017"/>
                      <a:pt x="3344505" y="3199286"/>
                      <a:pt x="3344505" y="3227275"/>
                    </a:cubicBezTo>
                    <a:cubicBezTo>
                      <a:pt x="3344505" y="3238937"/>
                      <a:pt x="3344505" y="3236602"/>
                      <a:pt x="3356167" y="3236602"/>
                    </a:cubicBezTo>
                    <a:lnTo>
                      <a:pt x="3500766" y="2917083"/>
                    </a:lnTo>
                    <a:lnTo>
                      <a:pt x="3477444" y="2917083"/>
                    </a:lnTo>
                    <a:cubicBezTo>
                      <a:pt x="3493771" y="2893760"/>
                      <a:pt x="3498434" y="2865774"/>
                      <a:pt x="3535750" y="2875101"/>
                    </a:cubicBezTo>
                    <a:cubicBezTo>
                      <a:pt x="3549743" y="2889097"/>
                      <a:pt x="3484441" y="3036028"/>
                      <a:pt x="3472780" y="3061682"/>
                    </a:cubicBezTo>
                    <a:cubicBezTo>
                      <a:pt x="3454121" y="3108327"/>
                      <a:pt x="3430798" y="3154973"/>
                      <a:pt x="3407476" y="3201618"/>
                    </a:cubicBezTo>
                    <a:cubicBezTo>
                      <a:pt x="3384153" y="3248263"/>
                      <a:pt x="3335176" y="3315900"/>
                      <a:pt x="3318851" y="3357882"/>
                    </a:cubicBezTo>
                    <a:cubicBezTo>
                      <a:pt x="3316517" y="3367211"/>
                      <a:pt x="3302523" y="3432513"/>
                      <a:pt x="3302523" y="3439511"/>
                    </a:cubicBezTo>
                    <a:cubicBezTo>
                      <a:pt x="3302523" y="3448841"/>
                      <a:pt x="3346837" y="3518809"/>
                      <a:pt x="3356167" y="3537465"/>
                    </a:cubicBezTo>
                    <a:cubicBezTo>
                      <a:pt x="3384153" y="3600438"/>
                      <a:pt x="3421469" y="3693729"/>
                      <a:pt x="3412142" y="3761362"/>
                    </a:cubicBezTo>
                    <a:cubicBezTo>
                      <a:pt x="3407476" y="3794014"/>
                      <a:pt x="3379489" y="3812674"/>
                      <a:pt x="3388819" y="3849989"/>
                    </a:cubicBezTo>
                    <a:cubicBezTo>
                      <a:pt x="3400480" y="3849989"/>
                      <a:pt x="3402812" y="3845326"/>
                      <a:pt x="3407476" y="3838328"/>
                    </a:cubicBezTo>
                    <a:cubicBezTo>
                      <a:pt x="3428466" y="3815005"/>
                      <a:pt x="3444791" y="3777690"/>
                      <a:pt x="3468114" y="3754367"/>
                    </a:cubicBezTo>
                    <a:cubicBezTo>
                      <a:pt x="3526421" y="3693729"/>
                      <a:pt x="3657030" y="3623761"/>
                      <a:pt x="3743323" y="3644749"/>
                    </a:cubicBezTo>
                    <a:cubicBezTo>
                      <a:pt x="3794631" y="3658745"/>
                      <a:pt x="3883259" y="3756699"/>
                      <a:pt x="3897252" y="3808008"/>
                    </a:cubicBezTo>
                    <a:cubicBezTo>
                      <a:pt x="3843611" y="3789351"/>
                      <a:pt x="3768977" y="3668071"/>
                      <a:pt x="3720000" y="3663408"/>
                    </a:cubicBezTo>
                    <a:cubicBezTo>
                      <a:pt x="3703675" y="3663408"/>
                      <a:pt x="3692014" y="3670406"/>
                      <a:pt x="3680352" y="3675069"/>
                    </a:cubicBezTo>
                    <a:cubicBezTo>
                      <a:pt x="3582396" y="3703056"/>
                      <a:pt x="3512428" y="3763697"/>
                      <a:pt x="3444791" y="3835996"/>
                    </a:cubicBezTo>
                    <a:cubicBezTo>
                      <a:pt x="3393482" y="3889637"/>
                      <a:pt x="3381821" y="3919957"/>
                      <a:pt x="3346837" y="3980596"/>
                    </a:cubicBezTo>
                    <a:cubicBezTo>
                      <a:pt x="3328178" y="4013248"/>
                      <a:pt x="3302523" y="4043569"/>
                      <a:pt x="3283867" y="4076218"/>
                    </a:cubicBezTo>
                    <a:cubicBezTo>
                      <a:pt x="3393482" y="4022578"/>
                      <a:pt x="3535750" y="4064557"/>
                      <a:pt x="3610384" y="4155516"/>
                    </a:cubicBezTo>
                    <a:cubicBezTo>
                      <a:pt x="3661693" y="4218489"/>
                      <a:pt x="3682684" y="4311780"/>
                      <a:pt x="3675686" y="4391074"/>
                    </a:cubicBezTo>
                    <a:cubicBezTo>
                      <a:pt x="3675686" y="4395741"/>
                      <a:pt x="3668691" y="4407402"/>
                      <a:pt x="3682684" y="4402736"/>
                    </a:cubicBezTo>
                    <a:cubicBezTo>
                      <a:pt x="3689679" y="4400404"/>
                      <a:pt x="3771309" y="4316443"/>
                      <a:pt x="3782970" y="4302450"/>
                    </a:cubicBezTo>
                    <a:cubicBezTo>
                      <a:pt x="4037188" y="4015580"/>
                      <a:pt x="3995209" y="3815005"/>
                      <a:pt x="3918243" y="3460502"/>
                    </a:cubicBezTo>
                    <a:cubicBezTo>
                      <a:pt x="3857604" y="3178295"/>
                      <a:pt x="3768977" y="2903090"/>
                      <a:pt x="3680352" y="2627881"/>
                    </a:cubicBezTo>
                    <a:cubicBezTo>
                      <a:pt x="3633707" y="2457627"/>
                      <a:pt x="3552078" y="2292034"/>
                      <a:pt x="3395814" y="2198743"/>
                    </a:cubicBezTo>
                    <a:cubicBezTo>
                      <a:pt x="3258210" y="2117114"/>
                      <a:pt x="3099617" y="2063473"/>
                      <a:pt x="2971343" y="1963185"/>
                    </a:cubicBezTo>
                    <a:cubicBezTo>
                      <a:pt x="2943354" y="2035485"/>
                      <a:pt x="2915368" y="2107787"/>
                      <a:pt x="2882715" y="2177755"/>
                    </a:cubicBezTo>
                    <a:cubicBezTo>
                      <a:pt x="2871054" y="2201078"/>
                      <a:pt x="2852398" y="2224400"/>
                      <a:pt x="2843068" y="2245389"/>
                    </a:cubicBezTo>
                    <a:cubicBezTo>
                      <a:pt x="2829075" y="2273378"/>
                      <a:pt x="2819745" y="2317691"/>
                      <a:pt x="2803418" y="2343346"/>
                    </a:cubicBezTo>
                    <a:cubicBezTo>
                      <a:pt x="2798754" y="2350341"/>
                      <a:pt x="2791756" y="2345677"/>
                      <a:pt x="2791756" y="2348009"/>
                    </a:cubicBezTo>
                    <a:lnTo>
                      <a:pt x="2780095" y="2135773"/>
                    </a:lnTo>
                    <a:cubicBezTo>
                      <a:pt x="2761439" y="2140437"/>
                      <a:pt x="2740448" y="2138105"/>
                      <a:pt x="2721788" y="2145103"/>
                    </a:cubicBezTo>
                    <a:cubicBezTo>
                      <a:pt x="2714793" y="2145103"/>
                      <a:pt x="2665816" y="2189416"/>
                      <a:pt x="2665816" y="2191748"/>
                    </a:cubicBezTo>
                    <a:cubicBezTo>
                      <a:pt x="2658818" y="2210405"/>
                      <a:pt x="2696134" y="2280373"/>
                      <a:pt x="2698466" y="2308362"/>
                    </a:cubicBezTo>
                    <a:cubicBezTo>
                      <a:pt x="2700800" y="2334016"/>
                      <a:pt x="2696134" y="2364337"/>
                      <a:pt x="2698466" y="2392323"/>
                    </a:cubicBezTo>
                    <a:cubicBezTo>
                      <a:pt x="2705464" y="2469289"/>
                      <a:pt x="2721788" y="2508936"/>
                      <a:pt x="2714793" y="2592897"/>
                    </a:cubicBezTo>
                    <a:cubicBezTo>
                      <a:pt x="2714793" y="2602227"/>
                      <a:pt x="2710127" y="2616220"/>
                      <a:pt x="2705464" y="2625549"/>
                    </a:cubicBezTo>
                    <a:cubicBezTo>
                      <a:pt x="2679809" y="2576572"/>
                      <a:pt x="2698466" y="2511268"/>
                      <a:pt x="2689139" y="2462291"/>
                    </a:cubicBezTo>
                    <a:cubicBezTo>
                      <a:pt x="2679809" y="2417977"/>
                      <a:pt x="2539873" y="2196412"/>
                      <a:pt x="2504889" y="2152098"/>
                    </a:cubicBezTo>
                    <a:cubicBezTo>
                      <a:pt x="2486230" y="2128775"/>
                      <a:pt x="2465239" y="2103121"/>
                      <a:pt x="2430255" y="2107787"/>
                    </a:cubicBezTo>
                    <a:cubicBezTo>
                      <a:pt x="2427923" y="2110119"/>
                      <a:pt x="2432590" y="2149766"/>
                      <a:pt x="2430255" y="2159096"/>
                    </a:cubicBezTo>
                    <a:cubicBezTo>
                      <a:pt x="2430255" y="2159096"/>
                      <a:pt x="2420928" y="2173089"/>
                      <a:pt x="2418594" y="2175421"/>
                    </a:cubicBezTo>
                    <a:cubicBezTo>
                      <a:pt x="2406932" y="2191748"/>
                      <a:pt x="2355624" y="2252387"/>
                      <a:pt x="2343962" y="2264048"/>
                    </a:cubicBezTo>
                    <a:cubicBezTo>
                      <a:pt x="2311310" y="2292034"/>
                      <a:pt x="2315976" y="2247723"/>
                      <a:pt x="2306647" y="2226732"/>
                    </a:cubicBezTo>
                    <a:cubicBezTo>
                      <a:pt x="2294985" y="2203410"/>
                      <a:pt x="2271663" y="2175421"/>
                      <a:pt x="2257670" y="2152098"/>
                    </a:cubicBezTo>
                    <a:cubicBezTo>
                      <a:pt x="2204026" y="2061142"/>
                      <a:pt x="2143388" y="1970183"/>
                      <a:pt x="2096743" y="1876892"/>
                    </a:cubicBezTo>
                    <a:cubicBezTo>
                      <a:pt x="2087413" y="1874560"/>
                      <a:pt x="2087413" y="1876892"/>
                      <a:pt x="2082749" y="1881555"/>
                    </a:cubicBezTo>
                    <a:cubicBezTo>
                      <a:pt x="2059427" y="1897883"/>
                      <a:pt x="2033770" y="1928201"/>
                      <a:pt x="2010447" y="1944528"/>
                    </a:cubicBezTo>
                    <a:cubicBezTo>
                      <a:pt x="1858850" y="2054144"/>
                      <a:pt x="1662941" y="2086796"/>
                      <a:pt x="1488021" y="2140437"/>
                    </a:cubicBezTo>
                    <a:cubicBezTo>
                      <a:pt x="1536998" y="2182419"/>
                      <a:pt x="1571982" y="2217403"/>
                      <a:pt x="1599968" y="2278041"/>
                    </a:cubicBezTo>
                    <a:cubicBezTo>
                      <a:pt x="1665273" y="2424975"/>
                      <a:pt x="1695591" y="2616220"/>
                      <a:pt x="1746902" y="2767817"/>
                    </a:cubicBezTo>
                    <a:cubicBezTo>
                      <a:pt x="1758564" y="3220277"/>
                      <a:pt x="1718914" y="3672738"/>
                      <a:pt x="1560321" y="4099541"/>
                    </a:cubicBezTo>
                    <a:cubicBezTo>
                      <a:pt x="1516007" y="4216154"/>
                      <a:pt x="1392396" y="4500693"/>
                      <a:pt x="1273451" y="4549670"/>
                    </a:cubicBezTo>
                    <a:cubicBezTo>
                      <a:pt x="1212813" y="4572992"/>
                      <a:pt x="1196488" y="4535677"/>
                      <a:pt x="1182492" y="4486700"/>
                    </a:cubicBezTo>
                    <a:cubicBezTo>
                      <a:pt x="1147508" y="4377081"/>
                      <a:pt x="1149843" y="4167177"/>
                      <a:pt x="1182492" y="4057562"/>
                    </a:cubicBezTo>
                    <a:cubicBezTo>
                      <a:pt x="1245465" y="3859319"/>
                      <a:pt x="1509010" y="3796346"/>
                      <a:pt x="1578978" y="3605101"/>
                    </a:cubicBezTo>
                    <a:cubicBezTo>
                      <a:pt x="1606966" y="3528135"/>
                      <a:pt x="1578978" y="3521140"/>
                      <a:pt x="1553323" y="3453504"/>
                    </a:cubicBezTo>
                    <a:cubicBezTo>
                      <a:pt x="1534667" y="3402195"/>
                      <a:pt x="1520671" y="3348552"/>
                      <a:pt x="1506678" y="3292577"/>
                    </a:cubicBezTo>
                    <a:cubicBezTo>
                      <a:pt x="1476360" y="3273921"/>
                      <a:pt x="1495016" y="3315900"/>
                      <a:pt x="1499683" y="3332227"/>
                    </a:cubicBezTo>
                    <a:cubicBezTo>
                      <a:pt x="1513676" y="3376538"/>
                      <a:pt x="1550991" y="3418520"/>
                      <a:pt x="1485687" y="3441843"/>
                    </a:cubicBezTo>
                    <a:cubicBezTo>
                      <a:pt x="1467030" y="3448841"/>
                      <a:pt x="1404057" y="3451172"/>
                      <a:pt x="1401726" y="3453504"/>
                    </a:cubicBezTo>
                    <a:cubicBezTo>
                      <a:pt x="1390064" y="3462834"/>
                      <a:pt x="1362078" y="3504813"/>
                      <a:pt x="1348085" y="3521140"/>
                    </a:cubicBezTo>
                    <a:cubicBezTo>
                      <a:pt x="1222142" y="3654078"/>
                      <a:pt x="1016902" y="3859319"/>
                      <a:pt x="823325" y="3747369"/>
                    </a:cubicBezTo>
                    <a:cubicBezTo>
                      <a:pt x="473485" y="3544463"/>
                      <a:pt x="753357" y="3003375"/>
                      <a:pt x="767350" y="2695517"/>
                    </a:cubicBezTo>
                    <a:cubicBezTo>
                      <a:pt x="767350" y="2655870"/>
                      <a:pt x="755689" y="2602227"/>
                      <a:pt x="762684" y="2569574"/>
                    </a:cubicBezTo>
                    <a:cubicBezTo>
                      <a:pt x="767350" y="2543920"/>
                      <a:pt x="790673" y="2506604"/>
                      <a:pt x="797668" y="2473952"/>
                    </a:cubicBezTo>
                    <a:cubicBezTo>
                      <a:pt x="811664" y="2408647"/>
                      <a:pt x="795336" y="2345677"/>
                      <a:pt x="869971" y="2313025"/>
                    </a:cubicBezTo>
                    <a:cubicBezTo>
                      <a:pt x="865304" y="2334016"/>
                      <a:pt x="844313" y="2343346"/>
                      <a:pt x="841982" y="2369000"/>
                    </a:cubicBezTo>
                    <a:cubicBezTo>
                      <a:pt x="839650" y="2389991"/>
                      <a:pt x="841982" y="2420309"/>
                      <a:pt x="846648" y="2441300"/>
                    </a:cubicBezTo>
                    <a:cubicBezTo>
                      <a:pt x="841982" y="2441300"/>
                      <a:pt x="830320" y="2441300"/>
                      <a:pt x="830320" y="2441300"/>
                    </a:cubicBezTo>
                    <a:cubicBezTo>
                      <a:pt x="830320" y="2441300"/>
                      <a:pt x="830320" y="2462291"/>
                      <a:pt x="827989" y="2469289"/>
                    </a:cubicBezTo>
                    <a:cubicBezTo>
                      <a:pt x="820991" y="2501938"/>
                      <a:pt x="800003" y="2543920"/>
                      <a:pt x="797668" y="2576572"/>
                    </a:cubicBezTo>
                    <a:cubicBezTo>
                      <a:pt x="793005" y="2613888"/>
                      <a:pt x="804666" y="2665197"/>
                      <a:pt x="802334" y="2709510"/>
                    </a:cubicBezTo>
                    <a:cubicBezTo>
                      <a:pt x="793005" y="2865774"/>
                      <a:pt x="734698" y="3047689"/>
                      <a:pt x="706712" y="3203953"/>
                    </a:cubicBezTo>
                    <a:cubicBezTo>
                      <a:pt x="683389" y="3343889"/>
                      <a:pt x="653069" y="3462834"/>
                      <a:pt x="727700" y="3588777"/>
                    </a:cubicBezTo>
                    <a:cubicBezTo>
                      <a:pt x="783675" y="3682067"/>
                      <a:pt x="806998" y="3726378"/>
                      <a:pt x="928277" y="3696060"/>
                    </a:cubicBezTo>
                    <a:cubicBezTo>
                      <a:pt x="1035561" y="3668071"/>
                      <a:pt x="1082206" y="3565454"/>
                      <a:pt x="1124185" y="3472163"/>
                    </a:cubicBezTo>
                    <a:cubicBezTo>
                      <a:pt x="1168499" y="3371875"/>
                      <a:pt x="1229137" y="3224941"/>
                      <a:pt x="1219811" y="3115325"/>
                    </a:cubicBezTo>
                    <a:lnTo>
                      <a:pt x="1128852" y="2571906"/>
                    </a:lnTo>
                    <a:cubicBezTo>
                      <a:pt x="1103197" y="2581236"/>
                      <a:pt x="1089201" y="2609225"/>
                      <a:pt x="1061215" y="2623218"/>
                    </a:cubicBezTo>
                    <a:cubicBezTo>
                      <a:pt x="1026231" y="2641874"/>
                      <a:pt x="981918" y="2651204"/>
                      <a:pt x="942270" y="2646540"/>
                    </a:cubicBezTo>
                    <a:cubicBezTo>
                      <a:pt x="935272" y="2646540"/>
                      <a:pt x="886295" y="2637211"/>
                      <a:pt x="881632" y="2634879"/>
                    </a:cubicBezTo>
                    <a:cubicBezTo>
                      <a:pt x="879297" y="2634879"/>
                      <a:pt x="839650" y="2597563"/>
                      <a:pt x="834987" y="2592897"/>
                    </a:cubicBezTo>
                    <a:cubicBezTo>
                      <a:pt x="830320" y="2588234"/>
                      <a:pt x="813996" y="2560245"/>
                      <a:pt x="818659" y="2555581"/>
                    </a:cubicBezTo>
                    <a:cubicBezTo>
                      <a:pt x="876966" y="2588234"/>
                      <a:pt x="904955" y="2618551"/>
                      <a:pt x="977254" y="2613888"/>
                    </a:cubicBezTo>
                    <a:cubicBezTo>
                      <a:pt x="1007572" y="2611556"/>
                      <a:pt x="1098531" y="2581236"/>
                      <a:pt x="1119522" y="2562579"/>
                    </a:cubicBezTo>
                    <a:cubicBezTo>
                      <a:pt x="1135847" y="2550918"/>
                      <a:pt x="1105529" y="2492611"/>
                      <a:pt x="1105529" y="2476284"/>
                    </a:cubicBezTo>
                    <a:cubicBezTo>
                      <a:pt x="1047222" y="2529927"/>
                      <a:pt x="874634" y="2520597"/>
                      <a:pt x="846648" y="2441300"/>
                    </a:cubicBezTo>
                    <a:cubicBezTo>
                      <a:pt x="851311" y="2441300"/>
                      <a:pt x="855975" y="2443631"/>
                      <a:pt x="858309" y="2436636"/>
                    </a:cubicBezTo>
                    <a:cubicBezTo>
                      <a:pt x="862973" y="2424975"/>
                      <a:pt x="888627" y="2303695"/>
                      <a:pt x="886295" y="2294368"/>
                    </a:cubicBezTo>
                    <a:cubicBezTo>
                      <a:pt x="886295" y="2289702"/>
                      <a:pt x="846648" y="2247723"/>
                      <a:pt x="837318" y="2233727"/>
                    </a:cubicBezTo>
                    <a:cubicBezTo>
                      <a:pt x="781343" y="2140437"/>
                      <a:pt x="746359" y="2021491"/>
                      <a:pt x="690384" y="1925869"/>
                    </a:cubicBezTo>
                    <a:cubicBezTo>
                      <a:pt x="685721" y="1895548"/>
                      <a:pt x="690384" y="1855901"/>
                      <a:pt x="718373" y="1839576"/>
                    </a:cubicBezTo>
                    <a:cubicBezTo>
                      <a:pt x="753357" y="1820917"/>
                      <a:pt x="725368" y="1895548"/>
                      <a:pt x="725368" y="1902546"/>
                    </a:cubicBezTo>
                    <a:cubicBezTo>
                      <a:pt x="725368" y="1921206"/>
                      <a:pt x="769682" y="2012162"/>
                      <a:pt x="783675" y="2033153"/>
                    </a:cubicBezTo>
                    <a:cubicBezTo>
                      <a:pt x="788341" y="2037819"/>
                      <a:pt x="793005" y="2040151"/>
                      <a:pt x="795336" y="2042482"/>
                    </a:cubicBezTo>
                    <a:cubicBezTo>
                      <a:pt x="802334" y="2079798"/>
                      <a:pt x="830320" y="2135773"/>
                      <a:pt x="848980" y="2170757"/>
                    </a:cubicBezTo>
                    <a:cubicBezTo>
                      <a:pt x="869971" y="2212739"/>
                      <a:pt x="890959" y="2254718"/>
                      <a:pt x="916616" y="2292034"/>
                    </a:cubicBezTo>
                    <a:cubicBezTo>
                      <a:pt x="921279" y="2306030"/>
                      <a:pt x="902620" y="2299032"/>
                      <a:pt x="893293" y="2301364"/>
                    </a:cubicBezTo>
                    <a:lnTo>
                      <a:pt x="893293" y="2464622"/>
                    </a:lnTo>
                    <a:cubicBezTo>
                      <a:pt x="893293" y="2490277"/>
                      <a:pt x="1079875" y="2469289"/>
                      <a:pt x="1089201" y="2462291"/>
                    </a:cubicBezTo>
                    <a:cubicBezTo>
                      <a:pt x="1089201" y="2462291"/>
                      <a:pt x="1082206" y="2438968"/>
                      <a:pt x="1084538" y="2427307"/>
                    </a:cubicBezTo>
                    <a:cubicBezTo>
                      <a:pt x="1086870" y="2410982"/>
                      <a:pt x="1114859" y="2387659"/>
                      <a:pt x="1117190" y="2378330"/>
                    </a:cubicBezTo>
                    <a:cubicBezTo>
                      <a:pt x="1121854" y="2352675"/>
                      <a:pt x="1072877" y="2233727"/>
                      <a:pt x="1075208" y="2198743"/>
                    </a:cubicBezTo>
                    <a:cubicBezTo>
                      <a:pt x="1016902" y="2187082"/>
                      <a:pt x="951600" y="2166094"/>
                      <a:pt x="916616" y="2114782"/>
                    </a:cubicBezTo>
                    <a:cubicBezTo>
                      <a:pt x="951600" y="2126444"/>
                      <a:pt x="986584" y="2140437"/>
                      <a:pt x="1023900" y="2135773"/>
                    </a:cubicBezTo>
                    <a:cubicBezTo>
                      <a:pt x="1040224" y="2133441"/>
                      <a:pt x="1051886" y="2119448"/>
                      <a:pt x="1077540" y="2114782"/>
                    </a:cubicBezTo>
                    <a:cubicBezTo>
                      <a:pt x="1093868" y="2112451"/>
                      <a:pt x="1189490" y="2105453"/>
                      <a:pt x="1194153" y="2100789"/>
                    </a:cubicBezTo>
                    <a:cubicBezTo>
                      <a:pt x="1201151" y="2093791"/>
                      <a:pt x="1184827" y="2030821"/>
                      <a:pt x="1203483" y="2021491"/>
                    </a:cubicBezTo>
                    <a:cubicBezTo>
                      <a:pt x="1215144" y="2016828"/>
                      <a:pt x="1212813" y="2033153"/>
                      <a:pt x="1215144" y="2037819"/>
                    </a:cubicBezTo>
                    <a:cubicBezTo>
                      <a:pt x="1217476" y="2051812"/>
                      <a:pt x="1231472" y="2119448"/>
                      <a:pt x="1236135" y="2124112"/>
                    </a:cubicBezTo>
                    <a:cubicBezTo>
                      <a:pt x="1247797" y="2135773"/>
                      <a:pt x="1252460" y="2103121"/>
                      <a:pt x="1252460" y="2098457"/>
                    </a:cubicBezTo>
                    <a:cubicBezTo>
                      <a:pt x="1254795" y="2070469"/>
                      <a:pt x="1252460" y="2051812"/>
                      <a:pt x="1238467" y="2026158"/>
                    </a:cubicBezTo>
                    <a:cubicBezTo>
                      <a:pt x="1208149" y="1979512"/>
                      <a:pt x="1138181" y="1998169"/>
                      <a:pt x="1089201" y="1991174"/>
                    </a:cubicBezTo>
                    <a:cubicBezTo>
                      <a:pt x="1054217" y="1986507"/>
                      <a:pt x="1005240" y="1979512"/>
                      <a:pt x="972588" y="1970183"/>
                    </a:cubicBezTo>
                    <a:cubicBezTo>
                      <a:pt x="965593" y="1970183"/>
                      <a:pt x="953932" y="1970183"/>
                      <a:pt x="953932" y="1958521"/>
                    </a:cubicBezTo>
                    <a:lnTo>
                      <a:pt x="1219811" y="1958521"/>
                    </a:lnTo>
                    <a:cubicBezTo>
                      <a:pt x="1219811" y="1958521"/>
                      <a:pt x="1226806" y="1949192"/>
                      <a:pt x="1229137" y="1953855"/>
                    </a:cubicBezTo>
                    <a:cubicBezTo>
                      <a:pt x="1229137" y="1953855"/>
                      <a:pt x="1229137" y="1998169"/>
                      <a:pt x="1252460" y="1981844"/>
                    </a:cubicBezTo>
                    <a:cubicBezTo>
                      <a:pt x="1261790" y="1974846"/>
                      <a:pt x="1268788" y="1888553"/>
                      <a:pt x="1252460" y="1872226"/>
                    </a:cubicBezTo>
                    <a:cubicBezTo>
                      <a:pt x="1226806" y="1841908"/>
                      <a:pt x="1037893" y="1853569"/>
                      <a:pt x="991247" y="1851238"/>
                    </a:cubicBezTo>
                    <a:cubicBezTo>
                      <a:pt x="958595" y="1851238"/>
                      <a:pt x="925943" y="1839576"/>
                      <a:pt x="890959" y="1844240"/>
                    </a:cubicBezTo>
                    <a:cubicBezTo>
                      <a:pt x="890959" y="1830247"/>
                      <a:pt x="890959" y="1834910"/>
                      <a:pt x="900288" y="1832578"/>
                    </a:cubicBezTo>
                    <a:cubicBezTo>
                      <a:pt x="984249" y="1820917"/>
                      <a:pt x="1065879" y="1813919"/>
                      <a:pt x="1147508" y="1785933"/>
                    </a:cubicBezTo>
                    <a:cubicBezTo>
                      <a:pt x="1163836" y="1795263"/>
                      <a:pt x="1147508" y="1802258"/>
                      <a:pt x="1145176" y="1813919"/>
                    </a:cubicBezTo>
                    <a:cubicBezTo>
                      <a:pt x="1261790" y="1809256"/>
                      <a:pt x="1338756" y="1844240"/>
                      <a:pt x="1289779" y="1972514"/>
                    </a:cubicBezTo>
                    <a:cubicBezTo>
                      <a:pt x="1285112" y="1984176"/>
                      <a:pt x="1271119" y="1991174"/>
                      <a:pt x="1271119" y="2000501"/>
                    </a:cubicBezTo>
                    <a:cubicBezTo>
                      <a:pt x="1271119" y="2009830"/>
                      <a:pt x="1285112" y="2019160"/>
                      <a:pt x="1287444" y="2035485"/>
                    </a:cubicBezTo>
                    <a:cubicBezTo>
                      <a:pt x="1296774" y="2089128"/>
                      <a:pt x="1264121" y="2196412"/>
                      <a:pt x="1219811" y="2229064"/>
                    </a:cubicBezTo>
                    <a:lnTo>
                      <a:pt x="1247797" y="2317691"/>
                    </a:lnTo>
                    <a:cubicBezTo>
                      <a:pt x="1317765" y="2112451"/>
                      <a:pt x="1546328" y="2093791"/>
                      <a:pt x="1723580" y="2037819"/>
                    </a:cubicBezTo>
                    <a:cubicBezTo>
                      <a:pt x="1812204" y="2009830"/>
                      <a:pt x="2022108" y="1923537"/>
                      <a:pt x="2078083" y="1853569"/>
                    </a:cubicBezTo>
                    <a:cubicBezTo>
                      <a:pt x="2089745" y="1839576"/>
                      <a:pt x="2085081" y="1825580"/>
                      <a:pt x="2089745" y="1809256"/>
                    </a:cubicBezTo>
                    <a:cubicBezTo>
                      <a:pt x="2101406" y="1776603"/>
                      <a:pt x="2136390" y="1755612"/>
                      <a:pt x="2171374" y="1767274"/>
                    </a:cubicBezTo>
                    <a:lnTo>
                      <a:pt x="2155049" y="1664656"/>
                    </a:lnTo>
                    <a:cubicBezTo>
                      <a:pt x="2052429" y="1669320"/>
                      <a:pt x="2015113" y="1643665"/>
                      <a:pt x="1987124" y="1548043"/>
                    </a:cubicBezTo>
                    <a:cubicBezTo>
                      <a:pt x="1945145" y="1401109"/>
                      <a:pt x="1926486" y="1158553"/>
                      <a:pt x="1949809" y="1009287"/>
                    </a:cubicBezTo>
                    <a:cubicBezTo>
                      <a:pt x="1954475" y="983633"/>
                      <a:pt x="1973131" y="911333"/>
                      <a:pt x="1977797" y="971971"/>
                    </a:cubicBezTo>
                    <a:cubicBezTo>
                      <a:pt x="1982461" y="1030278"/>
                      <a:pt x="1970800" y="1095583"/>
                      <a:pt x="1970800" y="1156221"/>
                    </a:cubicBezTo>
                    <a:cubicBezTo>
                      <a:pt x="1973131" y="1261173"/>
                      <a:pt x="1989459" y="1389448"/>
                      <a:pt x="2012781" y="1492068"/>
                    </a:cubicBezTo>
                    <a:cubicBezTo>
                      <a:pt x="2029106" y="1564368"/>
                      <a:pt x="2029106" y="1618011"/>
                      <a:pt x="2113067" y="1627338"/>
                    </a:cubicBezTo>
                    <a:cubicBezTo>
                      <a:pt x="2264665" y="1645997"/>
                      <a:pt x="2392939" y="1583027"/>
                      <a:pt x="2528212" y="1524720"/>
                    </a:cubicBezTo>
                    <a:cubicBezTo>
                      <a:pt x="2516551" y="1543377"/>
                      <a:pt x="2495560" y="1557370"/>
                      <a:pt x="2479235" y="1569031"/>
                    </a:cubicBezTo>
                    <a:cubicBezTo>
                      <a:pt x="2395271" y="1627338"/>
                      <a:pt x="2294985" y="1676318"/>
                      <a:pt x="2208690" y="1732290"/>
                    </a:cubicBezTo>
                    <a:lnTo>
                      <a:pt x="2220351" y="1825580"/>
                    </a:lnTo>
                    <a:cubicBezTo>
                      <a:pt x="2357955" y="1942194"/>
                      <a:pt x="2493228" y="2063473"/>
                      <a:pt x="2584187" y="2219734"/>
                    </a:cubicBezTo>
                    <a:cubicBezTo>
                      <a:pt x="2586519" y="2219734"/>
                      <a:pt x="2607510" y="2180087"/>
                      <a:pt x="2619171" y="2173089"/>
                    </a:cubicBezTo>
                    <a:cubicBezTo>
                      <a:pt x="2649489" y="2154432"/>
                      <a:pt x="2635496" y="2177755"/>
                      <a:pt x="2665816" y="2140437"/>
                    </a:cubicBezTo>
                    <a:cubicBezTo>
                      <a:pt x="2679809" y="2121780"/>
                      <a:pt x="2721788" y="2079798"/>
                      <a:pt x="2726455" y="2063473"/>
                    </a:cubicBezTo>
                    <a:cubicBezTo>
                      <a:pt x="2735784" y="2042482"/>
                      <a:pt x="2700800" y="1902546"/>
                      <a:pt x="2696134" y="1865231"/>
                    </a:cubicBezTo>
                    <a:cubicBezTo>
                      <a:pt x="2682141" y="1755612"/>
                      <a:pt x="2684473" y="1643665"/>
                      <a:pt x="2677478" y="1534047"/>
                    </a:cubicBezTo>
                    <a:cubicBezTo>
                      <a:pt x="2677478" y="1494400"/>
                      <a:pt x="2689139" y="1398777"/>
                      <a:pt x="2628498" y="1398777"/>
                    </a:cubicBezTo>
                    <a:cubicBezTo>
                      <a:pt x="2619171" y="1398777"/>
                      <a:pt x="2619171" y="1422100"/>
                      <a:pt x="2602843" y="1408107"/>
                    </a:cubicBezTo>
                    <a:cubicBezTo>
                      <a:pt x="2602843" y="1396446"/>
                      <a:pt x="2616836" y="1373123"/>
                      <a:pt x="2626166" y="1368457"/>
                    </a:cubicBezTo>
                    <a:cubicBezTo>
                      <a:pt x="2640159" y="1361462"/>
                      <a:pt x="2649489" y="1370788"/>
                      <a:pt x="2663482" y="1370788"/>
                    </a:cubicBezTo>
                    <a:cubicBezTo>
                      <a:pt x="2740448" y="1363793"/>
                      <a:pt x="2833738" y="1298489"/>
                      <a:pt x="2852398" y="1221526"/>
                    </a:cubicBezTo>
                    <a:cubicBezTo>
                      <a:pt x="2861724" y="1181875"/>
                      <a:pt x="2836070" y="1123569"/>
                      <a:pt x="2789425" y="1123569"/>
                    </a:cubicBezTo>
                    <a:cubicBezTo>
                      <a:pt x="2740448" y="1123569"/>
                      <a:pt x="2647157" y="1244848"/>
                      <a:pt x="2612173" y="1128235"/>
                    </a:cubicBezTo>
                    <a:cubicBezTo>
                      <a:pt x="2591182" y="1055932"/>
                      <a:pt x="2558530" y="1004624"/>
                      <a:pt x="2537542" y="939319"/>
                    </a:cubicBezTo>
                    <a:cubicBezTo>
                      <a:pt x="2509553" y="850695"/>
                      <a:pt x="2525880" y="710759"/>
                      <a:pt x="2409267" y="689768"/>
                    </a:cubicBezTo>
                    <a:cubicBezTo>
                      <a:pt x="2264665" y="661781"/>
                      <a:pt x="2127060" y="801717"/>
                      <a:pt x="2005784" y="855358"/>
                    </a:cubicBezTo>
                    <a:lnTo>
                      <a:pt x="2010447" y="867019"/>
                    </a:lnTo>
                    <a:cubicBezTo>
                      <a:pt x="1956806" y="862356"/>
                      <a:pt x="1931152" y="862356"/>
                      <a:pt x="1931152" y="801717"/>
                    </a:cubicBezTo>
                    <a:cubicBezTo>
                      <a:pt x="1931152" y="738745"/>
                      <a:pt x="1966136" y="689768"/>
                      <a:pt x="2015113" y="652452"/>
                    </a:cubicBezTo>
                    <a:cubicBezTo>
                      <a:pt x="2015113" y="647786"/>
                      <a:pt x="2008115" y="647786"/>
                      <a:pt x="2005784" y="650120"/>
                    </a:cubicBezTo>
                    <a:cubicBezTo>
                      <a:pt x="2001120" y="650120"/>
                      <a:pt x="1956806" y="699097"/>
                      <a:pt x="1952140" y="706092"/>
                    </a:cubicBezTo>
                    <a:cubicBezTo>
                      <a:pt x="1924154" y="743411"/>
                      <a:pt x="1900832" y="794720"/>
                      <a:pt x="1905495" y="841365"/>
                    </a:cubicBezTo>
                    <a:cubicBezTo>
                      <a:pt x="1905495" y="848363"/>
                      <a:pt x="1926486" y="885679"/>
                      <a:pt x="1907829" y="878681"/>
                    </a:cubicBezTo>
                    <a:cubicBezTo>
                      <a:pt x="1898500" y="874017"/>
                      <a:pt x="1870511" y="848363"/>
                      <a:pt x="1861184" y="839033"/>
                    </a:cubicBezTo>
                    <a:cubicBezTo>
                      <a:pt x="1805209" y="773729"/>
                      <a:pt x="1828532" y="701429"/>
                      <a:pt x="1870511" y="636124"/>
                    </a:cubicBezTo>
                    <a:cubicBezTo>
                      <a:pt x="1886838" y="612802"/>
                      <a:pt x="1914825" y="573154"/>
                      <a:pt x="1945145" y="568491"/>
                    </a:cubicBezTo>
                    <a:cubicBezTo>
                      <a:pt x="1935816" y="582484"/>
                      <a:pt x="1924154" y="591813"/>
                      <a:pt x="1912493" y="608138"/>
                    </a:cubicBezTo>
                    <a:cubicBezTo>
                      <a:pt x="1891502" y="645454"/>
                      <a:pt x="1875177" y="687436"/>
                      <a:pt x="1863516" y="729415"/>
                    </a:cubicBezTo>
                    <a:cubicBezTo>
                      <a:pt x="1870511" y="738745"/>
                      <a:pt x="1903163" y="687436"/>
                      <a:pt x="1910161" y="680438"/>
                    </a:cubicBezTo>
                    <a:cubicBezTo>
                      <a:pt x="1970800" y="626797"/>
                      <a:pt x="2103738" y="617468"/>
                      <a:pt x="2180704" y="591813"/>
                    </a:cubicBezTo>
                    <a:lnTo>
                      <a:pt x="2085081" y="668777"/>
                    </a:lnTo>
                    <a:cubicBezTo>
                      <a:pt x="2059427" y="703761"/>
                      <a:pt x="2022108" y="736413"/>
                      <a:pt x="2015113" y="780727"/>
                    </a:cubicBezTo>
                    <a:cubicBezTo>
                      <a:pt x="2092076" y="699097"/>
                      <a:pt x="2166711" y="615136"/>
                      <a:pt x="2273994" y="570822"/>
                    </a:cubicBezTo>
                    <a:cubicBezTo>
                      <a:pt x="2220351" y="573154"/>
                      <a:pt x="2166711" y="587147"/>
                      <a:pt x="2113067" y="584816"/>
                    </a:cubicBezTo>
                    <a:cubicBezTo>
                      <a:pt x="2099074" y="584816"/>
                      <a:pt x="2089745" y="580152"/>
                      <a:pt x="2078083" y="580152"/>
                    </a:cubicBezTo>
                    <a:cubicBezTo>
                      <a:pt x="2038436" y="575486"/>
                      <a:pt x="1984793" y="563825"/>
                      <a:pt x="1945145" y="568491"/>
                    </a:cubicBezTo>
                    <a:cubicBezTo>
                      <a:pt x="1945145" y="566156"/>
                      <a:pt x="1942813" y="554495"/>
                      <a:pt x="1949809" y="547500"/>
                    </a:cubicBezTo>
                    <a:cubicBezTo>
                      <a:pt x="1968468" y="533507"/>
                      <a:pt x="2001120" y="547500"/>
                      <a:pt x="2022108" y="545168"/>
                    </a:cubicBezTo>
                    <a:cubicBezTo>
                      <a:pt x="2169042" y="535838"/>
                      <a:pt x="2311310" y="472866"/>
                      <a:pt x="2458244" y="538170"/>
                    </a:cubicBezTo>
                    <a:cubicBezTo>
                      <a:pt x="2451246" y="517179"/>
                      <a:pt x="2418594" y="500854"/>
                      <a:pt x="2397606" y="496188"/>
                    </a:cubicBezTo>
                    <a:cubicBezTo>
                      <a:pt x="2292654" y="463539"/>
                      <a:pt x="2178372" y="496188"/>
                      <a:pt x="2075752" y="521845"/>
                    </a:cubicBezTo>
                    <a:cubicBezTo>
                      <a:pt x="2066422" y="512516"/>
                      <a:pt x="2110736" y="484527"/>
                      <a:pt x="2115399" y="479863"/>
                    </a:cubicBezTo>
                    <a:cubicBezTo>
                      <a:pt x="2180704" y="433218"/>
                      <a:pt x="2260001" y="416893"/>
                      <a:pt x="2339299" y="419225"/>
                    </a:cubicBezTo>
                    <a:lnTo>
                      <a:pt x="2262333" y="402898"/>
                    </a:lnTo>
                    <a:cubicBezTo>
                      <a:pt x="2176040" y="400566"/>
                      <a:pt x="2127060" y="447211"/>
                      <a:pt x="2066422" y="500854"/>
                    </a:cubicBezTo>
                    <a:cubicBezTo>
                      <a:pt x="2052429" y="512516"/>
                      <a:pt x="2050097" y="533507"/>
                      <a:pt x="2024443" y="528841"/>
                    </a:cubicBezTo>
                    <a:cubicBezTo>
                      <a:pt x="2010447" y="514847"/>
                      <a:pt x="2089745" y="430886"/>
                      <a:pt x="2101406" y="419225"/>
                    </a:cubicBezTo>
                    <a:cubicBezTo>
                      <a:pt x="2157381" y="365582"/>
                      <a:pt x="2211024" y="349257"/>
                      <a:pt x="2287987" y="372580"/>
                    </a:cubicBezTo>
                    <a:cubicBezTo>
                      <a:pt x="2390608" y="402898"/>
                      <a:pt x="2532875" y="454209"/>
                      <a:pt x="2586519" y="549832"/>
                    </a:cubicBezTo>
                    <a:cubicBezTo>
                      <a:pt x="2602843" y="580152"/>
                      <a:pt x="2621503" y="605806"/>
                      <a:pt x="2570191" y="603475"/>
                    </a:cubicBezTo>
                    <a:cubicBezTo>
                      <a:pt x="2570191" y="603475"/>
                      <a:pt x="2572526" y="610470"/>
                      <a:pt x="2574857" y="612802"/>
                    </a:cubicBezTo>
                    <a:cubicBezTo>
                      <a:pt x="2595848" y="622131"/>
                      <a:pt x="2668148" y="629129"/>
                      <a:pt x="2700800" y="636124"/>
                    </a:cubicBezTo>
                    <a:cubicBezTo>
                      <a:pt x="2801086" y="664113"/>
                      <a:pt x="2910704" y="713090"/>
                      <a:pt x="2952683" y="815711"/>
                    </a:cubicBezTo>
                    <a:lnTo>
                      <a:pt x="2966676" y="874017"/>
                    </a:lnTo>
                    <a:cubicBezTo>
                      <a:pt x="2980672" y="701429"/>
                      <a:pt x="2756772" y="617468"/>
                      <a:pt x="2616836" y="598809"/>
                    </a:cubicBezTo>
                    <a:cubicBezTo>
                      <a:pt x="2626166" y="584816"/>
                      <a:pt x="2640159" y="591813"/>
                      <a:pt x="2640159" y="568491"/>
                    </a:cubicBezTo>
                    <a:cubicBezTo>
                      <a:pt x="2640159" y="510184"/>
                      <a:pt x="2507221" y="414559"/>
                      <a:pt x="2451246" y="405232"/>
                    </a:cubicBezTo>
                    <a:cubicBezTo>
                      <a:pt x="2451246" y="393571"/>
                      <a:pt x="2474569" y="400566"/>
                      <a:pt x="2481567" y="400566"/>
                    </a:cubicBezTo>
                    <a:cubicBezTo>
                      <a:pt x="2558530" y="416893"/>
                      <a:pt x="2696134" y="493857"/>
                      <a:pt x="2698466" y="582484"/>
                    </a:cubicBezTo>
                    <a:cubicBezTo>
                      <a:pt x="2829075" y="596477"/>
                      <a:pt x="2964345" y="666445"/>
                      <a:pt x="2978338" y="811044"/>
                    </a:cubicBezTo>
                    <a:cubicBezTo>
                      <a:pt x="2985336" y="878681"/>
                      <a:pt x="2962013" y="948649"/>
                      <a:pt x="2950352" y="1013953"/>
                    </a:cubicBezTo>
                    <a:cubicBezTo>
                      <a:pt x="2966676" y="1016285"/>
                      <a:pt x="2959681" y="1009287"/>
                      <a:pt x="2964345" y="1002292"/>
                    </a:cubicBezTo>
                    <a:cubicBezTo>
                      <a:pt x="3059967" y="841365"/>
                      <a:pt x="2964345" y="638459"/>
                      <a:pt x="2794091" y="580152"/>
                    </a:cubicBezTo>
                    <a:cubicBezTo>
                      <a:pt x="2773100" y="573154"/>
                      <a:pt x="2745111" y="575486"/>
                      <a:pt x="2731118" y="559161"/>
                    </a:cubicBezTo>
                    <a:cubicBezTo>
                      <a:pt x="2906038" y="547500"/>
                      <a:pt x="3041311" y="694431"/>
                      <a:pt x="3029649" y="867019"/>
                    </a:cubicBezTo>
                    <a:cubicBezTo>
                      <a:pt x="3020320" y="992962"/>
                      <a:pt x="2889713" y="1312482"/>
                      <a:pt x="2805752" y="1405772"/>
                    </a:cubicBezTo>
                    <a:cubicBezTo>
                      <a:pt x="2787093" y="1426763"/>
                      <a:pt x="2759107" y="1440756"/>
                      <a:pt x="2742779" y="1464079"/>
                    </a:cubicBezTo>
                    <a:cubicBezTo>
                      <a:pt x="2705464" y="1515391"/>
                      <a:pt x="2703132" y="1648329"/>
                      <a:pt x="2707795" y="1711302"/>
                    </a:cubicBezTo>
                    <a:cubicBezTo>
                      <a:pt x="2707795" y="1725295"/>
                      <a:pt x="2712462" y="1762610"/>
                      <a:pt x="2714793" y="1774272"/>
                    </a:cubicBezTo>
                    <a:cubicBezTo>
                      <a:pt x="2721788" y="1795263"/>
                      <a:pt x="2801086" y="1823249"/>
                      <a:pt x="2822077" y="1839576"/>
                    </a:cubicBezTo>
                    <a:cubicBezTo>
                      <a:pt x="2831407" y="1846571"/>
                      <a:pt x="2833738" y="1858233"/>
                      <a:pt x="2843068" y="1865231"/>
                    </a:cubicBezTo>
                    <a:cubicBezTo>
                      <a:pt x="2868722" y="1881555"/>
                      <a:pt x="2950352" y="1893217"/>
                      <a:pt x="2962013" y="1928201"/>
                    </a:cubicBezTo>
                    <a:cubicBezTo>
                      <a:pt x="2962013" y="1935199"/>
                      <a:pt x="2959681" y="1942194"/>
                      <a:pt x="2962013" y="1946860"/>
                    </a:cubicBezTo>
                    <a:cubicBezTo>
                      <a:pt x="2969011" y="1972514"/>
                      <a:pt x="3370160" y="2149766"/>
                      <a:pt x="3428466" y="2187082"/>
                    </a:cubicBezTo>
                    <a:cubicBezTo>
                      <a:pt x="3570734" y="2280373"/>
                      <a:pt x="3640702" y="2424975"/>
                      <a:pt x="3696677" y="2578904"/>
                    </a:cubicBezTo>
                    <a:cubicBezTo>
                      <a:pt x="3785304" y="2826124"/>
                      <a:pt x="3866934" y="3112994"/>
                      <a:pt x="3927572" y="3369543"/>
                    </a:cubicBezTo>
                    <a:cubicBezTo>
                      <a:pt x="3985879" y="3621426"/>
                      <a:pt x="4065177" y="3917626"/>
                      <a:pt x="3934567" y="4155516"/>
                    </a:cubicBezTo>
                    <a:close/>
                    <a:moveTo>
                      <a:pt x="2369617" y="419225"/>
                    </a:moveTo>
                    <a:cubicBezTo>
                      <a:pt x="2362622" y="414559"/>
                      <a:pt x="2353292" y="423889"/>
                      <a:pt x="2357955" y="423889"/>
                    </a:cubicBezTo>
                    <a:cubicBezTo>
                      <a:pt x="2364953" y="428555"/>
                      <a:pt x="2374283" y="419225"/>
                      <a:pt x="2369617" y="419225"/>
                    </a:cubicBezTo>
                    <a:close/>
                    <a:moveTo>
                      <a:pt x="2357955" y="603475"/>
                    </a:moveTo>
                    <a:cubicBezTo>
                      <a:pt x="2271663" y="598809"/>
                      <a:pt x="2185367" y="657115"/>
                      <a:pt x="2129395" y="717754"/>
                    </a:cubicBezTo>
                    <a:cubicBezTo>
                      <a:pt x="2171374" y="706092"/>
                      <a:pt x="2208690" y="671108"/>
                      <a:pt x="2248340" y="650120"/>
                    </a:cubicBezTo>
                    <a:cubicBezTo>
                      <a:pt x="2280992" y="633793"/>
                      <a:pt x="2308978" y="624463"/>
                      <a:pt x="2343962" y="615136"/>
                    </a:cubicBezTo>
                    <a:cubicBezTo>
                      <a:pt x="2353292" y="612802"/>
                      <a:pt x="2360287" y="622131"/>
                      <a:pt x="2357955" y="603475"/>
                    </a:cubicBezTo>
                    <a:close/>
                    <a:moveTo>
                      <a:pt x="2628498" y="925326"/>
                    </a:moveTo>
                    <a:cubicBezTo>
                      <a:pt x="2598180" y="850695"/>
                      <a:pt x="2588850" y="769065"/>
                      <a:pt x="2546868" y="699097"/>
                    </a:cubicBezTo>
                    <a:lnTo>
                      <a:pt x="2530544" y="682770"/>
                    </a:lnTo>
                    <a:cubicBezTo>
                      <a:pt x="2546868" y="766733"/>
                      <a:pt x="2570191" y="860024"/>
                      <a:pt x="2628498" y="922994"/>
                    </a:cubicBezTo>
                    <a:close/>
                    <a:moveTo>
                      <a:pt x="2817414" y="902003"/>
                    </a:moveTo>
                    <a:cubicBezTo>
                      <a:pt x="2796423" y="832035"/>
                      <a:pt x="2740448" y="764399"/>
                      <a:pt x="2684473" y="715422"/>
                    </a:cubicBezTo>
                    <a:cubicBezTo>
                      <a:pt x="2635496" y="671108"/>
                      <a:pt x="2574857" y="631461"/>
                      <a:pt x="2507221" y="626797"/>
                    </a:cubicBezTo>
                    <a:lnTo>
                      <a:pt x="2574857" y="664113"/>
                    </a:lnTo>
                    <a:cubicBezTo>
                      <a:pt x="2665816" y="720088"/>
                      <a:pt x="2721788" y="794720"/>
                      <a:pt x="2787093" y="876349"/>
                    </a:cubicBezTo>
                    <a:cubicBezTo>
                      <a:pt x="2794091" y="885679"/>
                      <a:pt x="2803418" y="904335"/>
                      <a:pt x="2815079" y="902003"/>
                    </a:cubicBezTo>
                    <a:close/>
                    <a:moveTo>
                      <a:pt x="1264121" y="1993505"/>
                    </a:moveTo>
                    <a:cubicBezTo>
                      <a:pt x="1268788" y="1993505"/>
                      <a:pt x="1268788" y="1988839"/>
                      <a:pt x="1264121" y="1988839"/>
                    </a:cubicBezTo>
                    <a:lnTo>
                      <a:pt x="1264121" y="1993505"/>
                    </a:lnTo>
                    <a:close/>
                    <a:moveTo>
                      <a:pt x="1282781" y="3975932"/>
                    </a:moveTo>
                    <a:cubicBezTo>
                      <a:pt x="1205815" y="4069223"/>
                      <a:pt x="1196488" y="4234814"/>
                      <a:pt x="1203483" y="4351427"/>
                    </a:cubicBezTo>
                    <a:cubicBezTo>
                      <a:pt x="1203483" y="4360757"/>
                      <a:pt x="1203483" y="4388743"/>
                      <a:pt x="1215144" y="4393409"/>
                    </a:cubicBezTo>
                    <a:cubicBezTo>
                      <a:pt x="1280449" y="4237145"/>
                      <a:pt x="1418053" y="4127530"/>
                      <a:pt x="1553323" y="4036571"/>
                    </a:cubicBezTo>
                    <a:cubicBezTo>
                      <a:pt x="1688596" y="3649415"/>
                      <a:pt x="1739905" y="3236602"/>
                      <a:pt x="1739905" y="2826124"/>
                    </a:cubicBezTo>
                    <a:cubicBezTo>
                      <a:pt x="1730575" y="2826124"/>
                      <a:pt x="1728243" y="2837785"/>
                      <a:pt x="1728243" y="2847115"/>
                    </a:cubicBezTo>
                    <a:cubicBezTo>
                      <a:pt x="1711918" y="3003375"/>
                      <a:pt x="1707252" y="3161971"/>
                      <a:pt x="1681598" y="3318231"/>
                    </a:cubicBezTo>
                    <a:cubicBezTo>
                      <a:pt x="1672268" y="3369543"/>
                      <a:pt x="1644282" y="3430181"/>
                      <a:pt x="1639619" y="3465165"/>
                    </a:cubicBezTo>
                    <a:cubicBezTo>
                      <a:pt x="1630289" y="3523472"/>
                      <a:pt x="1648946" y="3542131"/>
                      <a:pt x="1623291" y="3614431"/>
                    </a:cubicBezTo>
                    <a:cubicBezTo>
                      <a:pt x="1555655" y="3794014"/>
                      <a:pt x="1394731" y="3842992"/>
                      <a:pt x="1285112" y="3975932"/>
                    </a:cubicBezTo>
                    <a:close/>
                    <a:moveTo>
                      <a:pt x="1383069" y="3406859"/>
                    </a:moveTo>
                    <a:lnTo>
                      <a:pt x="1138181" y="2413314"/>
                    </a:lnTo>
                    <a:cubicBezTo>
                      <a:pt x="1126520" y="2420309"/>
                      <a:pt x="1131183" y="2424975"/>
                      <a:pt x="1131183" y="2436636"/>
                    </a:cubicBezTo>
                    <a:cubicBezTo>
                      <a:pt x="1145176" y="2525261"/>
                      <a:pt x="1177829" y="2613888"/>
                      <a:pt x="1196488" y="2700181"/>
                    </a:cubicBezTo>
                    <a:cubicBezTo>
                      <a:pt x="1222142" y="2823792"/>
                      <a:pt x="1222142" y="2947403"/>
                      <a:pt x="1285112" y="3064017"/>
                    </a:cubicBezTo>
                    <a:lnTo>
                      <a:pt x="1380735" y="3406859"/>
                    </a:lnTo>
                    <a:close/>
                    <a:moveTo>
                      <a:pt x="1432046" y="3376538"/>
                    </a:moveTo>
                    <a:lnTo>
                      <a:pt x="1138181" y="2189416"/>
                    </a:lnTo>
                    <a:lnTo>
                      <a:pt x="1112524" y="2196412"/>
                    </a:lnTo>
                    <a:lnTo>
                      <a:pt x="1406392" y="3383536"/>
                    </a:lnTo>
                    <a:lnTo>
                      <a:pt x="1432046" y="3376538"/>
                    </a:lnTo>
                    <a:close/>
                    <a:moveTo>
                      <a:pt x="1460032" y="2236062"/>
                    </a:moveTo>
                    <a:cubicBezTo>
                      <a:pt x="1373740" y="2128775"/>
                      <a:pt x="1285112" y="2273378"/>
                      <a:pt x="1261790" y="2352675"/>
                    </a:cubicBezTo>
                    <a:lnTo>
                      <a:pt x="1434378" y="3061682"/>
                    </a:lnTo>
                    <a:lnTo>
                      <a:pt x="1443708" y="3043026"/>
                    </a:lnTo>
                    <a:lnTo>
                      <a:pt x="1376071" y="2770149"/>
                    </a:lnTo>
                    <a:cubicBezTo>
                      <a:pt x="1376071" y="2730501"/>
                      <a:pt x="1448371" y="2695517"/>
                      <a:pt x="1450703" y="2679193"/>
                    </a:cubicBezTo>
                    <a:cubicBezTo>
                      <a:pt x="1450703" y="2655870"/>
                      <a:pt x="1362078" y="2546252"/>
                      <a:pt x="1371408" y="2539257"/>
                    </a:cubicBezTo>
                    <a:cubicBezTo>
                      <a:pt x="1418053" y="2567243"/>
                      <a:pt x="1450703" y="2613888"/>
                      <a:pt x="1478692" y="2658202"/>
                    </a:cubicBezTo>
                    <a:lnTo>
                      <a:pt x="1532332" y="2791140"/>
                    </a:lnTo>
                    <a:cubicBezTo>
                      <a:pt x="1534667" y="2781810"/>
                      <a:pt x="1536998" y="2770149"/>
                      <a:pt x="1539330" y="2760822"/>
                    </a:cubicBezTo>
                    <a:cubicBezTo>
                      <a:pt x="1546328" y="2632547"/>
                      <a:pt x="1541662" y="2338679"/>
                      <a:pt x="1460032" y="2236062"/>
                    </a:cubicBezTo>
                    <a:close/>
                    <a:moveTo>
                      <a:pt x="2432590" y="2070469"/>
                    </a:moveTo>
                    <a:cubicBezTo>
                      <a:pt x="2432590" y="2061142"/>
                      <a:pt x="2413930" y="2044814"/>
                      <a:pt x="2406932" y="2037819"/>
                    </a:cubicBezTo>
                    <a:cubicBezTo>
                      <a:pt x="2332301" y="1967851"/>
                      <a:pt x="2253003" y="1902546"/>
                      <a:pt x="2180704" y="1830247"/>
                    </a:cubicBezTo>
                    <a:cubicBezTo>
                      <a:pt x="2166711" y="1816254"/>
                      <a:pt x="2159713" y="1778935"/>
                      <a:pt x="2131727" y="1813919"/>
                    </a:cubicBezTo>
                    <a:cubicBezTo>
                      <a:pt x="2096743" y="1855901"/>
                      <a:pt x="2152718" y="1907210"/>
                      <a:pt x="2180704" y="1939862"/>
                    </a:cubicBezTo>
                    <a:lnTo>
                      <a:pt x="2332301" y="2210405"/>
                    </a:lnTo>
                    <a:cubicBezTo>
                      <a:pt x="2355624" y="2159096"/>
                      <a:pt x="2376615" y="2093791"/>
                      <a:pt x="2432590" y="2070469"/>
                    </a:cubicBezTo>
                    <a:close/>
                    <a:moveTo>
                      <a:pt x="2833738" y="1893217"/>
                    </a:moveTo>
                    <a:cubicBezTo>
                      <a:pt x="2833738" y="1883887"/>
                      <a:pt x="2822077" y="1872226"/>
                      <a:pt x="2815079" y="1865231"/>
                    </a:cubicBezTo>
                    <a:cubicBezTo>
                      <a:pt x="2808084" y="1858233"/>
                      <a:pt x="2735784" y="1809256"/>
                      <a:pt x="2731118" y="1813919"/>
                    </a:cubicBezTo>
                    <a:cubicBezTo>
                      <a:pt x="2742779" y="1876892"/>
                      <a:pt x="2747446" y="1942194"/>
                      <a:pt x="2770768" y="2002835"/>
                    </a:cubicBezTo>
                    <a:cubicBezTo>
                      <a:pt x="2796423" y="1991174"/>
                      <a:pt x="2836070" y="1916539"/>
                      <a:pt x="2833738" y="1893217"/>
                    </a:cubicBezTo>
                    <a:close/>
                    <a:moveTo>
                      <a:pt x="2945688" y="1939862"/>
                    </a:moveTo>
                    <a:cubicBezTo>
                      <a:pt x="2945688" y="1928201"/>
                      <a:pt x="2873386" y="1874560"/>
                      <a:pt x="2859393" y="1869894"/>
                    </a:cubicBezTo>
                    <a:cubicBezTo>
                      <a:pt x="2840736" y="1862899"/>
                      <a:pt x="2854729" y="1895548"/>
                      <a:pt x="2854729" y="1904878"/>
                    </a:cubicBezTo>
                    <a:cubicBezTo>
                      <a:pt x="2850063" y="1963185"/>
                      <a:pt x="2803418" y="2007498"/>
                      <a:pt x="2801086" y="2042482"/>
                    </a:cubicBezTo>
                    <a:cubicBezTo>
                      <a:pt x="2801086" y="2070469"/>
                      <a:pt x="2826740" y="2086796"/>
                      <a:pt x="2829075" y="2112451"/>
                    </a:cubicBezTo>
                    <a:cubicBezTo>
                      <a:pt x="2833738" y="2142771"/>
                      <a:pt x="2824409" y="2187082"/>
                      <a:pt x="2829075" y="2219734"/>
                    </a:cubicBezTo>
                    <a:cubicBezTo>
                      <a:pt x="2845400" y="2222066"/>
                      <a:pt x="2838402" y="2215071"/>
                      <a:pt x="2843068" y="2208073"/>
                    </a:cubicBezTo>
                    <a:cubicBezTo>
                      <a:pt x="2859393" y="2175421"/>
                      <a:pt x="2875720" y="2135773"/>
                      <a:pt x="2889713" y="2100789"/>
                    </a:cubicBezTo>
                    <a:cubicBezTo>
                      <a:pt x="2899043" y="2077466"/>
                      <a:pt x="2945688" y="1958521"/>
                      <a:pt x="2945688" y="1942194"/>
                    </a:cubicBezTo>
                    <a:close/>
                    <a:moveTo>
                      <a:pt x="3232555" y="4118200"/>
                    </a:moveTo>
                    <a:cubicBezTo>
                      <a:pt x="3246549" y="4132193"/>
                      <a:pt x="3258210" y="4069223"/>
                      <a:pt x="3260544" y="4062225"/>
                    </a:cubicBezTo>
                    <a:cubicBezTo>
                      <a:pt x="3276869" y="4020246"/>
                      <a:pt x="3370160" y="3940948"/>
                      <a:pt x="3372492" y="3924621"/>
                    </a:cubicBezTo>
                    <a:cubicBezTo>
                      <a:pt x="3377158" y="3896635"/>
                      <a:pt x="3353835" y="3849989"/>
                      <a:pt x="3353835" y="3826667"/>
                    </a:cubicBezTo>
                    <a:cubicBezTo>
                      <a:pt x="3353835" y="3798681"/>
                      <a:pt x="3377158" y="3784685"/>
                      <a:pt x="3381821" y="3761362"/>
                    </a:cubicBezTo>
                    <a:cubicBezTo>
                      <a:pt x="3393482" y="3703056"/>
                      <a:pt x="3358498" y="3607433"/>
                      <a:pt x="3335176" y="3553793"/>
                    </a:cubicBezTo>
                    <a:cubicBezTo>
                      <a:pt x="3325846" y="3532802"/>
                      <a:pt x="3316517" y="3507147"/>
                      <a:pt x="3300192" y="3490820"/>
                    </a:cubicBezTo>
                    <a:cubicBezTo>
                      <a:pt x="3279201" y="3605101"/>
                      <a:pt x="3260544" y="3721715"/>
                      <a:pt x="3251215" y="3838328"/>
                    </a:cubicBezTo>
                    <a:cubicBezTo>
                      <a:pt x="3244217" y="3931619"/>
                      <a:pt x="3248883" y="4024909"/>
                      <a:pt x="3234887" y="4115868"/>
                    </a:cubicBezTo>
                    <a:close/>
                    <a:moveTo>
                      <a:pt x="3582396" y="4181170"/>
                    </a:moveTo>
                    <a:cubicBezTo>
                      <a:pt x="3505432" y="4087880"/>
                      <a:pt x="3372492" y="4045900"/>
                      <a:pt x="3272206" y="4132193"/>
                    </a:cubicBezTo>
                    <a:cubicBezTo>
                      <a:pt x="3267539" y="4136859"/>
                      <a:pt x="3223226" y="4185836"/>
                      <a:pt x="3220894" y="4190500"/>
                    </a:cubicBezTo>
                    <a:cubicBezTo>
                      <a:pt x="3216231" y="4202161"/>
                      <a:pt x="3227892" y="4197498"/>
                      <a:pt x="3234887" y="4199830"/>
                    </a:cubicBezTo>
                    <a:cubicBezTo>
                      <a:pt x="3337508" y="4206828"/>
                      <a:pt x="3416805" y="4223152"/>
                      <a:pt x="3503098" y="4286122"/>
                    </a:cubicBezTo>
                    <a:cubicBezTo>
                      <a:pt x="3531087" y="4307113"/>
                      <a:pt x="3566071" y="4370086"/>
                      <a:pt x="3566071" y="4402736"/>
                    </a:cubicBezTo>
                    <a:lnTo>
                      <a:pt x="3566071" y="4491363"/>
                    </a:lnTo>
                    <a:cubicBezTo>
                      <a:pt x="3589393" y="4475038"/>
                      <a:pt x="3643034" y="4442386"/>
                      <a:pt x="3647700" y="4414397"/>
                    </a:cubicBezTo>
                    <a:cubicBezTo>
                      <a:pt x="3659361" y="4325773"/>
                      <a:pt x="3640702" y="4248807"/>
                      <a:pt x="3584727" y="4181170"/>
                    </a:cubicBezTo>
                    <a:close/>
                    <a:moveTo>
                      <a:pt x="816327" y="2016828"/>
                    </a:moveTo>
                    <a:cubicBezTo>
                      <a:pt x="811664" y="2002835"/>
                      <a:pt x="816327" y="1977178"/>
                      <a:pt x="802334" y="1970183"/>
                    </a:cubicBezTo>
                    <a:cubicBezTo>
                      <a:pt x="802334" y="1995837"/>
                      <a:pt x="802334" y="2019160"/>
                      <a:pt x="806998" y="2044814"/>
                    </a:cubicBezTo>
                    <a:cubicBezTo>
                      <a:pt x="846648" y="2093791"/>
                      <a:pt x="820991" y="2035485"/>
                      <a:pt x="816327" y="2016828"/>
                    </a:cubicBezTo>
                    <a:close/>
                    <a:moveTo>
                      <a:pt x="2169042" y="3087339"/>
                    </a:moveTo>
                    <a:cubicBezTo>
                      <a:pt x="2173706" y="3108327"/>
                      <a:pt x="2197028" y="3138648"/>
                      <a:pt x="2180704" y="3159639"/>
                    </a:cubicBezTo>
                    <a:cubicBezTo>
                      <a:pt x="2171374" y="3143311"/>
                      <a:pt x="2157381" y="3126987"/>
                      <a:pt x="2152718" y="3108327"/>
                    </a:cubicBezTo>
                    <a:lnTo>
                      <a:pt x="2019777" y="2707179"/>
                    </a:lnTo>
                    <a:lnTo>
                      <a:pt x="2008115" y="2751492"/>
                    </a:lnTo>
                    <a:cubicBezTo>
                      <a:pt x="2008115" y="2795806"/>
                      <a:pt x="1996454" y="2837785"/>
                      <a:pt x="1984793" y="2879767"/>
                    </a:cubicBezTo>
                    <a:cubicBezTo>
                      <a:pt x="1966136" y="2949735"/>
                      <a:pt x="1945145" y="3024366"/>
                      <a:pt x="1921822" y="3092003"/>
                    </a:cubicBezTo>
                    <a:cubicBezTo>
                      <a:pt x="1905495" y="3140980"/>
                      <a:pt x="1872845" y="3187625"/>
                      <a:pt x="1861184" y="3241268"/>
                    </a:cubicBezTo>
                    <a:cubicBezTo>
                      <a:pt x="1844857" y="3311236"/>
                      <a:pt x="1835527" y="3392866"/>
                      <a:pt x="1821534" y="3467497"/>
                    </a:cubicBezTo>
                    <a:cubicBezTo>
                      <a:pt x="1809873" y="3530470"/>
                      <a:pt x="1774889" y="3644749"/>
                      <a:pt x="1777220" y="3700724"/>
                    </a:cubicBezTo>
                    <a:lnTo>
                      <a:pt x="1702589" y="4090214"/>
                    </a:lnTo>
                    <a:cubicBezTo>
                      <a:pt x="1693259" y="4090214"/>
                      <a:pt x="1690927" y="4078553"/>
                      <a:pt x="1690927" y="4069223"/>
                    </a:cubicBezTo>
                    <a:cubicBezTo>
                      <a:pt x="1686264" y="4022578"/>
                      <a:pt x="1690927" y="3952610"/>
                      <a:pt x="1697925" y="3903633"/>
                    </a:cubicBezTo>
                    <a:cubicBezTo>
                      <a:pt x="1723580" y="3682067"/>
                      <a:pt x="1793548" y="3432513"/>
                      <a:pt x="1833195" y="3206284"/>
                    </a:cubicBezTo>
                    <a:cubicBezTo>
                      <a:pt x="1854186" y="3087339"/>
                      <a:pt x="1865848" y="2970726"/>
                      <a:pt x="1893834" y="2854113"/>
                    </a:cubicBezTo>
                    <a:cubicBezTo>
                      <a:pt x="1940479" y="2655870"/>
                      <a:pt x="1963802" y="2462291"/>
                      <a:pt x="1907829" y="2261716"/>
                    </a:cubicBezTo>
                    <a:cubicBezTo>
                      <a:pt x="1889170" y="2196412"/>
                      <a:pt x="1861184" y="2135773"/>
                      <a:pt x="1835527" y="2072803"/>
                    </a:cubicBezTo>
                    <a:cubicBezTo>
                      <a:pt x="1844857" y="2063473"/>
                      <a:pt x="1886838" y="2121780"/>
                      <a:pt x="1891502" y="2128775"/>
                    </a:cubicBezTo>
                    <a:cubicBezTo>
                      <a:pt x="1968468" y="2250055"/>
                      <a:pt x="1956806" y="2352675"/>
                      <a:pt x="1980129" y="2480950"/>
                    </a:cubicBezTo>
                    <a:cubicBezTo>
                      <a:pt x="1996454" y="2562579"/>
                      <a:pt x="2061759" y="2690854"/>
                      <a:pt x="2092076" y="2777147"/>
                    </a:cubicBezTo>
                    <a:cubicBezTo>
                      <a:pt x="2124729" y="2868106"/>
                      <a:pt x="2150383" y="2956730"/>
                      <a:pt x="2166711" y="3050021"/>
                    </a:cubicBezTo>
                    <a:cubicBezTo>
                      <a:pt x="2166711" y="3061682"/>
                      <a:pt x="2166711" y="3075678"/>
                      <a:pt x="2166711" y="3087339"/>
                    </a:cubicBezTo>
                    <a:close/>
                    <a:moveTo>
                      <a:pt x="1956806" y="2833122"/>
                    </a:moveTo>
                    <a:lnTo>
                      <a:pt x="1907829" y="2959065"/>
                    </a:lnTo>
                    <a:lnTo>
                      <a:pt x="1907829" y="2987051"/>
                    </a:lnTo>
                    <a:cubicBezTo>
                      <a:pt x="1924154" y="2935742"/>
                      <a:pt x="1954475" y="2884430"/>
                      <a:pt x="1956806" y="2833122"/>
                    </a:cubicBezTo>
                    <a:close/>
                    <a:moveTo>
                      <a:pt x="1784218" y="3710053"/>
                    </a:moveTo>
                    <a:cubicBezTo>
                      <a:pt x="1791216" y="3759030"/>
                      <a:pt x="1816870" y="3784685"/>
                      <a:pt x="1823866" y="3817337"/>
                    </a:cubicBezTo>
                    <a:cubicBezTo>
                      <a:pt x="1837861" y="3887305"/>
                      <a:pt x="1812204" y="4069223"/>
                      <a:pt x="1800543" y="4148521"/>
                    </a:cubicBezTo>
                    <a:cubicBezTo>
                      <a:pt x="1784218" y="4255805"/>
                      <a:pt x="1744571" y="4379413"/>
                      <a:pt x="1737573" y="4482033"/>
                    </a:cubicBezTo>
                    <a:cubicBezTo>
                      <a:pt x="1737573" y="4493695"/>
                      <a:pt x="1737573" y="4542672"/>
                      <a:pt x="1742236" y="4547338"/>
                    </a:cubicBezTo>
                    <a:cubicBezTo>
                      <a:pt x="1756232" y="4558999"/>
                      <a:pt x="1765559" y="4505356"/>
                      <a:pt x="1765559" y="4498361"/>
                    </a:cubicBezTo>
                    <a:cubicBezTo>
                      <a:pt x="1765559" y="4491363"/>
                      <a:pt x="1774889" y="4484365"/>
                      <a:pt x="1774889" y="4482033"/>
                    </a:cubicBezTo>
                    <a:cubicBezTo>
                      <a:pt x="1793548" y="4409734"/>
                      <a:pt x="1809873" y="4302450"/>
                      <a:pt x="1819202" y="4225484"/>
                    </a:cubicBezTo>
                    <a:cubicBezTo>
                      <a:pt x="1833195" y="4127530"/>
                      <a:pt x="1837861" y="4027241"/>
                      <a:pt x="1854186" y="3931619"/>
                    </a:cubicBezTo>
                    <a:lnTo>
                      <a:pt x="1931152" y="4155516"/>
                    </a:lnTo>
                    <a:lnTo>
                      <a:pt x="1940479" y="4160182"/>
                    </a:lnTo>
                    <a:cubicBezTo>
                      <a:pt x="1931152" y="4036571"/>
                      <a:pt x="1898500" y="3908296"/>
                      <a:pt x="1849523" y="3794014"/>
                    </a:cubicBezTo>
                    <a:cubicBezTo>
                      <a:pt x="1837861" y="3766028"/>
                      <a:pt x="1814539" y="3700724"/>
                      <a:pt x="1779555" y="3705390"/>
                    </a:cubicBezTo>
                    <a:close/>
                    <a:moveTo>
                      <a:pt x="2623834" y="3947944"/>
                    </a:moveTo>
                    <a:cubicBezTo>
                      <a:pt x="2623834" y="3964271"/>
                      <a:pt x="2623834" y="3982928"/>
                      <a:pt x="2630832" y="3999255"/>
                    </a:cubicBezTo>
                    <a:cubicBezTo>
                      <a:pt x="2630832" y="4006250"/>
                      <a:pt x="2630832" y="4017912"/>
                      <a:pt x="2642494" y="4008585"/>
                    </a:cubicBezTo>
                    <a:cubicBezTo>
                      <a:pt x="2644825" y="4006250"/>
                      <a:pt x="2656487" y="3931619"/>
                      <a:pt x="2658818" y="3917626"/>
                    </a:cubicBezTo>
                    <a:cubicBezTo>
                      <a:pt x="2689139" y="3721715"/>
                      <a:pt x="2693802" y="3507147"/>
                      <a:pt x="2698466" y="3308905"/>
                    </a:cubicBezTo>
                    <a:cubicBezTo>
                      <a:pt x="2700800" y="3210948"/>
                      <a:pt x="2712462" y="3108327"/>
                      <a:pt x="2705464" y="3010373"/>
                    </a:cubicBezTo>
                    <a:cubicBezTo>
                      <a:pt x="2700800" y="2959065"/>
                      <a:pt x="2679809" y="3003375"/>
                      <a:pt x="2677478" y="3033696"/>
                    </a:cubicBezTo>
                    <a:cubicBezTo>
                      <a:pt x="2668148" y="3119989"/>
                      <a:pt x="2677478" y="3229607"/>
                      <a:pt x="2670480" y="3320566"/>
                    </a:cubicBezTo>
                    <a:cubicBezTo>
                      <a:pt x="2658818" y="3525804"/>
                      <a:pt x="2628498" y="3742706"/>
                      <a:pt x="2623834" y="3945612"/>
                    </a:cubicBezTo>
                    <a:close/>
                    <a:moveTo>
                      <a:pt x="2710127" y="4020246"/>
                    </a:moveTo>
                    <a:cubicBezTo>
                      <a:pt x="2712462" y="4120532"/>
                      <a:pt x="2658818" y="4213823"/>
                      <a:pt x="2623834" y="4307113"/>
                    </a:cubicBezTo>
                    <a:cubicBezTo>
                      <a:pt x="2633164" y="4316443"/>
                      <a:pt x="2649489" y="4281459"/>
                      <a:pt x="2654155" y="4276796"/>
                    </a:cubicBezTo>
                    <a:cubicBezTo>
                      <a:pt x="2707795" y="4190500"/>
                      <a:pt x="2740448" y="4101875"/>
                      <a:pt x="2724123" y="3996923"/>
                    </a:cubicBezTo>
                    <a:cubicBezTo>
                      <a:pt x="2810416" y="3898967"/>
                      <a:pt x="2901375" y="3798681"/>
                      <a:pt x="2976006" y="3691394"/>
                    </a:cubicBezTo>
                    <a:cubicBezTo>
                      <a:pt x="2989999" y="3670406"/>
                      <a:pt x="3008658" y="3647083"/>
                      <a:pt x="3015656" y="3623761"/>
                    </a:cubicBezTo>
                    <a:cubicBezTo>
                      <a:pt x="2999329" y="3637754"/>
                      <a:pt x="2983004" y="3647083"/>
                      <a:pt x="2966676" y="3663408"/>
                    </a:cubicBezTo>
                    <a:cubicBezTo>
                      <a:pt x="2929361" y="3703056"/>
                      <a:pt x="2717125" y="3971266"/>
                      <a:pt x="2691471" y="3973601"/>
                    </a:cubicBezTo>
                    <a:cubicBezTo>
                      <a:pt x="2682141" y="3973601"/>
                      <a:pt x="2675143" y="3964271"/>
                      <a:pt x="2665816" y="3975932"/>
                    </a:cubicBezTo>
                    <a:cubicBezTo>
                      <a:pt x="2654155" y="3989925"/>
                      <a:pt x="2670480" y="4001587"/>
                      <a:pt x="2665816" y="4020246"/>
                    </a:cubicBezTo>
                    <a:cubicBezTo>
                      <a:pt x="2665816" y="4022578"/>
                      <a:pt x="2623834" y="4066891"/>
                      <a:pt x="2616836" y="4076218"/>
                    </a:cubicBezTo>
                    <a:cubicBezTo>
                      <a:pt x="2567859" y="4129862"/>
                      <a:pt x="2504889" y="4176507"/>
                      <a:pt x="2444251" y="4220821"/>
                    </a:cubicBezTo>
                    <a:cubicBezTo>
                      <a:pt x="2448914" y="4227816"/>
                      <a:pt x="2460576" y="4220821"/>
                      <a:pt x="2465239" y="4220821"/>
                    </a:cubicBezTo>
                    <a:cubicBezTo>
                      <a:pt x="2572526" y="4178839"/>
                      <a:pt x="2637827" y="4106539"/>
                      <a:pt x="2714793" y="4024909"/>
                    </a:cubicBezTo>
                    <a:close/>
                    <a:moveTo>
                      <a:pt x="2451246" y="2166094"/>
                    </a:moveTo>
                    <a:cubicBezTo>
                      <a:pt x="2455912" y="2177755"/>
                      <a:pt x="2460576" y="2196412"/>
                      <a:pt x="2469905" y="2212739"/>
                    </a:cubicBezTo>
                    <a:cubicBezTo>
                      <a:pt x="2504889" y="2273378"/>
                      <a:pt x="2565528" y="2359670"/>
                      <a:pt x="2614505" y="2406316"/>
                    </a:cubicBezTo>
                    <a:cubicBezTo>
                      <a:pt x="2619171" y="2410982"/>
                      <a:pt x="2630832" y="2424975"/>
                      <a:pt x="2635496" y="2410982"/>
                    </a:cubicBezTo>
                    <a:cubicBezTo>
                      <a:pt x="2602843" y="2329352"/>
                      <a:pt x="2507221" y="2250055"/>
                      <a:pt x="2467574" y="2173089"/>
                    </a:cubicBezTo>
                    <a:cubicBezTo>
                      <a:pt x="2462907" y="2166094"/>
                      <a:pt x="2462907" y="2161428"/>
                      <a:pt x="2467574" y="2156764"/>
                    </a:cubicBezTo>
                    <a:lnTo>
                      <a:pt x="2451246" y="2166094"/>
                    </a:lnTo>
                    <a:close/>
                    <a:moveTo>
                      <a:pt x="2698466" y="2917083"/>
                    </a:moveTo>
                    <a:cubicBezTo>
                      <a:pt x="2707795" y="2910085"/>
                      <a:pt x="2710127" y="2707179"/>
                      <a:pt x="2693802" y="2681524"/>
                    </a:cubicBezTo>
                    <a:cubicBezTo>
                      <a:pt x="2686804" y="2695517"/>
                      <a:pt x="2679809" y="2702515"/>
                      <a:pt x="2677478" y="2721172"/>
                    </a:cubicBezTo>
                    <a:cubicBezTo>
                      <a:pt x="2670480" y="2779478"/>
                      <a:pt x="2693802" y="2856444"/>
                      <a:pt x="2682141" y="2917083"/>
                    </a:cubicBezTo>
                    <a:cubicBezTo>
                      <a:pt x="2686804" y="2917083"/>
                      <a:pt x="2698466" y="2917083"/>
                      <a:pt x="2698466" y="2917083"/>
                    </a:cubicBezTo>
                    <a:close/>
                    <a:moveTo>
                      <a:pt x="1910161" y="2674526"/>
                    </a:moveTo>
                    <a:cubicBezTo>
                      <a:pt x="1933484" y="2658202"/>
                      <a:pt x="1886838" y="2639542"/>
                      <a:pt x="1872845" y="2637211"/>
                    </a:cubicBezTo>
                    <a:cubicBezTo>
                      <a:pt x="1844857" y="2634879"/>
                      <a:pt x="1807541" y="2637211"/>
                      <a:pt x="1777220" y="2637211"/>
                    </a:cubicBezTo>
                    <a:cubicBezTo>
                      <a:pt x="1746902" y="2637211"/>
                      <a:pt x="1767893" y="2665197"/>
                      <a:pt x="1788882" y="2674526"/>
                    </a:cubicBezTo>
                    <a:cubicBezTo>
                      <a:pt x="1800543" y="2679193"/>
                      <a:pt x="1900832" y="2679193"/>
                      <a:pt x="1910161" y="2674526"/>
                    </a:cubicBezTo>
                    <a:close/>
                    <a:moveTo>
                      <a:pt x="1809873" y="2798138"/>
                    </a:moveTo>
                    <a:cubicBezTo>
                      <a:pt x="1835527" y="2805133"/>
                      <a:pt x="1842525" y="2756156"/>
                      <a:pt x="1828532" y="2746826"/>
                    </a:cubicBezTo>
                    <a:cubicBezTo>
                      <a:pt x="1798211" y="2728170"/>
                      <a:pt x="1791216" y="2791140"/>
                      <a:pt x="1809873" y="2798138"/>
                    </a:cubicBezTo>
                    <a:close/>
                    <a:moveTo>
                      <a:pt x="3650032" y="3791683"/>
                    </a:moveTo>
                    <a:cubicBezTo>
                      <a:pt x="3631373" y="3791683"/>
                      <a:pt x="3573066" y="3810342"/>
                      <a:pt x="3552078" y="3817337"/>
                    </a:cubicBezTo>
                    <a:cubicBezTo>
                      <a:pt x="3519425" y="3828998"/>
                      <a:pt x="3454121" y="3866314"/>
                      <a:pt x="3426135" y="3887305"/>
                    </a:cubicBezTo>
                    <a:cubicBezTo>
                      <a:pt x="3419137" y="3891971"/>
                      <a:pt x="3416805" y="3896635"/>
                      <a:pt x="3428466" y="3896635"/>
                    </a:cubicBezTo>
                    <a:cubicBezTo>
                      <a:pt x="3444791" y="3896635"/>
                      <a:pt x="3498434" y="3882642"/>
                      <a:pt x="3512428" y="3880310"/>
                    </a:cubicBezTo>
                    <a:cubicBezTo>
                      <a:pt x="3559073" y="3866314"/>
                      <a:pt x="3591725" y="3838328"/>
                      <a:pt x="3647700" y="3833665"/>
                    </a:cubicBezTo>
                    <a:cubicBezTo>
                      <a:pt x="3724663" y="3826667"/>
                      <a:pt x="3785304" y="3849989"/>
                      <a:pt x="3857604" y="3868649"/>
                    </a:cubicBezTo>
                    <a:cubicBezTo>
                      <a:pt x="3859936" y="3856987"/>
                      <a:pt x="3850606" y="3854653"/>
                      <a:pt x="3843611" y="3849989"/>
                    </a:cubicBezTo>
                    <a:cubicBezTo>
                      <a:pt x="3801629" y="3822003"/>
                      <a:pt x="3699009" y="3789351"/>
                      <a:pt x="3650032" y="3794014"/>
                    </a:cubicBezTo>
                    <a:close/>
                    <a:moveTo>
                      <a:pt x="678723" y="1620343"/>
                    </a:moveTo>
                    <a:cubicBezTo>
                      <a:pt x="555115" y="1550375"/>
                      <a:pt x="426840" y="1492068"/>
                      <a:pt x="305560" y="1419768"/>
                    </a:cubicBezTo>
                    <a:cubicBezTo>
                      <a:pt x="226263" y="1373123"/>
                      <a:pt x="226263" y="1377786"/>
                      <a:pt x="193613" y="1289159"/>
                    </a:cubicBezTo>
                    <a:cubicBezTo>
                      <a:pt x="132972" y="1121237"/>
                      <a:pt x="53677" y="906670"/>
                      <a:pt x="9363" y="738745"/>
                    </a:cubicBezTo>
                    <a:cubicBezTo>
                      <a:pt x="-4630" y="687436"/>
                      <a:pt x="-4630" y="682770"/>
                      <a:pt x="21025" y="633793"/>
                    </a:cubicBezTo>
                    <a:cubicBezTo>
                      <a:pt x="95656" y="479863"/>
                      <a:pt x="209938" y="330598"/>
                      <a:pt x="289236" y="179000"/>
                    </a:cubicBezTo>
                    <a:cubicBezTo>
                      <a:pt x="303229" y="165007"/>
                      <a:pt x="326551" y="155678"/>
                      <a:pt x="347542" y="151014"/>
                    </a:cubicBezTo>
                    <a:cubicBezTo>
                      <a:pt x="531792" y="90376"/>
                      <a:pt x="741696" y="62387"/>
                      <a:pt x="928277" y="1749"/>
                    </a:cubicBezTo>
                    <a:cubicBezTo>
                      <a:pt x="967925" y="-2915"/>
                      <a:pt x="981918" y="1749"/>
                      <a:pt x="1014570" y="15742"/>
                    </a:cubicBezTo>
                    <a:cubicBezTo>
                      <a:pt x="1140513" y="78715"/>
                      <a:pt x="1322428" y="192993"/>
                      <a:pt x="1443708" y="269959"/>
                    </a:cubicBezTo>
                    <a:cubicBezTo>
                      <a:pt x="1460032" y="281621"/>
                      <a:pt x="1476360" y="290950"/>
                      <a:pt x="1488021" y="307275"/>
                    </a:cubicBezTo>
                    <a:cubicBezTo>
                      <a:pt x="1539330" y="535838"/>
                      <a:pt x="1581312" y="769065"/>
                      <a:pt x="1620959" y="999960"/>
                    </a:cubicBezTo>
                    <a:lnTo>
                      <a:pt x="1609298" y="1039608"/>
                    </a:lnTo>
                    <a:lnTo>
                      <a:pt x="1359747" y="1445423"/>
                    </a:lnTo>
                    <a:cubicBezTo>
                      <a:pt x="1261790" y="1487402"/>
                      <a:pt x="1154506" y="1506061"/>
                      <a:pt x="1051886" y="1531715"/>
                    </a:cubicBezTo>
                    <a:cubicBezTo>
                      <a:pt x="1054217" y="1541045"/>
                      <a:pt x="1058884" y="1548043"/>
                      <a:pt x="1068213" y="1552706"/>
                    </a:cubicBezTo>
                    <a:cubicBezTo>
                      <a:pt x="1107861" y="1576029"/>
                      <a:pt x="1217476" y="1578361"/>
                      <a:pt x="1243133" y="1613345"/>
                    </a:cubicBezTo>
                    <a:cubicBezTo>
                      <a:pt x="1266456" y="1645997"/>
                      <a:pt x="1243133" y="1669320"/>
                      <a:pt x="1243133" y="1699640"/>
                    </a:cubicBezTo>
                    <a:cubicBezTo>
                      <a:pt x="1243133" y="1713633"/>
                      <a:pt x="1257126" y="1809256"/>
                      <a:pt x="1222142" y="1804592"/>
                    </a:cubicBezTo>
                    <a:cubicBezTo>
                      <a:pt x="1191822" y="1799926"/>
                      <a:pt x="1229137" y="1718297"/>
                      <a:pt x="1201151" y="1692642"/>
                    </a:cubicBezTo>
                    <a:cubicBezTo>
                      <a:pt x="1161504" y="1652995"/>
                      <a:pt x="998245" y="1701972"/>
                      <a:pt x="949265" y="1720628"/>
                    </a:cubicBezTo>
                    <a:cubicBezTo>
                      <a:pt x="897957" y="1739288"/>
                      <a:pt x="846648" y="1776603"/>
                      <a:pt x="800003" y="1795263"/>
                    </a:cubicBezTo>
                    <a:cubicBezTo>
                      <a:pt x="790673" y="1799926"/>
                      <a:pt x="783675" y="1799926"/>
                      <a:pt x="772014" y="1799926"/>
                    </a:cubicBezTo>
                    <a:lnTo>
                      <a:pt x="986584" y="1655327"/>
                    </a:lnTo>
                    <a:lnTo>
                      <a:pt x="965593" y="1627338"/>
                    </a:lnTo>
                    <a:cubicBezTo>
                      <a:pt x="970256" y="1622674"/>
                      <a:pt x="1016902" y="1652995"/>
                      <a:pt x="1033229" y="1655327"/>
                    </a:cubicBezTo>
                    <a:cubicBezTo>
                      <a:pt x="1063547" y="1657658"/>
                      <a:pt x="1119522" y="1641334"/>
                      <a:pt x="1163836" y="1645997"/>
                    </a:cubicBezTo>
                    <a:cubicBezTo>
                      <a:pt x="1182492" y="1645997"/>
                      <a:pt x="1240799" y="1671651"/>
                      <a:pt x="1212813" y="1636667"/>
                    </a:cubicBezTo>
                    <a:cubicBezTo>
                      <a:pt x="1205815" y="1629672"/>
                      <a:pt x="1051886" y="1580692"/>
                      <a:pt x="1028563" y="1573697"/>
                    </a:cubicBezTo>
                    <a:cubicBezTo>
                      <a:pt x="988916" y="1564368"/>
                      <a:pt x="942270" y="1545708"/>
                      <a:pt x="909618" y="1578361"/>
                    </a:cubicBezTo>
                    <a:cubicBezTo>
                      <a:pt x="879297" y="1608681"/>
                      <a:pt x="837318" y="1694974"/>
                      <a:pt x="806998" y="1736956"/>
                    </a:cubicBezTo>
                    <a:cubicBezTo>
                      <a:pt x="790673" y="1760279"/>
                      <a:pt x="769682" y="1783601"/>
                      <a:pt x="746359" y="1799926"/>
                    </a:cubicBezTo>
                    <a:cubicBezTo>
                      <a:pt x="760352" y="1734624"/>
                      <a:pt x="809329" y="1676318"/>
                      <a:pt x="841982" y="1618011"/>
                    </a:cubicBezTo>
                    <a:lnTo>
                      <a:pt x="837318" y="1587690"/>
                    </a:lnTo>
                    <a:cubicBezTo>
                      <a:pt x="788341" y="1601683"/>
                      <a:pt x="730035" y="1632004"/>
                      <a:pt x="678723" y="1615676"/>
                    </a:cubicBezTo>
                    <a:close/>
                    <a:moveTo>
                      <a:pt x="648405" y="1566699"/>
                    </a:moveTo>
                    <a:cubicBezTo>
                      <a:pt x="669393" y="1576029"/>
                      <a:pt x="688053" y="1587690"/>
                      <a:pt x="709044" y="1592354"/>
                    </a:cubicBezTo>
                    <a:lnTo>
                      <a:pt x="1329426" y="1426763"/>
                    </a:lnTo>
                    <a:cubicBezTo>
                      <a:pt x="1418053" y="1300820"/>
                      <a:pt x="1490353" y="1163219"/>
                      <a:pt x="1571982" y="1032610"/>
                    </a:cubicBezTo>
                    <a:lnTo>
                      <a:pt x="1583644" y="997626"/>
                    </a:lnTo>
                    <a:cubicBezTo>
                      <a:pt x="1548660" y="808713"/>
                      <a:pt x="1518339" y="619800"/>
                      <a:pt x="1478692" y="430886"/>
                    </a:cubicBezTo>
                    <a:cubicBezTo>
                      <a:pt x="1474026" y="405232"/>
                      <a:pt x="1462364" y="332930"/>
                      <a:pt x="1450703" y="318936"/>
                    </a:cubicBezTo>
                    <a:lnTo>
                      <a:pt x="972588" y="36733"/>
                    </a:lnTo>
                    <a:cubicBezTo>
                      <a:pt x="925943" y="36733"/>
                      <a:pt x="881632" y="50726"/>
                      <a:pt x="837318" y="62387"/>
                    </a:cubicBezTo>
                    <a:cubicBezTo>
                      <a:pt x="662398" y="104369"/>
                      <a:pt x="487478" y="151014"/>
                      <a:pt x="317222" y="202323"/>
                    </a:cubicBezTo>
                    <a:cubicBezTo>
                      <a:pt x="223931" y="360918"/>
                      <a:pt x="123645" y="519511"/>
                      <a:pt x="39681" y="682770"/>
                    </a:cubicBezTo>
                    <a:lnTo>
                      <a:pt x="39681" y="727083"/>
                    </a:lnTo>
                    <a:cubicBezTo>
                      <a:pt x="42016" y="727083"/>
                      <a:pt x="251920" y="1345134"/>
                      <a:pt x="251920" y="1345134"/>
                    </a:cubicBezTo>
                    <a:cubicBezTo>
                      <a:pt x="263581" y="1359127"/>
                      <a:pt x="279906" y="1368457"/>
                      <a:pt x="293899" y="1377786"/>
                    </a:cubicBezTo>
                    <a:cubicBezTo>
                      <a:pt x="396519" y="1440756"/>
                      <a:pt x="538787" y="1515391"/>
                      <a:pt x="648405" y="1569031"/>
                    </a:cubicBezTo>
                    <a:close/>
                    <a:moveTo>
                      <a:pt x="702046" y="1545708"/>
                    </a:moveTo>
                    <a:cubicBezTo>
                      <a:pt x="580769" y="1478075"/>
                      <a:pt x="445496" y="1417434"/>
                      <a:pt x="326551" y="1345134"/>
                    </a:cubicBezTo>
                    <a:cubicBezTo>
                      <a:pt x="307892" y="1333473"/>
                      <a:pt x="291567" y="1324143"/>
                      <a:pt x="277574" y="1307818"/>
                    </a:cubicBezTo>
                    <a:cubicBezTo>
                      <a:pt x="205274" y="1107244"/>
                      <a:pt x="130640" y="904335"/>
                      <a:pt x="70002" y="699097"/>
                    </a:cubicBezTo>
                    <a:cubicBezTo>
                      <a:pt x="158629" y="538170"/>
                      <a:pt x="249585" y="379575"/>
                      <a:pt x="347542" y="225646"/>
                    </a:cubicBezTo>
                    <a:lnTo>
                      <a:pt x="928277" y="71717"/>
                    </a:lnTo>
                    <a:cubicBezTo>
                      <a:pt x="935272" y="71717"/>
                      <a:pt x="942270" y="71717"/>
                      <a:pt x="946934" y="71717"/>
                    </a:cubicBezTo>
                    <a:cubicBezTo>
                      <a:pt x="1107861" y="162676"/>
                      <a:pt x="1268788" y="258298"/>
                      <a:pt x="1425048" y="358587"/>
                    </a:cubicBezTo>
                    <a:cubicBezTo>
                      <a:pt x="1436710" y="400566"/>
                      <a:pt x="1446039" y="444879"/>
                      <a:pt x="1455369" y="489193"/>
                    </a:cubicBezTo>
                    <a:cubicBezTo>
                      <a:pt x="1483355" y="626797"/>
                      <a:pt x="1527669" y="811044"/>
                      <a:pt x="1541662" y="948649"/>
                    </a:cubicBezTo>
                    <a:cubicBezTo>
                      <a:pt x="1546328" y="999960"/>
                      <a:pt x="1532332" y="1013953"/>
                      <a:pt x="1506678" y="1055932"/>
                    </a:cubicBezTo>
                    <a:cubicBezTo>
                      <a:pt x="1460032" y="1139896"/>
                      <a:pt x="1401726" y="1230852"/>
                      <a:pt x="1350417" y="1312482"/>
                    </a:cubicBezTo>
                    <a:cubicBezTo>
                      <a:pt x="1327094" y="1347466"/>
                      <a:pt x="1313101" y="1389448"/>
                      <a:pt x="1268788" y="1403441"/>
                    </a:cubicBezTo>
                    <a:cubicBezTo>
                      <a:pt x="1124185" y="1452418"/>
                      <a:pt x="930609" y="1501398"/>
                      <a:pt x="781343" y="1536382"/>
                    </a:cubicBezTo>
                    <a:cubicBezTo>
                      <a:pt x="753357" y="1543377"/>
                      <a:pt x="725368" y="1552706"/>
                      <a:pt x="697382" y="1548043"/>
                    </a:cubicBezTo>
                    <a:close/>
                    <a:moveTo>
                      <a:pt x="709044" y="1515391"/>
                    </a:moveTo>
                    <a:cubicBezTo>
                      <a:pt x="779012" y="1503729"/>
                      <a:pt x="848980" y="1482738"/>
                      <a:pt x="916616" y="1459416"/>
                    </a:cubicBezTo>
                    <a:cubicBezTo>
                      <a:pt x="1037893" y="1433761"/>
                      <a:pt x="1156838" y="1396446"/>
                      <a:pt x="1275783" y="1361462"/>
                    </a:cubicBezTo>
                    <a:cubicBezTo>
                      <a:pt x="1327094" y="1286827"/>
                      <a:pt x="1380735" y="1207530"/>
                      <a:pt x="1427380" y="1132898"/>
                    </a:cubicBezTo>
                    <a:cubicBezTo>
                      <a:pt x="1441376" y="1109576"/>
                      <a:pt x="1506678" y="1004624"/>
                      <a:pt x="1511344" y="988299"/>
                    </a:cubicBezTo>
                    <a:cubicBezTo>
                      <a:pt x="1516007" y="971971"/>
                      <a:pt x="1513676" y="955647"/>
                      <a:pt x="1511344" y="939319"/>
                    </a:cubicBezTo>
                    <a:cubicBezTo>
                      <a:pt x="1502014" y="848363"/>
                      <a:pt x="1471694" y="720088"/>
                      <a:pt x="1453037" y="624463"/>
                    </a:cubicBezTo>
                    <a:cubicBezTo>
                      <a:pt x="1441376" y="559161"/>
                      <a:pt x="1427380" y="454209"/>
                      <a:pt x="1406392" y="393571"/>
                    </a:cubicBezTo>
                    <a:cubicBezTo>
                      <a:pt x="1404057" y="384241"/>
                      <a:pt x="1399394" y="374911"/>
                      <a:pt x="1390064" y="367914"/>
                    </a:cubicBezTo>
                    <a:cubicBezTo>
                      <a:pt x="1243133" y="276957"/>
                      <a:pt x="1093868" y="185998"/>
                      <a:pt x="942270" y="102037"/>
                    </a:cubicBezTo>
                    <a:cubicBezTo>
                      <a:pt x="748691" y="148683"/>
                      <a:pt x="550448" y="192993"/>
                      <a:pt x="359204" y="253635"/>
                    </a:cubicBezTo>
                    <a:lnTo>
                      <a:pt x="104986" y="685104"/>
                    </a:lnTo>
                    <a:cubicBezTo>
                      <a:pt x="95656" y="710759"/>
                      <a:pt x="111984" y="736413"/>
                      <a:pt x="118979" y="759736"/>
                    </a:cubicBezTo>
                    <a:cubicBezTo>
                      <a:pt x="160961" y="897340"/>
                      <a:pt x="212270" y="1046606"/>
                      <a:pt x="261247" y="1181875"/>
                    </a:cubicBezTo>
                    <a:cubicBezTo>
                      <a:pt x="272908" y="1212196"/>
                      <a:pt x="291567" y="1277498"/>
                      <a:pt x="312558" y="1296157"/>
                    </a:cubicBezTo>
                    <a:lnTo>
                      <a:pt x="702046" y="1510724"/>
                    </a:lnTo>
                    <a:close/>
                  </a:path>
                </a:pathLst>
              </a:custGeom>
              <a:solidFill>
                <a:schemeClr val="tx1"/>
              </a:solidFill>
              <a:ln w="23318" cap="flat">
                <a:noFill/>
                <a:prstDash val="solid"/>
                <a:miter/>
              </a:ln>
            </p:spPr>
            <p:txBody>
              <a:bodyPr rtlCol="0" anchor="ctr"/>
              <a:lstStyle/>
              <a:p>
                <a:endParaRPr lang="en-US" sz="1350"/>
              </a:p>
            </p:txBody>
          </p:sp>
          <p:sp>
            <p:nvSpPr>
              <p:cNvPr id="11" name="Freeform 10">
                <a:extLst>
                  <a:ext uri="{FF2B5EF4-FFF2-40B4-BE49-F238E27FC236}">
                    <a16:creationId xmlns:a16="http://schemas.microsoft.com/office/drawing/2014/main" id="{42F4CB62-C7BA-CDAC-504C-5CB6B2052768}"/>
                  </a:ext>
                </a:extLst>
              </p:cNvPr>
              <p:cNvSpPr/>
              <p:nvPr/>
            </p:nvSpPr>
            <p:spPr>
              <a:xfrm>
                <a:off x="-22540713" y="17164064"/>
                <a:ext cx="3853718" cy="4502900"/>
              </a:xfrm>
              <a:custGeom>
                <a:avLst/>
                <a:gdLst>
                  <a:gd name="connsiteX0" fmla="*/ 2819712 w 3853718"/>
                  <a:gd name="connsiteY0" fmla="*/ 4438306 h 4502900"/>
                  <a:gd name="connsiteX1" fmla="*/ 2045397 w 3853718"/>
                  <a:gd name="connsiteY1" fmla="*/ 4489614 h 4502900"/>
                  <a:gd name="connsiteX2" fmla="*/ 1651243 w 3853718"/>
                  <a:gd name="connsiteY2" fmla="*/ 4340349 h 4502900"/>
                  <a:gd name="connsiteX3" fmla="*/ 1695557 w 3853718"/>
                  <a:gd name="connsiteY3" fmla="*/ 4083799 h 4502900"/>
                  <a:gd name="connsiteX4" fmla="*/ 1730541 w 3853718"/>
                  <a:gd name="connsiteY4" fmla="*/ 3789934 h 4502900"/>
                  <a:gd name="connsiteX5" fmla="*/ 1807507 w 3853718"/>
                  <a:gd name="connsiteY5" fmla="*/ 4013831 h 4502900"/>
                  <a:gd name="connsiteX6" fmla="*/ 1816837 w 3853718"/>
                  <a:gd name="connsiteY6" fmla="*/ 4018497 h 4502900"/>
                  <a:gd name="connsiteX7" fmla="*/ 1725878 w 3853718"/>
                  <a:gd name="connsiteY7" fmla="*/ 3652330 h 4502900"/>
                  <a:gd name="connsiteX8" fmla="*/ 1655910 w 3853718"/>
                  <a:gd name="connsiteY8" fmla="*/ 3563705 h 4502900"/>
                  <a:gd name="connsiteX9" fmla="*/ 1651243 w 3853718"/>
                  <a:gd name="connsiteY9" fmla="*/ 3552044 h 4502900"/>
                  <a:gd name="connsiteX10" fmla="*/ 1695557 w 3853718"/>
                  <a:gd name="connsiteY10" fmla="*/ 3318817 h 4502900"/>
                  <a:gd name="connsiteX11" fmla="*/ 1735207 w 3853718"/>
                  <a:gd name="connsiteY11" fmla="*/ 3092586 h 4502900"/>
                  <a:gd name="connsiteX12" fmla="*/ 1795846 w 3853718"/>
                  <a:gd name="connsiteY12" fmla="*/ 2943323 h 4502900"/>
                  <a:gd name="connsiteX13" fmla="*/ 1861147 w 3853718"/>
                  <a:gd name="connsiteY13" fmla="*/ 3335142 h 4502900"/>
                  <a:gd name="connsiteX14" fmla="*/ 2134024 w 3853718"/>
                  <a:gd name="connsiteY14" fmla="*/ 4174758 h 4502900"/>
                  <a:gd name="connsiteX15" fmla="*/ 2145686 w 3853718"/>
                  <a:gd name="connsiteY15" fmla="*/ 4181756 h 4502900"/>
                  <a:gd name="connsiteX16" fmla="*/ 2570157 w 3853718"/>
                  <a:gd name="connsiteY16" fmla="*/ 4289040 h 4502900"/>
                  <a:gd name="connsiteX17" fmla="*/ 2483865 w 3853718"/>
                  <a:gd name="connsiteY17" fmla="*/ 4407985 h 4502900"/>
                  <a:gd name="connsiteX18" fmla="*/ 2619134 w 3853718"/>
                  <a:gd name="connsiteY18" fmla="*/ 4447635 h 4502900"/>
                  <a:gd name="connsiteX19" fmla="*/ 2789391 w 3853718"/>
                  <a:gd name="connsiteY19" fmla="*/ 4312363 h 4502900"/>
                  <a:gd name="connsiteX20" fmla="*/ 2819712 w 3853718"/>
                  <a:gd name="connsiteY20" fmla="*/ 4438306 h 4502900"/>
                  <a:gd name="connsiteX21" fmla="*/ 3796929 w 3853718"/>
                  <a:gd name="connsiteY21" fmla="*/ 3318817 h 4502900"/>
                  <a:gd name="connsiteX22" fmla="*/ 3559039 w 3853718"/>
                  <a:gd name="connsiteY22" fmla="*/ 2486196 h 4502900"/>
                  <a:gd name="connsiteX23" fmla="*/ 3649998 w 3853718"/>
                  <a:gd name="connsiteY23" fmla="*/ 3052938 h 4502900"/>
                  <a:gd name="connsiteX24" fmla="*/ 3649998 w 3853718"/>
                  <a:gd name="connsiteY24" fmla="*/ 3085591 h 4502900"/>
                  <a:gd name="connsiteX25" fmla="*/ 3563702 w 3853718"/>
                  <a:gd name="connsiteY25" fmla="*/ 3211534 h 4502900"/>
                  <a:gd name="connsiteX26" fmla="*/ 3482073 w 3853718"/>
                  <a:gd name="connsiteY26" fmla="*/ 3349135 h 4502900"/>
                  <a:gd name="connsiteX27" fmla="*/ 3465748 w 3853718"/>
                  <a:gd name="connsiteY27" fmla="*/ 3360796 h 4502900"/>
                  <a:gd name="connsiteX28" fmla="*/ 3274504 w 3853718"/>
                  <a:gd name="connsiteY28" fmla="*/ 3181213 h 4502900"/>
                  <a:gd name="connsiteX29" fmla="*/ 3386451 w 3853718"/>
                  <a:gd name="connsiteY29" fmla="*/ 2943323 h 4502900"/>
                  <a:gd name="connsiteX30" fmla="*/ 3283830 w 3853718"/>
                  <a:gd name="connsiteY30" fmla="*/ 3057602 h 4502900"/>
                  <a:gd name="connsiteX31" fmla="*/ 3195206 w 3853718"/>
                  <a:gd name="connsiteY31" fmla="*/ 3213865 h 4502900"/>
                  <a:gd name="connsiteX32" fmla="*/ 3178878 w 3853718"/>
                  <a:gd name="connsiteY32" fmla="*/ 3295495 h 4502900"/>
                  <a:gd name="connsiteX33" fmla="*/ 3232522 w 3853718"/>
                  <a:gd name="connsiteY33" fmla="*/ 3393449 h 4502900"/>
                  <a:gd name="connsiteX34" fmla="*/ 3288497 w 3853718"/>
                  <a:gd name="connsiteY34" fmla="*/ 3617346 h 4502900"/>
                  <a:gd name="connsiteX35" fmla="*/ 3265174 w 3853718"/>
                  <a:gd name="connsiteY35" fmla="*/ 3705973 h 4502900"/>
                  <a:gd name="connsiteX36" fmla="*/ 3283830 w 3853718"/>
                  <a:gd name="connsiteY36" fmla="*/ 3694312 h 4502900"/>
                  <a:gd name="connsiteX37" fmla="*/ 3344472 w 3853718"/>
                  <a:gd name="connsiteY37" fmla="*/ 3610351 h 4502900"/>
                  <a:gd name="connsiteX38" fmla="*/ 3619677 w 3853718"/>
                  <a:gd name="connsiteY38" fmla="*/ 3500732 h 4502900"/>
                  <a:gd name="connsiteX39" fmla="*/ 3773606 w 3853718"/>
                  <a:gd name="connsiteY39" fmla="*/ 3663991 h 4502900"/>
                  <a:gd name="connsiteX40" fmla="*/ 3596355 w 3853718"/>
                  <a:gd name="connsiteY40" fmla="*/ 3519392 h 4502900"/>
                  <a:gd name="connsiteX41" fmla="*/ 3521723 w 3853718"/>
                  <a:gd name="connsiteY41" fmla="*/ 3645335 h 4502900"/>
                  <a:gd name="connsiteX42" fmla="*/ 3715300 w 3853718"/>
                  <a:gd name="connsiteY42" fmla="*/ 3701310 h 4502900"/>
                  <a:gd name="connsiteX43" fmla="*/ 3729296 w 3853718"/>
                  <a:gd name="connsiteY43" fmla="*/ 3719966 h 4502900"/>
                  <a:gd name="connsiteX44" fmla="*/ 3519392 w 3853718"/>
                  <a:gd name="connsiteY44" fmla="*/ 3684982 h 4502900"/>
                  <a:gd name="connsiteX45" fmla="*/ 3384119 w 3853718"/>
                  <a:gd name="connsiteY45" fmla="*/ 3731627 h 4502900"/>
                  <a:gd name="connsiteX46" fmla="*/ 3549709 w 3853718"/>
                  <a:gd name="connsiteY46" fmla="*/ 3764280 h 4502900"/>
                  <a:gd name="connsiteX47" fmla="*/ 3470412 w 3853718"/>
                  <a:gd name="connsiteY47" fmla="*/ 3929870 h 4502900"/>
                  <a:gd name="connsiteX48" fmla="*/ 3486739 w 3853718"/>
                  <a:gd name="connsiteY48" fmla="*/ 4013831 h 4502900"/>
                  <a:gd name="connsiteX49" fmla="*/ 3552041 w 3853718"/>
                  <a:gd name="connsiteY49" fmla="*/ 4249392 h 4502900"/>
                  <a:gd name="connsiteX50" fmla="*/ 3559039 w 3853718"/>
                  <a:gd name="connsiteY50" fmla="*/ 4261054 h 4502900"/>
                  <a:gd name="connsiteX51" fmla="*/ 3659328 w 3853718"/>
                  <a:gd name="connsiteY51" fmla="*/ 4160765 h 4502900"/>
                  <a:gd name="connsiteX52" fmla="*/ 3794597 w 3853718"/>
                  <a:gd name="connsiteY52" fmla="*/ 3318817 h 4502900"/>
                  <a:gd name="connsiteX53" fmla="*/ 3113577 w 3853718"/>
                  <a:gd name="connsiteY53" fmla="*/ 3330479 h 4502900"/>
                  <a:gd name="connsiteX54" fmla="*/ 2805716 w 3853718"/>
                  <a:gd name="connsiteY54" fmla="*/ 3883225 h 4502900"/>
                  <a:gd name="connsiteX55" fmla="*/ 2826707 w 3853718"/>
                  <a:gd name="connsiteY55" fmla="*/ 4067474 h 4502900"/>
                  <a:gd name="connsiteX56" fmla="*/ 2961979 w 3853718"/>
                  <a:gd name="connsiteY56" fmla="*/ 4062811 h 4502900"/>
                  <a:gd name="connsiteX57" fmla="*/ 3064600 w 3853718"/>
                  <a:gd name="connsiteY57" fmla="*/ 4046483 h 4502900"/>
                  <a:gd name="connsiteX58" fmla="*/ 3078593 w 3853718"/>
                  <a:gd name="connsiteY58" fmla="*/ 3871563 h 4502900"/>
                  <a:gd name="connsiteX59" fmla="*/ 3141563 w 3853718"/>
                  <a:gd name="connsiteY59" fmla="*/ 3295495 h 4502900"/>
                  <a:gd name="connsiteX60" fmla="*/ 3113577 w 3853718"/>
                  <a:gd name="connsiteY60" fmla="*/ 3332810 h 4502900"/>
                  <a:gd name="connsiteX61" fmla="*/ 2591148 w 3853718"/>
                  <a:gd name="connsiteY61" fmla="*/ 2502524 h 4502900"/>
                  <a:gd name="connsiteX62" fmla="*/ 2565494 w 3853718"/>
                  <a:gd name="connsiteY62" fmla="*/ 2537508 h 4502900"/>
                  <a:gd name="connsiteX63" fmla="*/ 2570157 w 3853718"/>
                  <a:gd name="connsiteY63" fmla="*/ 2773066 h 4502900"/>
                  <a:gd name="connsiteX64" fmla="*/ 2553833 w 3853718"/>
                  <a:gd name="connsiteY64" fmla="*/ 2773066 h 4502900"/>
                  <a:gd name="connsiteX65" fmla="*/ 2549166 w 3853718"/>
                  <a:gd name="connsiteY65" fmla="*/ 2577155 h 4502900"/>
                  <a:gd name="connsiteX66" fmla="*/ 2432553 w 3853718"/>
                  <a:gd name="connsiteY66" fmla="*/ 2899009 h 4502900"/>
                  <a:gd name="connsiteX67" fmla="*/ 2432553 w 3853718"/>
                  <a:gd name="connsiteY67" fmla="*/ 2926995 h 4502900"/>
                  <a:gd name="connsiteX68" fmla="*/ 3153224 w 3853718"/>
                  <a:gd name="connsiteY68" fmla="*/ 2297283 h 4502900"/>
                  <a:gd name="connsiteX69" fmla="*/ 3080924 w 3853718"/>
                  <a:gd name="connsiteY69" fmla="*/ 2318274 h 4502900"/>
                  <a:gd name="connsiteX70" fmla="*/ 2591148 w 3853718"/>
                  <a:gd name="connsiteY70" fmla="*/ 2500192 h 4502900"/>
                  <a:gd name="connsiteX71" fmla="*/ 2455876 w 3853718"/>
                  <a:gd name="connsiteY71" fmla="*/ 3132236 h 4502900"/>
                  <a:gd name="connsiteX72" fmla="*/ 2392906 w 3853718"/>
                  <a:gd name="connsiteY72" fmla="*/ 3045940 h 4502900"/>
                  <a:gd name="connsiteX73" fmla="*/ 2094374 w 3853718"/>
                  <a:gd name="connsiteY73" fmla="*/ 2810382 h 4502900"/>
                  <a:gd name="connsiteX74" fmla="*/ 2054727 w 3853718"/>
                  <a:gd name="connsiteY74" fmla="*/ 2787059 h 4502900"/>
                  <a:gd name="connsiteX75" fmla="*/ 2455876 w 3853718"/>
                  <a:gd name="connsiteY75" fmla="*/ 3358465 h 4502900"/>
                  <a:gd name="connsiteX76" fmla="*/ 2455876 w 3853718"/>
                  <a:gd name="connsiteY76" fmla="*/ 3132236 h 4502900"/>
                  <a:gd name="connsiteX77" fmla="*/ 2127027 w 3853718"/>
                  <a:gd name="connsiteY77" fmla="*/ 2045400 h 4502900"/>
                  <a:gd name="connsiteX78" fmla="*/ 2141020 w 3853718"/>
                  <a:gd name="connsiteY78" fmla="*/ 2010416 h 4502900"/>
                  <a:gd name="connsiteX79" fmla="*/ 1980095 w 3853718"/>
                  <a:gd name="connsiteY79" fmla="*/ 1735207 h 4502900"/>
                  <a:gd name="connsiteX80" fmla="*/ 1966099 w 3853718"/>
                  <a:gd name="connsiteY80" fmla="*/ 1739871 h 4502900"/>
                  <a:gd name="connsiteX81" fmla="*/ 1893800 w 3853718"/>
                  <a:gd name="connsiteY81" fmla="*/ 1802844 h 4502900"/>
                  <a:gd name="connsiteX82" fmla="*/ 2127027 w 3853718"/>
                  <a:gd name="connsiteY82" fmla="*/ 2043065 h 4502900"/>
                  <a:gd name="connsiteX83" fmla="*/ 2640125 w 3853718"/>
                  <a:gd name="connsiteY83" fmla="*/ 2229647 h 4502900"/>
                  <a:gd name="connsiteX84" fmla="*/ 2668114 w 3853718"/>
                  <a:gd name="connsiteY84" fmla="*/ 2206324 h 4502900"/>
                  <a:gd name="connsiteX85" fmla="*/ 2656453 w 3853718"/>
                  <a:gd name="connsiteY85" fmla="*/ 1994088 h 4502900"/>
                  <a:gd name="connsiteX86" fmla="*/ 2598146 w 3853718"/>
                  <a:gd name="connsiteY86" fmla="*/ 2003418 h 4502900"/>
                  <a:gd name="connsiteX87" fmla="*/ 2542171 w 3853718"/>
                  <a:gd name="connsiteY87" fmla="*/ 2050063 h 4502900"/>
                  <a:gd name="connsiteX88" fmla="*/ 2574824 w 3853718"/>
                  <a:gd name="connsiteY88" fmla="*/ 2166677 h 4502900"/>
                  <a:gd name="connsiteX89" fmla="*/ 2637794 w 3853718"/>
                  <a:gd name="connsiteY89" fmla="*/ 2229647 h 4502900"/>
                  <a:gd name="connsiteX90" fmla="*/ 1891468 w 3853718"/>
                  <a:gd name="connsiteY90" fmla="*/ 2763737 h 4502900"/>
                  <a:gd name="connsiteX91" fmla="*/ 2026741 w 3853718"/>
                  <a:gd name="connsiteY91" fmla="*/ 2964311 h 4502900"/>
                  <a:gd name="connsiteX92" fmla="*/ 1893800 w 3853718"/>
                  <a:gd name="connsiteY92" fmla="*/ 2563162 h 4502900"/>
                  <a:gd name="connsiteX93" fmla="*/ 1882138 w 3853718"/>
                  <a:gd name="connsiteY93" fmla="*/ 2607476 h 4502900"/>
                  <a:gd name="connsiteX94" fmla="*/ 1858816 w 3853718"/>
                  <a:gd name="connsiteY94" fmla="*/ 2735750 h 4502900"/>
                  <a:gd name="connsiteX95" fmla="*/ 1889136 w 3853718"/>
                  <a:gd name="connsiteY95" fmla="*/ 2766068 h 4502900"/>
                  <a:gd name="connsiteX96" fmla="*/ 3232522 w 3853718"/>
                  <a:gd name="connsiteY96" fmla="*/ 3090254 h 4502900"/>
                  <a:gd name="connsiteX97" fmla="*/ 3377121 w 3853718"/>
                  <a:gd name="connsiteY97" fmla="*/ 2770735 h 4502900"/>
                  <a:gd name="connsiteX98" fmla="*/ 3353798 w 3853718"/>
                  <a:gd name="connsiteY98" fmla="*/ 2770735 h 4502900"/>
                  <a:gd name="connsiteX99" fmla="*/ 3262842 w 3853718"/>
                  <a:gd name="connsiteY99" fmla="*/ 2894343 h 4502900"/>
                  <a:gd name="connsiteX100" fmla="*/ 3223192 w 3853718"/>
                  <a:gd name="connsiteY100" fmla="*/ 3080924 h 4502900"/>
                  <a:gd name="connsiteX101" fmla="*/ 3234853 w 3853718"/>
                  <a:gd name="connsiteY101" fmla="*/ 3090254 h 4502900"/>
                  <a:gd name="connsiteX102" fmla="*/ 2537505 w 3853718"/>
                  <a:gd name="connsiteY102" fmla="*/ 2423226 h 4502900"/>
                  <a:gd name="connsiteX103" fmla="*/ 2542171 w 3853718"/>
                  <a:gd name="connsiteY103" fmla="*/ 2392906 h 4502900"/>
                  <a:gd name="connsiteX104" fmla="*/ 2509519 w 3853718"/>
                  <a:gd name="connsiteY104" fmla="*/ 2266965 h 4502900"/>
                  <a:gd name="connsiteX105" fmla="*/ 2488528 w 3853718"/>
                  <a:gd name="connsiteY105" fmla="*/ 2262299 h 4502900"/>
                  <a:gd name="connsiteX106" fmla="*/ 2343928 w 3853718"/>
                  <a:gd name="connsiteY106" fmla="*/ 2068723 h 4502900"/>
                  <a:gd name="connsiteX107" fmla="*/ 2325269 w 3853718"/>
                  <a:gd name="connsiteY107" fmla="*/ 2022077 h 4502900"/>
                  <a:gd name="connsiteX108" fmla="*/ 2313608 w 3853718"/>
                  <a:gd name="connsiteY108" fmla="*/ 2017411 h 4502900"/>
                  <a:gd name="connsiteX109" fmla="*/ 2301947 w 3853718"/>
                  <a:gd name="connsiteY109" fmla="*/ 2033739 h 4502900"/>
                  <a:gd name="connsiteX110" fmla="*/ 2467537 w 3853718"/>
                  <a:gd name="connsiteY110" fmla="*/ 2278627 h 4502900"/>
                  <a:gd name="connsiteX111" fmla="*/ 2537505 w 3853718"/>
                  <a:gd name="connsiteY111" fmla="*/ 2423226 h 4502900"/>
                  <a:gd name="connsiteX112" fmla="*/ 2094374 w 3853718"/>
                  <a:gd name="connsiteY112" fmla="*/ 3090254 h 4502900"/>
                  <a:gd name="connsiteX113" fmla="*/ 2099040 w 3853718"/>
                  <a:gd name="connsiteY113" fmla="*/ 3064600 h 4502900"/>
                  <a:gd name="connsiteX114" fmla="*/ 2054727 w 3853718"/>
                  <a:gd name="connsiteY114" fmla="*/ 2929327 h 4502900"/>
                  <a:gd name="connsiteX115" fmla="*/ 2040734 w 3853718"/>
                  <a:gd name="connsiteY115" fmla="*/ 2906004 h 4502900"/>
                  <a:gd name="connsiteX116" fmla="*/ 2040734 w 3853718"/>
                  <a:gd name="connsiteY116" fmla="*/ 2943323 h 4502900"/>
                  <a:gd name="connsiteX117" fmla="*/ 2052395 w 3853718"/>
                  <a:gd name="connsiteY117" fmla="*/ 3015623 h 4502900"/>
                  <a:gd name="connsiteX118" fmla="*/ 2092042 w 3853718"/>
                  <a:gd name="connsiteY118" fmla="*/ 3090254 h 4502900"/>
                  <a:gd name="connsiteX119" fmla="*/ 1599935 w 3853718"/>
                  <a:gd name="connsiteY119" fmla="*/ 2703098 h 4502900"/>
                  <a:gd name="connsiteX120" fmla="*/ 1553289 w 3853718"/>
                  <a:gd name="connsiteY120" fmla="*/ 3174215 h 4502900"/>
                  <a:gd name="connsiteX121" fmla="*/ 1511307 w 3853718"/>
                  <a:gd name="connsiteY121" fmla="*/ 3321149 h 4502900"/>
                  <a:gd name="connsiteX122" fmla="*/ 1494983 w 3853718"/>
                  <a:gd name="connsiteY122" fmla="*/ 3470415 h 4502900"/>
                  <a:gd name="connsiteX123" fmla="*/ 1156804 w 3853718"/>
                  <a:gd name="connsiteY123" fmla="*/ 3831916 h 4502900"/>
                  <a:gd name="connsiteX124" fmla="*/ 1077506 w 3853718"/>
                  <a:gd name="connsiteY124" fmla="*/ 4207411 h 4502900"/>
                  <a:gd name="connsiteX125" fmla="*/ 1089168 w 3853718"/>
                  <a:gd name="connsiteY125" fmla="*/ 4249392 h 4502900"/>
                  <a:gd name="connsiteX126" fmla="*/ 1427346 w 3853718"/>
                  <a:gd name="connsiteY126" fmla="*/ 3892554 h 4502900"/>
                  <a:gd name="connsiteX127" fmla="*/ 1613928 w 3853718"/>
                  <a:gd name="connsiteY127" fmla="*/ 2682107 h 4502900"/>
                  <a:gd name="connsiteX128" fmla="*/ 1602266 w 3853718"/>
                  <a:gd name="connsiteY128" fmla="*/ 2703098 h 4502900"/>
                  <a:gd name="connsiteX129" fmla="*/ 3374789 w 3853718"/>
                  <a:gd name="connsiteY129" fmla="*/ 4139774 h 4502900"/>
                  <a:gd name="connsiteX130" fmla="*/ 3437762 w 3853718"/>
                  <a:gd name="connsiteY130" fmla="*/ 4256388 h 4502900"/>
                  <a:gd name="connsiteX131" fmla="*/ 3437762 w 3853718"/>
                  <a:gd name="connsiteY131" fmla="*/ 4345015 h 4502900"/>
                  <a:gd name="connsiteX132" fmla="*/ 3519392 w 3853718"/>
                  <a:gd name="connsiteY132" fmla="*/ 4268049 h 4502900"/>
                  <a:gd name="connsiteX133" fmla="*/ 3456419 w 3853718"/>
                  <a:gd name="connsiteY133" fmla="*/ 4034822 h 4502900"/>
                  <a:gd name="connsiteX134" fmla="*/ 3377121 w 3853718"/>
                  <a:gd name="connsiteY134" fmla="*/ 4137442 h 4502900"/>
                  <a:gd name="connsiteX135" fmla="*/ 2707762 w 3853718"/>
                  <a:gd name="connsiteY135" fmla="*/ 1749200 h 4502900"/>
                  <a:gd name="connsiteX136" fmla="*/ 2689102 w 3853718"/>
                  <a:gd name="connsiteY136" fmla="*/ 1721214 h 4502900"/>
                  <a:gd name="connsiteX137" fmla="*/ 2605141 w 3853718"/>
                  <a:gd name="connsiteY137" fmla="*/ 1669903 h 4502900"/>
                  <a:gd name="connsiteX138" fmla="*/ 2644792 w 3853718"/>
                  <a:gd name="connsiteY138" fmla="*/ 1858819 h 4502900"/>
                  <a:gd name="connsiteX139" fmla="*/ 2707762 w 3853718"/>
                  <a:gd name="connsiteY139" fmla="*/ 1749200 h 4502900"/>
                  <a:gd name="connsiteX140" fmla="*/ 3323481 w 3853718"/>
                  <a:gd name="connsiteY140" fmla="*/ 3691980 h 4502900"/>
                  <a:gd name="connsiteX141" fmla="*/ 3559039 w 3853718"/>
                  <a:gd name="connsiteY141" fmla="*/ 3531053 h 4502900"/>
                  <a:gd name="connsiteX142" fmla="*/ 3323481 w 3853718"/>
                  <a:gd name="connsiteY142" fmla="*/ 3691980 h 4502900"/>
                  <a:gd name="connsiteX143" fmla="*/ 2054727 w 3853718"/>
                  <a:gd name="connsiteY143" fmla="*/ 1688562 h 4502900"/>
                  <a:gd name="connsiteX144" fmla="*/ 2005750 w 3853718"/>
                  <a:gd name="connsiteY144" fmla="*/ 1672237 h 4502900"/>
                  <a:gd name="connsiteX145" fmla="*/ 2054727 w 3853718"/>
                  <a:gd name="connsiteY145" fmla="*/ 1798177 h 4502900"/>
                  <a:gd name="connsiteX146" fmla="*/ 2054727 w 3853718"/>
                  <a:gd name="connsiteY146" fmla="*/ 1688562 h 4502900"/>
                  <a:gd name="connsiteX147" fmla="*/ 1105495 w 3853718"/>
                  <a:gd name="connsiteY147" fmla="*/ 2973641 h 4502900"/>
                  <a:gd name="connsiteX148" fmla="*/ 1014536 w 3853718"/>
                  <a:gd name="connsiteY148" fmla="*/ 2430224 h 4502900"/>
                  <a:gd name="connsiteX149" fmla="*/ 946900 w 3853718"/>
                  <a:gd name="connsiteY149" fmla="*/ 2481533 h 4502900"/>
                  <a:gd name="connsiteX150" fmla="*/ 827955 w 3853718"/>
                  <a:gd name="connsiteY150" fmla="*/ 2504855 h 4502900"/>
                  <a:gd name="connsiteX151" fmla="*/ 767316 w 3853718"/>
                  <a:gd name="connsiteY151" fmla="*/ 2493194 h 4502900"/>
                  <a:gd name="connsiteX152" fmla="*/ 767316 w 3853718"/>
                  <a:gd name="connsiteY152" fmla="*/ 2565494 h 4502900"/>
                  <a:gd name="connsiteX153" fmla="*/ 783641 w 3853718"/>
                  <a:gd name="connsiteY153" fmla="*/ 2801052 h 4502900"/>
                  <a:gd name="connsiteX154" fmla="*/ 741659 w 3853718"/>
                  <a:gd name="connsiteY154" fmla="*/ 3076261 h 4502900"/>
                  <a:gd name="connsiteX155" fmla="*/ 611053 w 3853718"/>
                  <a:gd name="connsiteY155" fmla="*/ 3447092 h 4502900"/>
                  <a:gd name="connsiteX156" fmla="*/ 811627 w 3853718"/>
                  <a:gd name="connsiteY156" fmla="*/ 3554376 h 4502900"/>
                  <a:gd name="connsiteX157" fmla="*/ 1007538 w 3853718"/>
                  <a:gd name="connsiteY157" fmla="*/ 3330479 h 4502900"/>
                  <a:gd name="connsiteX158" fmla="*/ 1103161 w 3853718"/>
                  <a:gd name="connsiteY158" fmla="*/ 2973641 h 4502900"/>
                  <a:gd name="connsiteX159" fmla="*/ 223897 w 3853718"/>
                  <a:gd name="connsiteY159" fmla="*/ 767316 h 4502900"/>
                  <a:gd name="connsiteX160" fmla="*/ 230895 w 3853718"/>
                  <a:gd name="connsiteY160" fmla="*/ 767316 h 4502900"/>
                  <a:gd name="connsiteX161" fmla="*/ 235558 w 3853718"/>
                  <a:gd name="connsiteY161" fmla="*/ 767316 h 4502900"/>
                  <a:gd name="connsiteX162" fmla="*/ 219234 w 3853718"/>
                  <a:gd name="connsiteY162" fmla="*/ 683355 h 4502900"/>
                  <a:gd name="connsiteX163" fmla="*/ 202906 w 3853718"/>
                  <a:gd name="connsiteY163" fmla="*/ 720671 h 4502900"/>
                  <a:gd name="connsiteX164" fmla="*/ 212236 w 3853718"/>
                  <a:gd name="connsiteY164" fmla="*/ 760319 h 4502900"/>
                  <a:gd name="connsiteX165" fmla="*/ 223897 w 3853718"/>
                  <a:gd name="connsiteY165" fmla="*/ 769648 h 4502900"/>
                  <a:gd name="connsiteX166" fmla="*/ 1254758 w 3853718"/>
                  <a:gd name="connsiteY166" fmla="*/ 970223 h 4502900"/>
                  <a:gd name="connsiteX167" fmla="*/ 1264088 w 3853718"/>
                  <a:gd name="connsiteY167" fmla="*/ 977220 h 4502900"/>
                  <a:gd name="connsiteX168" fmla="*/ 1275749 w 3853718"/>
                  <a:gd name="connsiteY168" fmla="*/ 928243 h 4502900"/>
                  <a:gd name="connsiteX169" fmla="*/ 1173129 w 3853718"/>
                  <a:gd name="connsiteY169" fmla="*/ 550414 h 4502900"/>
                  <a:gd name="connsiteX170" fmla="*/ 1135813 w 3853718"/>
                  <a:gd name="connsiteY170" fmla="*/ 571405 h 4502900"/>
                  <a:gd name="connsiteX171" fmla="*/ 1187125 w 3853718"/>
                  <a:gd name="connsiteY171" fmla="*/ 757987 h 4502900"/>
                  <a:gd name="connsiteX172" fmla="*/ 1257093 w 3853718"/>
                  <a:gd name="connsiteY172" fmla="*/ 970223 h 4502900"/>
                  <a:gd name="connsiteX173" fmla="*/ 1107827 w 3853718"/>
                  <a:gd name="connsiteY173" fmla="*/ 419808 h 4502900"/>
                  <a:gd name="connsiteX174" fmla="*/ 1093834 w 3853718"/>
                  <a:gd name="connsiteY174" fmla="*/ 417476 h 4502900"/>
                  <a:gd name="connsiteX175" fmla="*/ 1117157 w 3853718"/>
                  <a:gd name="connsiteY175" fmla="*/ 503769 h 4502900"/>
                  <a:gd name="connsiteX176" fmla="*/ 1124152 w 3853718"/>
                  <a:gd name="connsiteY176" fmla="*/ 494442 h 4502900"/>
                  <a:gd name="connsiteX177" fmla="*/ 1135813 w 3853718"/>
                  <a:gd name="connsiteY177" fmla="*/ 450129 h 4502900"/>
                  <a:gd name="connsiteX178" fmla="*/ 1110159 w 3853718"/>
                  <a:gd name="connsiteY178" fmla="*/ 419808 h 4502900"/>
                  <a:gd name="connsiteX179" fmla="*/ 247220 w 3853718"/>
                  <a:gd name="connsiteY179" fmla="*/ 820960 h 4502900"/>
                  <a:gd name="connsiteX180" fmla="*/ 226229 w 3853718"/>
                  <a:gd name="connsiteY180" fmla="*/ 820960 h 4502900"/>
                  <a:gd name="connsiteX181" fmla="*/ 205238 w 3853718"/>
                  <a:gd name="connsiteY181" fmla="*/ 820960 h 4502900"/>
                  <a:gd name="connsiteX182" fmla="*/ 223897 w 3853718"/>
                  <a:gd name="connsiteY182" fmla="*/ 925912 h 4502900"/>
                  <a:gd name="connsiteX183" fmla="*/ 242556 w 3853718"/>
                  <a:gd name="connsiteY183" fmla="*/ 925912 h 4502900"/>
                  <a:gd name="connsiteX184" fmla="*/ 244888 w 3853718"/>
                  <a:gd name="connsiteY184" fmla="*/ 925912 h 4502900"/>
                  <a:gd name="connsiteX185" fmla="*/ 249551 w 3853718"/>
                  <a:gd name="connsiteY185" fmla="*/ 925912 h 4502900"/>
                  <a:gd name="connsiteX186" fmla="*/ 254218 w 3853718"/>
                  <a:gd name="connsiteY186" fmla="*/ 925912 h 4502900"/>
                  <a:gd name="connsiteX187" fmla="*/ 268211 w 3853718"/>
                  <a:gd name="connsiteY187" fmla="*/ 916582 h 4502900"/>
                  <a:gd name="connsiteX188" fmla="*/ 249551 w 3853718"/>
                  <a:gd name="connsiteY188" fmla="*/ 834953 h 4502900"/>
                  <a:gd name="connsiteX189" fmla="*/ 247220 w 3853718"/>
                  <a:gd name="connsiteY189" fmla="*/ 823291 h 4502900"/>
                  <a:gd name="connsiteX190" fmla="*/ 790639 w 3853718"/>
                  <a:gd name="connsiteY190" fmla="*/ 1315399 h 4502900"/>
                  <a:gd name="connsiteX191" fmla="*/ 583067 w 3853718"/>
                  <a:gd name="connsiteY191" fmla="*/ 1371374 h 4502900"/>
                  <a:gd name="connsiteX192" fmla="*/ 193576 w 3853718"/>
                  <a:gd name="connsiteY192" fmla="*/ 1156804 h 4502900"/>
                  <a:gd name="connsiteX193" fmla="*/ 142268 w 3853718"/>
                  <a:gd name="connsiteY193" fmla="*/ 1042525 h 4502900"/>
                  <a:gd name="connsiteX194" fmla="*/ 0 w 3853718"/>
                  <a:gd name="connsiteY194" fmla="*/ 620382 h 4502900"/>
                  <a:gd name="connsiteX195" fmla="*/ 277540 w 3853718"/>
                  <a:gd name="connsiteY195" fmla="*/ 146934 h 4502900"/>
                  <a:gd name="connsiteX196" fmla="*/ 293865 w 3853718"/>
                  <a:gd name="connsiteY196" fmla="*/ 135273 h 4502900"/>
                  <a:gd name="connsiteX197" fmla="*/ 813962 w 3853718"/>
                  <a:gd name="connsiteY197" fmla="*/ 0 h 4502900"/>
                  <a:gd name="connsiteX198" fmla="*/ 1236102 w 3853718"/>
                  <a:gd name="connsiteY198" fmla="*/ 249554 h 4502900"/>
                  <a:gd name="connsiteX199" fmla="*/ 1338722 w 3853718"/>
                  <a:gd name="connsiteY199" fmla="*/ 813962 h 4502900"/>
                  <a:gd name="connsiteX200" fmla="*/ 1329392 w 3853718"/>
                  <a:gd name="connsiteY200" fmla="*/ 851277 h 4502900"/>
                  <a:gd name="connsiteX201" fmla="*/ 1292077 w 3853718"/>
                  <a:gd name="connsiteY201" fmla="*/ 921246 h 4502900"/>
                  <a:gd name="connsiteX202" fmla="*/ 1201118 w 3853718"/>
                  <a:gd name="connsiteY202" fmla="*/ 524760 h 4502900"/>
                  <a:gd name="connsiteX203" fmla="*/ 1217442 w 3853718"/>
                  <a:gd name="connsiteY203" fmla="*/ 501437 h 4502900"/>
                  <a:gd name="connsiteX204" fmla="*/ 1226772 w 3853718"/>
                  <a:gd name="connsiteY204" fmla="*/ 417476 h 4502900"/>
                  <a:gd name="connsiteX205" fmla="*/ 1226772 w 3853718"/>
                  <a:gd name="connsiteY205" fmla="*/ 417476 h 4502900"/>
                  <a:gd name="connsiteX206" fmla="*/ 1177795 w 3853718"/>
                  <a:gd name="connsiteY206" fmla="*/ 361501 h 4502900"/>
                  <a:gd name="connsiteX207" fmla="*/ 1159136 w 3853718"/>
                  <a:gd name="connsiteY207" fmla="*/ 354506 h 4502900"/>
                  <a:gd name="connsiteX208" fmla="*/ 1126483 w 3853718"/>
                  <a:gd name="connsiteY208" fmla="*/ 244888 h 4502900"/>
                  <a:gd name="connsiteX209" fmla="*/ 1112490 w 3853718"/>
                  <a:gd name="connsiteY209" fmla="*/ 226232 h 4502900"/>
                  <a:gd name="connsiteX210" fmla="*/ 1131150 w 3853718"/>
                  <a:gd name="connsiteY210" fmla="*/ 347508 h 4502900"/>
                  <a:gd name="connsiteX211" fmla="*/ 1077506 w 3853718"/>
                  <a:gd name="connsiteY211" fmla="*/ 352172 h 4502900"/>
                  <a:gd name="connsiteX212" fmla="*/ 1040191 w 3853718"/>
                  <a:gd name="connsiteY212" fmla="*/ 226232 h 4502900"/>
                  <a:gd name="connsiteX213" fmla="*/ 1023866 w 3853718"/>
                  <a:gd name="connsiteY213" fmla="*/ 172588 h 4502900"/>
                  <a:gd name="connsiteX214" fmla="*/ 1009870 w 3853718"/>
                  <a:gd name="connsiteY214" fmla="*/ 160927 h 4502900"/>
                  <a:gd name="connsiteX215" fmla="*/ 1042522 w 3853718"/>
                  <a:gd name="connsiteY215" fmla="*/ 363833 h 4502900"/>
                  <a:gd name="connsiteX216" fmla="*/ 1012204 w 3853718"/>
                  <a:gd name="connsiteY216" fmla="*/ 380161 h 4502900"/>
                  <a:gd name="connsiteX217" fmla="*/ 970223 w 3853718"/>
                  <a:gd name="connsiteY217" fmla="*/ 447797 h 4502900"/>
                  <a:gd name="connsiteX218" fmla="*/ 984216 w 3853718"/>
                  <a:gd name="connsiteY218" fmla="*/ 520097 h 4502900"/>
                  <a:gd name="connsiteX219" fmla="*/ 988882 w 3853718"/>
                  <a:gd name="connsiteY219" fmla="*/ 536421 h 4502900"/>
                  <a:gd name="connsiteX220" fmla="*/ 1044854 w 3853718"/>
                  <a:gd name="connsiteY220" fmla="*/ 730001 h 4502900"/>
                  <a:gd name="connsiteX221" fmla="*/ 1068177 w 3853718"/>
                  <a:gd name="connsiteY221" fmla="*/ 748657 h 4502900"/>
                  <a:gd name="connsiteX222" fmla="*/ 1075175 w 3853718"/>
                  <a:gd name="connsiteY222" fmla="*/ 748657 h 4502900"/>
                  <a:gd name="connsiteX223" fmla="*/ 1133481 w 3853718"/>
                  <a:gd name="connsiteY223" fmla="*/ 725335 h 4502900"/>
                  <a:gd name="connsiteX224" fmla="*/ 1135813 w 3853718"/>
                  <a:gd name="connsiteY224" fmla="*/ 720671 h 4502900"/>
                  <a:gd name="connsiteX225" fmla="*/ 1250095 w 3853718"/>
                  <a:gd name="connsiteY225" fmla="*/ 991214 h 4502900"/>
                  <a:gd name="connsiteX226" fmla="*/ 1110159 w 3853718"/>
                  <a:gd name="connsiteY226" fmla="*/ 1212779 h 4502900"/>
                  <a:gd name="connsiteX227" fmla="*/ 802300 w 3853718"/>
                  <a:gd name="connsiteY227" fmla="*/ 1306070 h 4502900"/>
                  <a:gd name="connsiteX228" fmla="*/ 792971 w 3853718"/>
                  <a:gd name="connsiteY228" fmla="*/ 1315399 h 4502900"/>
                  <a:gd name="connsiteX229" fmla="*/ 599392 w 3853718"/>
                  <a:gd name="connsiteY229" fmla="*/ 510767 h 4502900"/>
                  <a:gd name="connsiteX230" fmla="*/ 562076 w 3853718"/>
                  <a:gd name="connsiteY230" fmla="*/ 503769 h 4502900"/>
                  <a:gd name="connsiteX231" fmla="*/ 380158 w 3853718"/>
                  <a:gd name="connsiteY231" fmla="*/ 562076 h 4502900"/>
                  <a:gd name="connsiteX232" fmla="*/ 335847 w 3853718"/>
                  <a:gd name="connsiteY232" fmla="*/ 606389 h 4502900"/>
                  <a:gd name="connsiteX233" fmla="*/ 335847 w 3853718"/>
                  <a:gd name="connsiteY233" fmla="*/ 615719 h 4502900"/>
                  <a:gd name="connsiteX234" fmla="*/ 310190 w 3853718"/>
                  <a:gd name="connsiteY234" fmla="*/ 606389 h 4502900"/>
                  <a:gd name="connsiteX235" fmla="*/ 242556 w 3853718"/>
                  <a:gd name="connsiteY235" fmla="*/ 604058 h 4502900"/>
                  <a:gd name="connsiteX236" fmla="*/ 200574 w 3853718"/>
                  <a:gd name="connsiteY236" fmla="*/ 333515 h 4502900"/>
                  <a:gd name="connsiteX237" fmla="*/ 191245 w 3853718"/>
                  <a:gd name="connsiteY237" fmla="*/ 312524 h 4502900"/>
                  <a:gd name="connsiteX238" fmla="*/ 209904 w 3853718"/>
                  <a:gd name="connsiteY238" fmla="*/ 608721 h 4502900"/>
                  <a:gd name="connsiteX239" fmla="*/ 170254 w 3853718"/>
                  <a:gd name="connsiteY239" fmla="*/ 622717 h 4502900"/>
                  <a:gd name="connsiteX240" fmla="*/ 146931 w 3853718"/>
                  <a:gd name="connsiteY240" fmla="*/ 501437 h 4502900"/>
                  <a:gd name="connsiteX241" fmla="*/ 137604 w 3853718"/>
                  <a:gd name="connsiteY241" fmla="*/ 527092 h 4502900"/>
                  <a:gd name="connsiteX242" fmla="*/ 137604 w 3853718"/>
                  <a:gd name="connsiteY242" fmla="*/ 646040 h 4502900"/>
                  <a:gd name="connsiteX243" fmla="*/ 107284 w 3853718"/>
                  <a:gd name="connsiteY243" fmla="*/ 755655 h 4502900"/>
                  <a:gd name="connsiteX244" fmla="*/ 160927 w 3853718"/>
                  <a:gd name="connsiteY244" fmla="*/ 813962 h 4502900"/>
                  <a:gd name="connsiteX245" fmla="*/ 188913 w 3853718"/>
                  <a:gd name="connsiteY245" fmla="*/ 930575 h 4502900"/>
                  <a:gd name="connsiteX246" fmla="*/ 170254 w 3853718"/>
                  <a:gd name="connsiteY246" fmla="*/ 953898 h 4502900"/>
                  <a:gd name="connsiteX247" fmla="*/ 198243 w 3853718"/>
                  <a:gd name="connsiteY247" fmla="*/ 979552 h 4502900"/>
                  <a:gd name="connsiteX248" fmla="*/ 205238 w 3853718"/>
                  <a:gd name="connsiteY248" fmla="*/ 979552 h 4502900"/>
                  <a:gd name="connsiteX249" fmla="*/ 251883 w 3853718"/>
                  <a:gd name="connsiteY249" fmla="*/ 1082173 h 4502900"/>
                  <a:gd name="connsiteX250" fmla="*/ 233227 w 3853718"/>
                  <a:gd name="connsiteY250" fmla="*/ 981884 h 4502900"/>
                  <a:gd name="connsiteX251" fmla="*/ 256549 w 3853718"/>
                  <a:gd name="connsiteY251" fmla="*/ 981884 h 4502900"/>
                  <a:gd name="connsiteX252" fmla="*/ 268211 w 3853718"/>
                  <a:gd name="connsiteY252" fmla="*/ 981884 h 4502900"/>
                  <a:gd name="connsiteX253" fmla="*/ 282204 w 3853718"/>
                  <a:gd name="connsiteY253" fmla="*/ 981884 h 4502900"/>
                  <a:gd name="connsiteX254" fmla="*/ 338179 w 3853718"/>
                  <a:gd name="connsiteY254" fmla="*/ 1175463 h 4502900"/>
                  <a:gd name="connsiteX255" fmla="*/ 370831 w 3853718"/>
                  <a:gd name="connsiteY255" fmla="*/ 1243100 h 4502900"/>
                  <a:gd name="connsiteX256" fmla="*/ 310190 w 3853718"/>
                  <a:gd name="connsiteY256" fmla="*/ 977220 h 4502900"/>
                  <a:gd name="connsiteX257" fmla="*/ 335847 w 3853718"/>
                  <a:gd name="connsiteY257" fmla="*/ 965559 h 4502900"/>
                  <a:gd name="connsiteX258" fmla="*/ 375494 w 3853718"/>
                  <a:gd name="connsiteY258" fmla="*/ 900255 h 4502900"/>
                  <a:gd name="connsiteX259" fmla="*/ 370831 w 3853718"/>
                  <a:gd name="connsiteY259" fmla="*/ 820960 h 4502900"/>
                  <a:gd name="connsiteX260" fmla="*/ 265879 w 3853718"/>
                  <a:gd name="connsiteY260" fmla="*/ 769648 h 4502900"/>
                  <a:gd name="connsiteX261" fmla="*/ 265879 w 3853718"/>
                  <a:gd name="connsiteY261" fmla="*/ 762653 h 4502900"/>
                  <a:gd name="connsiteX262" fmla="*/ 249551 w 3853718"/>
                  <a:gd name="connsiteY262" fmla="*/ 664696 h 4502900"/>
                  <a:gd name="connsiteX263" fmla="*/ 277540 w 3853718"/>
                  <a:gd name="connsiteY263" fmla="*/ 660033 h 4502900"/>
                  <a:gd name="connsiteX264" fmla="*/ 282204 w 3853718"/>
                  <a:gd name="connsiteY264" fmla="*/ 660033 h 4502900"/>
                  <a:gd name="connsiteX265" fmla="*/ 326517 w 3853718"/>
                  <a:gd name="connsiteY265" fmla="*/ 657701 h 4502900"/>
                  <a:gd name="connsiteX266" fmla="*/ 342842 w 3853718"/>
                  <a:gd name="connsiteY266" fmla="*/ 636710 h 4502900"/>
                  <a:gd name="connsiteX267" fmla="*/ 347508 w 3853718"/>
                  <a:gd name="connsiteY267" fmla="*/ 643705 h 4502900"/>
                  <a:gd name="connsiteX268" fmla="*/ 384824 w 3853718"/>
                  <a:gd name="connsiteY268" fmla="*/ 650703 h 4502900"/>
                  <a:gd name="connsiteX269" fmla="*/ 447794 w 3853718"/>
                  <a:gd name="connsiteY269" fmla="*/ 629712 h 4502900"/>
                  <a:gd name="connsiteX270" fmla="*/ 524760 w 3853718"/>
                  <a:gd name="connsiteY270" fmla="*/ 865271 h 4502900"/>
                  <a:gd name="connsiteX271" fmla="*/ 559744 w 3853718"/>
                  <a:gd name="connsiteY271" fmla="*/ 909584 h 4502900"/>
                  <a:gd name="connsiteX272" fmla="*/ 583067 w 3853718"/>
                  <a:gd name="connsiteY272" fmla="*/ 916582 h 4502900"/>
                  <a:gd name="connsiteX273" fmla="*/ 601723 w 3853718"/>
                  <a:gd name="connsiteY273" fmla="*/ 911916 h 4502900"/>
                  <a:gd name="connsiteX274" fmla="*/ 611053 w 3853718"/>
                  <a:gd name="connsiteY274" fmla="*/ 879266 h 4502900"/>
                  <a:gd name="connsiteX275" fmla="*/ 522428 w 3853718"/>
                  <a:gd name="connsiteY275" fmla="*/ 608721 h 4502900"/>
                  <a:gd name="connsiteX276" fmla="*/ 569074 w 3853718"/>
                  <a:gd name="connsiteY276" fmla="*/ 594728 h 4502900"/>
                  <a:gd name="connsiteX277" fmla="*/ 613385 w 3853718"/>
                  <a:gd name="connsiteY277" fmla="*/ 550414 h 4502900"/>
                  <a:gd name="connsiteX278" fmla="*/ 601723 w 3853718"/>
                  <a:gd name="connsiteY278" fmla="*/ 515430 h 4502900"/>
                  <a:gd name="connsiteX279" fmla="*/ 723003 w 3853718"/>
                  <a:gd name="connsiteY279" fmla="*/ 804632 h 4502900"/>
                  <a:gd name="connsiteX280" fmla="*/ 797634 w 3853718"/>
                  <a:gd name="connsiteY280" fmla="*/ 825623 h 4502900"/>
                  <a:gd name="connsiteX281" fmla="*/ 830287 w 3853718"/>
                  <a:gd name="connsiteY281" fmla="*/ 823291 h 4502900"/>
                  <a:gd name="connsiteX282" fmla="*/ 932907 w 3853718"/>
                  <a:gd name="connsiteY282" fmla="*/ 767316 h 4502900"/>
                  <a:gd name="connsiteX283" fmla="*/ 977220 w 3853718"/>
                  <a:gd name="connsiteY283" fmla="*/ 657701 h 4502900"/>
                  <a:gd name="connsiteX284" fmla="*/ 972554 w 3853718"/>
                  <a:gd name="connsiteY284" fmla="*/ 522428 h 4502900"/>
                  <a:gd name="connsiteX285" fmla="*/ 944568 w 3853718"/>
                  <a:gd name="connsiteY285" fmla="*/ 461790 h 4502900"/>
                  <a:gd name="connsiteX286" fmla="*/ 944568 w 3853718"/>
                  <a:gd name="connsiteY286" fmla="*/ 461790 h 4502900"/>
                  <a:gd name="connsiteX287" fmla="*/ 888593 w 3853718"/>
                  <a:gd name="connsiteY287" fmla="*/ 433801 h 4502900"/>
                  <a:gd name="connsiteX288" fmla="*/ 746325 w 3853718"/>
                  <a:gd name="connsiteY288" fmla="*/ 438467 h 4502900"/>
                  <a:gd name="connsiteX289" fmla="*/ 685687 w 3853718"/>
                  <a:gd name="connsiteY289" fmla="*/ 473451 h 4502900"/>
                  <a:gd name="connsiteX290" fmla="*/ 678689 w 3853718"/>
                  <a:gd name="connsiteY290" fmla="*/ 473451 h 4502900"/>
                  <a:gd name="connsiteX291" fmla="*/ 634376 w 3853718"/>
                  <a:gd name="connsiteY291" fmla="*/ 573737 h 4502900"/>
                  <a:gd name="connsiteX292" fmla="*/ 634376 w 3853718"/>
                  <a:gd name="connsiteY292" fmla="*/ 583067 h 4502900"/>
                  <a:gd name="connsiteX293" fmla="*/ 648369 w 3853718"/>
                  <a:gd name="connsiteY293" fmla="*/ 711341 h 4502900"/>
                  <a:gd name="connsiteX294" fmla="*/ 718337 w 3853718"/>
                  <a:gd name="connsiteY294" fmla="*/ 804632 h 4502900"/>
                  <a:gd name="connsiteX295" fmla="*/ 820957 w 3853718"/>
                  <a:gd name="connsiteY295" fmla="*/ 767316 h 4502900"/>
                  <a:gd name="connsiteX296" fmla="*/ 825623 w 3853718"/>
                  <a:gd name="connsiteY296" fmla="*/ 767316 h 4502900"/>
                  <a:gd name="connsiteX297" fmla="*/ 830287 w 3853718"/>
                  <a:gd name="connsiteY297" fmla="*/ 764985 h 4502900"/>
                  <a:gd name="connsiteX298" fmla="*/ 841948 w 3853718"/>
                  <a:gd name="connsiteY298" fmla="*/ 755655 h 4502900"/>
                  <a:gd name="connsiteX299" fmla="*/ 860607 w 3853718"/>
                  <a:gd name="connsiteY299" fmla="*/ 730001 h 4502900"/>
                  <a:gd name="connsiteX300" fmla="*/ 881595 w 3853718"/>
                  <a:gd name="connsiteY300" fmla="*/ 650703 h 4502900"/>
                  <a:gd name="connsiteX301" fmla="*/ 881595 w 3853718"/>
                  <a:gd name="connsiteY301" fmla="*/ 559744 h 4502900"/>
                  <a:gd name="connsiteX302" fmla="*/ 851277 w 3853718"/>
                  <a:gd name="connsiteY302" fmla="*/ 499106 h 4502900"/>
                  <a:gd name="connsiteX303" fmla="*/ 813962 w 3853718"/>
                  <a:gd name="connsiteY303" fmla="*/ 489776 h 4502900"/>
                  <a:gd name="connsiteX304" fmla="*/ 795303 w 3853718"/>
                  <a:gd name="connsiteY304" fmla="*/ 489776 h 4502900"/>
                  <a:gd name="connsiteX305" fmla="*/ 792971 w 3853718"/>
                  <a:gd name="connsiteY305" fmla="*/ 489776 h 4502900"/>
                  <a:gd name="connsiteX306" fmla="*/ 753321 w 3853718"/>
                  <a:gd name="connsiteY306" fmla="*/ 536421 h 4502900"/>
                  <a:gd name="connsiteX307" fmla="*/ 739328 w 3853718"/>
                  <a:gd name="connsiteY307" fmla="*/ 552749 h 4502900"/>
                  <a:gd name="connsiteX308" fmla="*/ 736996 w 3853718"/>
                  <a:gd name="connsiteY308" fmla="*/ 587733 h 4502900"/>
                  <a:gd name="connsiteX309" fmla="*/ 748657 w 3853718"/>
                  <a:gd name="connsiteY309" fmla="*/ 685687 h 4502900"/>
                  <a:gd name="connsiteX310" fmla="*/ 785973 w 3853718"/>
                  <a:gd name="connsiteY310" fmla="*/ 746325 h 4502900"/>
                  <a:gd name="connsiteX311" fmla="*/ 813962 w 3853718"/>
                  <a:gd name="connsiteY311" fmla="*/ 764985 h 4502900"/>
                  <a:gd name="connsiteX312" fmla="*/ 823289 w 3853718"/>
                  <a:gd name="connsiteY312" fmla="*/ 769648 h 45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853718" h="4502900">
                    <a:moveTo>
                      <a:pt x="2819712" y="4438306"/>
                    </a:moveTo>
                    <a:cubicBezTo>
                      <a:pt x="2665780" y="4515269"/>
                      <a:pt x="2222649" y="4510605"/>
                      <a:pt x="2045397" y="4489614"/>
                    </a:cubicBezTo>
                    <a:cubicBezTo>
                      <a:pt x="1905461" y="4473290"/>
                      <a:pt x="1758530" y="4435974"/>
                      <a:pt x="1651243" y="4340349"/>
                    </a:cubicBezTo>
                    <a:cubicBezTo>
                      <a:pt x="1669903" y="4268049"/>
                      <a:pt x="1686227" y="4160765"/>
                      <a:pt x="1695557" y="4083799"/>
                    </a:cubicBezTo>
                    <a:cubicBezTo>
                      <a:pt x="1709550" y="3985845"/>
                      <a:pt x="1714216" y="3885556"/>
                      <a:pt x="1730541" y="3789934"/>
                    </a:cubicBezTo>
                    <a:lnTo>
                      <a:pt x="1807507" y="4013831"/>
                    </a:lnTo>
                    <a:lnTo>
                      <a:pt x="1816837" y="4018497"/>
                    </a:lnTo>
                    <a:cubicBezTo>
                      <a:pt x="1807507" y="3894886"/>
                      <a:pt x="1774855" y="3766611"/>
                      <a:pt x="1725878" y="3652330"/>
                    </a:cubicBezTo>
                    <a:cubicBezTo>
                      <a:pt x="1714216" y="3624344"/>
                      <a:pt x="1690894" y="3559039"/>
                      <a:pt x="1655910" y="3563705"/>
                    </a:cubicBezTo>
                    <a:cubicBezTo>
                      <a:pt x="1655910" y="3559039"/>
                      <a:pt x="1651243" y="3554376"/>
                      <a:pt x="1651243" y="3552044"/>
                    </a:cubicBezTo>
                    <a:cubicBezTo>
                      <a:pt x="1648912" y="3493737"/>
                      <a:pt x="1683896" y="3379456"/>
                      <a:pt x="1695557" y="3318817"/>
                    </a:cubicBezTo>
                    <a:cubicBezTo>
                      <a:pt x="1709550" y="3246518"/>
                      <a:pt x="1718880" y="3164888"/>
                      <a:pt x="1735207" y="3092586"/>
                    </a:cubicBezTo>
                    <a:cubicBezTo>
                      <a:pt x="1746869" y="3038945"/>
                      <a:pt x="1779518" y="2994632"/>
                      <a:pt x="1795846" y="2943323"/>
                    </a:cubicBezTo>
                    <a:cubicBezTo>
                      <a:pt x="1819168" y="3073929"/>
                      <a:pt x="1835493" y="3204536"/>
                      <a:pt x="1861147" y="3335142"/>
                    </a:cubicBezTo>
                    <a:cubicBezTo>
                      <a:pt x="1919454" y="3624344"/>
                      <a:pt x="2008081" y="3908879"/>
                      <a:pt x="2134024" y="4174758"/>
                    </a:cubicBezTo>
                    <a:lnTo>
                      <a:pt x="2145686" y="4181756"/>
                    </a:lnTo>
                    <a:lnTo>
                      <a:pt x="2570157" y="4289040"/>
                    </a:lnTo>
                    <a:cubicBezTo>
                      <a:pt x="2530510" y="4324024"/>
                      <a:pt x="2448881" y="4345015"/>
                      <a:pt x="2483865" y="4407985"/>
                    </a:cubicBezTo>
                    <a:cubicBezTo>
                      <a:pt x="2507187" y="4449967"/>
                      <a:pt x="2577155" y="4454630"/>
                      <a:pt x="2619134" y="4447635"/>
                    </a:cubicBezTo>
                    <a:cubicBezTo>
                      <a:pt x="2698432" y="4435974"/>
                      <a:pt x="2754407" y="4375333"/>
                      <a:pt x="2789391" y="4312363"/>
                    </a:cubicBezTo>
                    <a:cubicBezTo>
                      <a:pt x="2871020" y="4328687"/>
                      <a:pt x="2906004" y="4393992"/>
                      <a:pt x="2819712" y="4438306"/>
                    </a:cubicBezTo>
                    <a:close/>
                    <a:moveTo>
                      <a:pt x="3796929" y="3318817"/>
                    </a:moveTo>
                    <a:cubicBezTo>
                      <a:pt x="3736291" y="3036614"/>
                      <a:pt x="3647666" y="2761405"/>
                      <a:pt x="3559039" y="2486196"/>
                    </a:cubicBezTo>
                    <a:cubicBezTo>
                      <a:pt x="3575364" y="2672778"/>
                      <a:pt x="3633670" y="2868689"/>
                      <a:pt x="3649998" y="3052938"/>
                    </a:cubicBezTo>
                    <a:cubicBezTo>
                      <a:pt x="3649998" y="3064600"/>
                      <a:pt x="3652330" y="3073929"/>
                      <a:pt x="3649998" y="3085591"/>
                    </a:cubicBezTo>
                    <a:cubicBezTo>
                      <a:pt x="3647666" y="3097252"/>
                      <a:pt x="3577698" y="3188211"/>
                      <a:pt x="3563702" y="3211534"/>
                    </a:cubicBezTo>
                    <a:cubicBezTo>
                      <a:pt x="3538048" y="3253513"/>
                      <a:pt x="3510062" y="3311819"/>
                      <a:pt x="3482073" y="3349135"/>
                    </a:cubicBezTo>
                    <a:cubicBezTo>
                      <a:pt x="3477410" y="3353801"/>
                      <a:pt x="3472746" y="3360796"/>
                      <a:pt x="3465748" y="3360796"/>
                    </a:cubicBezTo>
                    <a:cubicBezTo>
                      <a:pt x="3451755" y="3360796"/>
                      <a:pt x="3302490" y="3197538"/>
                      <a:pt x="3274504" y="3181213"/>
                    </a:cubicBezTo>
                    <a:lnTo>
                      <a:pt x="3386451" y="2943323"/>
                    </a:lnTo>
                    <a:cubicBezTo>
                      <a:pt x="3346803" y="2975972"/>
                      <a:pt x="3328144" y="3034279"/>
                      <a:pt x="3283830" y="3057602"/>
                    </a:cubicBezTo>
                    <a:cubicBezTo>
                      <a:pt x="3260508" y="3104247"/>
                      <a:pt x="3211531" y="3171883"/>
                      <a:pt x="3195206" y="3213865"/>
                    </a:cubicBezTo>
                    <a:cubicBezTo>
                      <a:pt x="3192874" y="3223195"/>
                      <a:pt x="3178878" y="3288497"/>
                      <a:pt x="3178878" y="3295495"/>
                    </a:cubicBezTo>
                    <a:cubicBezTo>
                      <a:pt x="3178878" y="3304824"/>
                      <a:pt x="3223192" y="3374792"/>
                      <a:pt x="3232522" y="3393449"/>
                    </a:cubicBezTo>
                    <a:cubicBezTo>
                      <a:pt x="3260508" y="3456422"/>
                      <a:pt x="3297826" y="3549712"/>
                      <a:pt x="3288497" y="3617346"/>
                    </a:cubicBezTo>
                    <a:cubicBezTo>
                      <a:pt x="3283830" y="3649998"/>
                      <a:pt x="3255844" y="3668657"/>
                      <a:pt x="3265174" y="3705973"/>
                    </a:cubicBezTo>
                    <a:cubicBezTo>
                      <a:pt x="3276835" y="3705973"/>
                      <a:pt x="3279167" y="3701310"/>
                      <a:pt x="3283830" y="3694312"/>
                    </a:cubicBezTo>
                    <a:cubicBezTo>
                      <a:pt x="3304821" y="3670989"/>
                      <a:pt x="3321149" y="3633673"/>
                      <a:pt x="3344472" y="3610351"/>
                    </a:cubicBezTo>
                    <a:cubicBezTo>
                      <a:pt x="3402778" y="3549712"/>
                      <a:pt x="3533385" y="3479744"/>
                      <a:pt x="3619677" y="3500732"/>
                    </a:cubicBezTo>
                    <a:cubicBezTo>
                      <a:pt x="3670989" y="3514728"/>
                      <a:pt x="3759613" y="3612682"/>
                      <a:pt x="3773606" y="3663991"/>
                    </a:cubicBezTo>
                    <a:cubicBezTo>
                      <a:pt x="3719966" y="3645335"/>
                      <a:pt x="3645332" y="3524055"/>
                      <a:pt x="3596355" y="3519392"/>
                    </a:cubicBezTo>
                    <a:lnTo>
                      <a:pt x="3521723" y="3645335"/>
                    </a:lnTo>
                    <a:cubicBezTo>
                      <a:pt x="3570700" y="3640668"/>
                      <a:pt x="3673321" y="3673321"/>
                      <a:pt x="3715300" y="3701310"/>
                    </a:cubicBezTo>
                    <a:cubicBezTo>
                      <a:pt x="3722298" y="3705973"/>
                      <a:pt x="3731627" y="3708305"/>
                      <a:pt x="3729296" y="3719966"/>
                    </a:cubicBezTo>
                    <a:cubicBezTo>
                      <a:pt x="3656993" y="3703641"/>
                      <a:pt x="3596355" y="3677987"/>
                      <a:pt x="3519392" y="3684982"/>
                    </a:cubicBezTo>
                    <a:cubicBezTo>
                      <a:pt x="3465748" y="3689648"/>
                      <a:pt x="3430764" y="3717634"/>
                      <a:pt x="3384119" y="3731627"/>
                    </a:cubicBezTo>
                    <a:cubicBezTo>
                      <a:pt x="3405110" y="3740957"/>
                      <a:pt x="3545046" y="3743289"/>
                      <a:pt x="3549709" y="3764280"/>
                    </a:cubicBezTo>
                    <a:cubicBezTo>
                      <a:pt x="3549709" y="3773609"/>
                      <a:pt x="3468080" y="3866900"/>
                      <a:pt x="3470412" y="3929870"/>
                    </a:cubicBezTo>
                    <a:cubicBezTo>
                      <a:pt x="3470412" y="3957859"/>
                      <a:pt x="3491403" y="3985845"/>
                      <a:pt x="3486739" y="4013831"/>
                    </a:cubicBezTo>
                    <a:cubicBezTo>
                      <a:pt x="3538048" y="4076804"/>
                      <a:pt x="3559039" y="4170095"/>
                      <a:pt x="3552041" y="4249392"/>
                    </a:cubicBezTo>
                    <a:cubicBezTo>
                      <a:pt x="3552041" y="4254056"/>
                      <a:pt x="3545046" y="4265717"/>
                      <a:pt x="3559039" y="4261054"/>
                    </a:cubicBezTo>
                    <a:cubicBezTo>
                      <a:pt x="3566037" y="4258719"/>
                      <a:pt x="3647666" y="4174758"/>
                      <a:pt x="3659328" y="4160765"/>
                    </a:cubicBezTo>
                    <a:cubicBezTo>
                      <a:pt x="3913543" y="3873895"/>
                      <a:pt x="3871563" y="3673321"/>
                      <a:pt x="3794597" y="3318817"/>
                    </a:cubicBezTo>
                    <a:close/>
                    <a:moveTo>
                      <a:pt x="3113577" y="3330479"/>
                    </a:moveTo>
                    <a:cubicBezTo>
                      <a:pt x="3020286" y="3489071"/>
                      <a:pt x="2866357" y="3717634"/>
                      <a:pt x="2805716" y="3883225"/>
                    </a:cubicBezTo>
                    <a:cubicBezTo>
                      <a:pt x="2780061" y="3950861"/>
                      <a:pt x="2789391" y="4004504"/>
                      <a:pt x="2826707" y="4067474"/>
                    </a:cubicBezTo>
                    <a:cubicBezTo>
                      <a:pt x="2868689" y="4060476"/>
                      <a:pt x="2919997" y="4067474"/>
                      <a:pt x="2961979" y="4062811"/>
                    </a:cubicBezTo>
                    <a:cubicBezTo>
                      <a:pt x="2975972" y="4062811"/>
                      <a:pt x="3062265" y="4051150"/>
                      <a:pt x="3064600" y="4046483"/>
                    </a:cubicBezTo>
                    <a:cubicBezTo>
                      <a:pt x="3083256" y="3990508"/>
                      <a:pt x="3076261" y="3929870"/>
                      <a:pt x="3078593" y="3871563"/>
                    </a:cubicBezTo>
                    <a:cubicBezTo>
                      <a:pt x="3090254" y="3677987"/>
                      <a:pt x="3111245" y="3486739"/>
                      <a:pt x="3141563" y="3295495"/>
                    </a:cubicBezTo>
                    <a:cubicBezTo>
                      <a:pt x="3129901" y="3304824"/>
                      <a:pt x="3120572" y="3321149"/>
                      <a:pt x="3113577" y="3332810"/>
                    </a:cubicBezTo>
                    <a:close/>
                    <a:moveTo>
                      <a:pt x="2591148" y="2502524"/>
                    </a:moveTo>
                    <a:cubicBezTo>
                      <a:pt x="2577155" y="2509519"/>
                      <a:pt x="2572489" y="2525846"/>
                      <a:pt x="2565494" y="2537508"/>
                    </a:cubicBezTo>
                    <a:cubicBezTo>
                      <a:pt x="2581819" y="2563162"/>
                      <a:pt x="2579487" y="2766068"/>
                      <a:pt x="2570157" y="2773066"/>
                    </a:cubicBezTo>
                    <a:cubicBezTo>
                      <a:pt x="2570157" y="2773066"/>
                      <a:pt x="2558496" y="2773066"/>
                      <a:pt x="2553833" y="2773066"/>
                    </a:cubicBezTo>
                    <a:cubicBezTo>
                      <a:pt x="2563162" y="2712428"/>
                      <a:pt x="2542171" y="2635462"/>
                      <a:pt x="2549166" y="2577155"/>
                    </a:cubicBezTo>
                    <a:cubicBezTo>
                      <a:pt x="2497858" y="2677444"/>
                      <a:pt x="2460542" y="2789391"/>
                      <a:pt x="2432553" y="2899009"/>
                    </a:cubicBezTo>
                    <a:cubicBezTo>
                      <a:pt x="2432553" y="2903673"/>
                      <a:pt x="2418560" y="2931661"/>
                      <a:pt x="2432553" y="2926995"/>
                    </a:cubicBezTo>
                    <a:lnTo>
                      <a:pt x="3153224" y="2297283"/>
                    </a:lnTo>
                    <a:cubicBezTo>
                      <a:pt x="3132233" y="2297283"/>
                      <a:pt x="3101915" y="2308944"/>
                      <a:pt x="3080924" y="2318274"/>
                    </a:cubicBezTo>
                    <a:cubicBezTo>
                      <a:pt x="2917666" y="2376581"/>
                      <a:pt x="2756739" y="2444217"/>
                      <a:pt x="2591148" y="2500192"/>
                    </a:cubicBezTo>
                    <a:close/>
                    <a:moveTo>
                      <a:pt x="2455876" y="3132236"/>
                    </a:moveTo>
                    <a:cubicBezTo>
                      <a:pt x="2455876" y="3122906"/>
                      <a:pt x="2402235" y="3055270"/>
                      <a:pt x="2392906" y="3045940"/>
                    </a:cubicBezTo>
                    <a:cubicBezTo>
                      <a:pt x="2315940" y="2971309"/>
                      <a:pt x="2183002" y="2875687"/>
                      <a:pt x="2094374" y="2810382"/>
                    </a:cubicBezTo>
                    <a:cubicBezTo>
                      <a:pt x="2082713" y="2801052"/>
                      <a:pt x="2068720" y="2787059"/>
                      <a:pt x="2054727" y="2787059"/>
                    </a:cubicBezTo>
                    <a:cubicBezTo>
                      <a:pt x="2166677" y="2992300"/>
                      <a:pt x="2299615" y="3185876"/>
                      <a:pt x="2455876" y="3358465"/>
                    </a:cubicBezTo>
                    <a:lnTo>
                      <a:pt x="2455876" y="3132236"/>
                    </a:lnTo>
                    <a:close/>
                    <a:moveTo>
                      <a:pt x="2127027" y="2045400"/>
                    </a:moveTo>
                    <a:lnTo>
                      <a:pt x="2141020" y="2010416"/>
                    </a:lnTo>
                    <a:cubicBezTo>
                      <a:pt x="2087379" y="1919457"/>
                      <a:pt x="2026741" y="1828498"/>
                      <a:pt x="1980095" y="1735207"/>
                    </a:cubicBezTo>
                    <a:cubicBezTo>
                      <a:pt x="1970766" y="1732876"/>
                      <a:pt x="1970766" y="1735207"/>
                      <a:pt x="1966099" y="1739871"/>
                    </a:cubicBezTo>
                    <a:cubicBezTo>
                      <a:pt x="1942777" y="1756198"/>
                      <a:pt x="1917122" y="1786516"/>
                      <a:pt x="1893800" y="1802844"/>
                    </a:cubicBezTo>
                    <a:cubicBezTo>
                      <a:pt x="1984759" y="1870480"/>
                      <a:pt x="2050063" y="1963771"/>
                      <a:pt x="2127027" y="2043065"/>
                    </a:cubicBezTo>
                    <a:close/>
                    <a:moveTo>
                      <a:pt x="2640125" y="2229647"/>
                    </a:moveTo>
                    <a:cubicBezTo>
                      <a:pt x="2663448" y="2236645"/>
                      <a:pt x="2663448" y="2213322"/>
                      <a:pt x="2668114" y="2206324"/>
                    </a:cubicBezTo>
                    <a:lnTo>
                      <a:pt x="2656453" y="1994088"/>
                    </a:lnTo>
                    <a:cubicBezTo>
                      <a:pt x="2637794" y="1998755"/>
                      <a:pt x="2616803" y="1996420"/>
                      <a:pt x="2598146" y="2003418"/>
                    </a:cubicBezTo>
                    <a:cubicBezTo>
                      <a:pt x="2591148" y="2003418"/>
                      <a:pt x="2542171" y="2047732"/>
                      <a:pt x="2542171" y="2050063"/>
                    </a:cubicBezTo>
                    <a:cubicBezTo>
                      <a:pt x="2535173" y="2068723"/>
                      <a:pt x="2572489" y="2138691"/>
                      <a:pt x="2574824" y="2166677"/>
                    </a:cubicBezTo>
                    <a:cubicBezTo>
                      <a:pt x="2654118" y="2064056"/>
                      <a:pt x="2621469" y="2220320"/>
                      <a:pt x="2637794" y="2229647"/>
                    </a:cubicBezTo>
                    <a:close/>
                    <a:moveTo>
                      <a:pt x="1891468" y="2763737"/>
                    </a:moveTo>
                    <a:cubicBezTo>
                      <a:pt x="1938113" y="2829041"/>
                      <a:pt x="1977761" y="2901341"/>
                      <a:pt x="2026741" y="2964311"/>
                    </a:cubicBezTo>
                    <a:lnTo>
                      <a:pt x="1893800" y="2563162"/>
                    </a:lnTo>
                    <a:lnTo>
                      <a:pt x="1882138" y="2607476"/>
                    </a:lnTo>
                    <a:cubicBezTo>
                      <a:pt x="1882138" y="2651789"/>
                      <a:pt x="1870477" y="2693769"/>
                      <a:pt x="1858816" y="2735750"/>
                    </a:cubicBezTo>
                    <a:cubicBezTo>
                      <a:pt x="1872809" y="2735750"/>
                      <a:pt x="1882138" y="2754407"/>
                      <a:pt x="1889136" y="2766068"/>
                    </a:cubicBezTo>
                    <a:close/>
                    <a:moveTo>
                      <a:pt x="3232522" y="3090254"/>
                    </a:moveTo>
                    <a:lnTo>
                      <a:pt x="3377121" y="2770735"/>
                    </a:lnTo>
                    <a:lnTo>
                      <a:pt x="3353798" y="2770735"/>
                    </a:lnTo>
                    <a:cubicBezTo>
                      <a:pt x="3325812" y="2803387"/>
                      <a:pt x="3281499" y="2857027"/>
                      <a:pt x="3262842" y="2894343"/>
                    </a:cubicBezTo>
                    <a:cubicBezTo>
                      <a:pt x="3251181" y="2917666"/>
                      <a:pt x="3223192" y="3052938"/>
                      <a:pt x="3223192" y="3080924"/>
                    </a:cubicBezTo>
                    <a:cubicBezTo>
                      <a:pt x="3223192" y="3092586"/>
                      <a:pt x="3223192" y="3090254"/>
                      <a:pt x="3234853" y="3090254"/>
                    </a:cubicBezTo>
                    <a:close/>
                    <a:moveTo>
                      <a:pt x="2537505" y="2423226"/>
                    </a:moveTo>
                    <a:cubicBezTo>
                      <a:pt x="2549166" y="2423226"/>
                      <a:pt x="2542171" y="2399903"/>
                      <a:pt x="2542171" y="2392906"/>
                    </a:cubicBezTo>
                    <a:cubicBezTo>
                      <a:pt x="2537505" y="2357922"/>
                      <a:pt x="2523512" y="2301949"/>
                      <a:pt x="2509519" y="2266965"/>
                    </a:cubicBezTo>
                    <a:cubicBezTo>
                      <a:pt x="2504855" y="2280958"/>
                      <a:pt x="2493194" y="2266965"/>
                      <a:pt x="2488528" y="2262299"/>
                    </a:cubicBezTo>
                    <a:cubicBezTo>
                      <a:pt x="2437219" y="2215654"/>
                      <a:pt x="2378913" y="2129361"/>
                      <a:pt x="2343928" y="2068723"/>
                    </a:cubicBezTo>
                    <a:cubicBezTo>
                      <a:pt x="2334599" y="2052395"/>
                      <a:pt x="2332267" y="2031404"/>
                      <a:pt x="2325269" y="2022077"/>
                    </a:cubicBezTo>
                    <a:cubicBezTo>
                      <a:pt x="2325269" y="2022077"/>
                      <a:pt x="2315940" y="2022077"/>
                      <a:pt x="2313608" y="2017411"/>
                    </a:cubicBezTo>
                    <a:cubicBezTo>
                      <a:pt x="2313608" y="2017411"/>
                      <a:pt x="2304278" y="2031404"/>
                      <a:pt x="2301947" y="2033739"/>
                    </a:cubicBezTo>
                    <a:cubicBezTo>
                      <a:pt x="2322938" y="2131693"/>
                      <a:pt x="2416228" y="2199329"/>
                      <a:pt x="2467537" y="2278627"/>
                    </a:cubicBezTo>
                    <a:cubicBezTo>
                      <a:pt x="2495526" y="2322938"/>
                      <a:pt x="2514182" y="2378913"/>
                      <a:pt x="2537505" y="2423226"/>
                    </a:cubicBezTo>
                    <a:close/>
                    <a:moveTo>
                      <a:pt x="2094374" y="3090254"/>
                    </a:moveTo>
                    <a:cubicBezTo>
                      <a:pt x="2103704" y="3090254"/>
                      <a:pt x="2101372" y="3071598"/>
                      <a:pt x="2099040" y="3064600"/>
                    </a:cubicBezTo>
                    <a:cubicBezTo>
                      <a:pt x="2092042" y="3029616"/>
                      <a:pt x="2068720" y="2966646"/>
                      <a:pt x="2054727" y="2929327"/>
                    </a:cubicBezTo>
                    <a:cubicBezTo>
                      <a:pt x="2052395" y="2920000"/>
                      <a:pt x="2050063" y="2910671"/>
                      <a:pt x="2040734" y="2906004"/>
                    </a:cubicBezTo>
                    <a:cubicBezTo>
                      <a:pt x="2040734" y="2917666"/>
                      <a:pt x="2040734" y="2931661"/>
                      <a:pt x="2040734" y="2943323"/>
                    </a:cubicBezTo>
                    <a:cubicBezTo>
                      <a:pt x="2045397" y="2964311"/>
                      <a:pt x="2068720" y="2994632"/>
                      <a:pt x="2052395" y="3015623"/>
                    </a:cubicBezTo>
                    <a:cubicBezTo>
                      <a:pt x="2066388" y="3041277"/>
                      <a:pt x="2085047" y="3062268"/>
                      <a:pt x="2092042" y="3090254"/>
                    </a:cubicBezTo>
                    <a:close/>
                    <a:moveTo>
                      <a:pt x="1599935" y="2703098"/>
                    </a:moveTo>
                    <a:cubicBezTo>
                      <a:pt x="1583610" y="2859359"/>
                      <a:pt x="1578944" y="3017954"/>
                      <a:pt x="1553289" y="3174215"/>
                    </a:cubicBezTo>
                    <a:cubicBezTo>
                      <a:pt x="1543960" y="3225527"/>
                      <a:pt x="1515974" y="3286165"/>
                      <a:pt x="1511307" y="3321149"/>
                    </a:cubicBezTo>
                    <a:cubicBezTo>
                      <a:pt x="1501981" y="3379456"/>
                      <a:pt x="1520637" y="3398115"/>
                      <a:pt x="1494983" y="3470415"/>
                    </a:cubicBezTo>
                    <a:cubicBezTo>
                      <a:pt x="1427346" y="3649998"/>
                      <a:pt x="1266419" y="3698975"/>
                      <a:pt x="1156804" y="3831916"/>
                    </a:cubicBezTo>
                    <a:cubicBezTo>
                      <a:pt x="1079838" y="3925207"/>
                      <a:pt x="1070511" y="4090797"/>
                      <a:pt x="1077506" y="4207411"/>
                    </a:cubicBezTo>
                    <a:cubicBezTo>
                      <a:pt x="1077506" y="4216740"/>
                      <a:pt x="1077506" y="4244726"/>
                      <a:pt x="1089168" y="4249392"/>
                    </a:cubicBezTo>
                    <a:cubicBezTo>
                      <a:pt x="1154472" y="4093129"/>
                      <a:pt x="1292077" y="3983513"/>
                      <a:pt x="1427346" y="3892554"/>
                    </a:cubicBezTo>
                    <a:cubicBezTo>
                      <a:pt x="1562619" y="3505399"/>
                      <a:pt x="1613928" y="3092586"/>
                      <a:pt x="1613928" y="2682107"/>
                    </a:cubicBezTo>
                    <a:cubicBezTo>
                      <a:pt x="1604598" y="2682107"/>
                      <a:pt x="1602266" y="2693769"/>
                      <a:pt x="1602266" y="2703098"/>
                    </a:cubicBezTo>
                    <a:close/>
                    <a:moveTo>
                      <a:pt x="3374789" y="4139774"/>
                    </a:moveTo>
                    <a:cubicBezTo>
                      <a:pt x="3402778" y="4160765"/>
                      <a:pt x="3437762" y="4223735"/>
                      <a:pt x="3437762" y="4256388"/>
                    </a:cubicBezTo>
                    <a:lnTo>
                      <a:pt x="3437762" y="4345015"/>
                    </a:lnTo>
                    <a:cubicBezTo>
                      <a:pt x="3461085" y="4328687"/>
                      <a:pt x="3514725" y="4296038"/>
                      <a:pt x="3519392" y="4268049"/>
                    </a:cubicBezTo>
                    <a:cubicBezTo>
                      <a:pt x="3531053" y="4179424"/>
                      <a:pt x="3512394" y="4102458"/>
                      <a:pt x="3456419" y="4034822"/>
                    </a:cubicBezTo>
                    <a:lnTo>
                      <a:pt x="3377121" y="4137442"/>
                    </a:lnTo>
                    <a:close/>
                    <a:moveTo>
                      <a:pt x="2707762" y="1749200"/>
                    </a:moveTo>
                    <a:cubicBezTo>
                      <a:pt x="2707762" y="1739871"/>
                      <a:pt x="2696100" y="1728209"/>
                      <a:pt x="2689102" y="1721214"/>
                    </a:cubicBezTo>
                    <a:cubicBezTo>
                      <a:pt x="2682107" y="1714216"/>
                      <a:pt x="2609808" y="1665239"/>
                      <a:pt x="2605141" y="1669903"/>
                    </a:cubicBezTo>
                    <a:cubicBezTo>
                      <a:pt x="2616803" y="1732876"/>
                      <a:pt x="2621469" y="1798177"/>
                      <a:pt x="2644792" y="1858819"/>
                    </a:cubicBezTo>
                    <a:cubicBezTo>
                      <a:pt x="2670446" y="1847157"/>
                      <a:pt x="2710093" y="1772523"/>
                      <a:pt x="2707762" y="1749200"/>
                    </a:cubicBezTo>
                    <a:close/>
                    <a:moveTo>
                      <a:pt x="3323481" y="3691980"/>
                    </a:moveTo>
                    <a:lnTo>
                      <a:pt x="3559039" y="3531053"/>
                    </a:lnTo>
                    <a:cubicBezTo>
                      <a:pt x="3461085" y="3559039"/>
                      <a:pt x="3391117" y="3619680"/>
                      <a:pt x="3323481" y="3691980"/>
                    </a:cubicBezTo>
                    <a:close/>
                    <a:moveTo>
                      <a:pt x="2054727" y="1688562"/>
                    </a:moveTo>
                    <a:cubicBezTo>
                      <a:pt x="2040734" y="1674569"/>
                      <a:pt x="2033736" y="1637253"/>
                      <a:pt x="2005750" y="1672237"/>
                    </a:cubicBezTo>
                    <a:cubicBezTo>
                      <a:pt x="1970766" y="1714216"/>
                      <a:pt x="2026741" y="1765528"/>
                      <a:pt x="2054727" y="1798177"/>
                    </a:cubicBezTo>
                    <a:lnTo>
                      <a:pt x="2054727" y="1688562"/>
                    </a:lnTo>
                    <a:close/>
                    <a:moveTo>
                      <a:pt x="1105495" y="2973641"/>
                    </a:moveTo>
                    <a:lnTo>
                      <a:pt x="1014536" y="2430224"/>
                    </a:lnTo>
                    <a:cubicBezTo>
                      <a:pt x="988882" y="2439551"/>
                      <a:pt x="974886" y="2467540"/>
                      <a:pt x="946900" y="2481533"/>
                    </a:cubicBezTo>
                    <a:cubicBezTo>
                      <a:pt x="911916" y="2500192"/>
                      <a:pt x="867602" y="2509519"/>
                      <a:pt x="827955" y="2504855"/>
                    </a:cubicBezTo>
                    <a:cubicBezTo>
                      <a:pt x="820957" y="2504855"/>
                      <a:pt x="771980" y="2495526"/>
                      <a:pt x="767316" y="2493194"/>
                    </a:cubicBezTo>
                    <a:cubicBezTo>
                      <a:pt x="767316" y="2516517"/>
                      <a:pt x="767316" y="2542171"/>
                      <a:pt x="767316" y="2565494"/>
                    </a:cubicBezTo>
                    <a:cubicBezTo>
                      <a:pt x="771980" y="2637794"/>
                      <a:pt x="788305" y="2731084"/>
                      <a:pt x="783641" y="2801052"/>
                    </a:cubicBezTo>
                    <a:cubicBezTo>
                      <a:pt x="778978" y="2880350"/>
                      <a:pt x="755655" y="2994632"/>
                      <a:pt x="741659" y="3076261"/>
                    </a:cubicBezTo>
                    <a:cubicBezTo>
                      <a:pt x="718337" y="3213865"/>
                      <a:pt x="702012" y="3335142"/>
                      <a:pt x="611053" y="3447092"/>
                    </a:cubicBezTo>
                    <a:cubicBezTo>
                      <a:pt x="667028" y="3540383"/>
                      <a:pt x="690351" y="3584696"/>
                      <a:pt x="811627" y="3554376"/>
                    </a:cubicBezTo>
                    <a:cubicBezTo>
                      <a:pt x="918914" y="3526390"/>
                      <a:pt x="965559" y="3423769"/>
                      <a:pt x="1007538" y="3330479"/>
                    </a:cubicBezTo>
                    <a:cubicBezTo>
                      <a:pt x="1051852" y="3230190"/>
                      <a:pt x="1112490" y="3083259"/>
                      <a:pt x="1103161" y="2973641"/>
                    </a:cubicBezTo>
                    <a:close/>
                    <a:moveTo>
                      <a:pt x="223897" y="767316"/>
                    </a:moveTo>
                    <a:cubicBezTo>
                      <a:pt x="223897" y="767316"/>
                      <a:pt x="228560" y="767316"/>
                      <a:pt x="230895" y="767316"/>
                    </a:cubicBezTo>
                    <a:cubicBezTo>
                      <a:pt x="230895" y="767316"/>
                      <a:pt x="233227" y="767316"/>
                      <a:pt x="235558" y="767316"/>
                    </a:cubicBezTo>
                    <a:cubicBezTo>
                      <a:pt x="230895" y="739330"/>
                      <a:pt x="223897" y="711341"/>
                      <a:pt x="219234" y="683355"/>
                    </a:cubicBezTo>
                    <a:cubicBezTo>
                      <a:pt x="209904" y="695017"/>
                      <a:pt x="205238" y="706678"/>
                      <a:pt x="202906" y="720671"/>
                    </a:cubicBezTo>
                    <a:cubicBezTo>
                      <a:pt x="202906" y="734664"/>
                      <a:pt x="205238" y="750992"/>
                      <a:pt x="212236" y="760319"/>
                    </a:cubicBezTo>
                    <a:cubicBezTo>
                      <a:pt x="214567" y="762653"/>
                      <a:pt x="219234" y="767316"/>
                      <a:pt x="223897" y="769648"/>
                    </a:cubicBezTo>
                    <a:close/>
                    <a:moveTo>
                      <a:pt x="1254758" y="970223"/>
                    </a:moveTo>
                    <a:cubicBezTo>
                      <a:pt x="1254758" y="972557"/>
                      <a:pt x="1261756" y="977220"/>
                      <a:pt x="1264088" y="977220"/>
                    </a:cubicBezTo>
                    <a:cubicBezTo>
                      <a:pt x="1266419" y="960896"/>
                      <a:pt x="1280415" y="946900"/>
                      <a:pt x="1275749" y="928243"/>
                    </a:cubicBezTo>
                    <a:cubicBezTo>
                      <a:pt x="1236102" y="804632"/>
                      <a:pt x="1201118" y="678689"/>
                      <a:pt x="1173129" y="550414"/>
                    </a:cubicBezTo>
                    <a:cubicBezTo>
                      <a:pt x="1161467" y="559744"/>
                      <a:pt x="1149806" y="566742"/>
                      <a:pt x="1135813" y="571405"/>
                    </a:cubicBezTo>
                    <a:cubicBezTo>
                      <a:pt x="1152141" y="634378"/>
                      <a:pt x="1168465" y="697348"/>
                      <a:pt x="1187125" y="757987"/>
                    </a:cubicBezTo>
                    <a:cubicBezTo>
                      <a:pt x="1201118" y="806964"/>
                      <a:pt x="1231435" y="932907"/>
                      <a:pt x="1257093" y="970223"/>
                    </a:cubicBezTo>
                    <a:close/>
                    <a:moveTo>
                      <a:pt x="1107827" y="419808"/>
                    </a:moveTo>
                    <a:cubicBezTo>
                      <a:pt x="1103161" y="419808"/>
                      <a:pt x="1098497" y="417476"/>
                      <a:pt x="1093834" y="417476"/>
                    </a:cubicBezTo>
                    <a:cubicBezTo>
                      <a:pt x="1100829" y="445462"/>
                      <a:pt x="1107827" y="475783"/>
                      <a:pt x="1117157" y="503769"/>
                    </a:cubicBezTo>
                    <a:cubicBezTo>
                      <a:pt x="1117157" y="501437"/>
                      <a:pt x="1121820" y="499106"/>
                      <a:pt x="1124152" y="494442"/>
                    </a:cubicBezTo>
                    <a:cubicBezTo>
                      <a:pt x="1133481" y="478115"/>
                      <a:pt x="1138145" y="461790"/>
                      <a:pt x="1135813" y="450129"/>
                    </a:cubicBezTo>
                    <a:cubicBezTo>
                      <a:pt x="1131150" y="436136"/>
                      <a:pt x="1124152" y="424474"/>
                      <a:pt x="1110159" y="419808"/>
                    </a:cubicBezTo>
                    <a:close/>
                    <a:moveTo>
                      <a:pt x="247220" y="820960"/>
                    </a:moveTo>
                    <a:cubicBezTo>
                      <a:pt x="240222" y="820960"/>
                      <a:pt x="233227" y="820960"/>
                      <a:pt x="226229" y="820960"/>
                    </a:cubicBezTo>
                    <a:cubicBezTo>
                      <a:pt x="221565" y="820960"/>
                      <a:pt x="212236" y="820960"/>
                      <a:pt x="205238" y="820960"/>
                    </a:cubicBezTo>
                    <a:lnTo>
                      <a:pt x="223897" y="925912"/>
                    </a:lnTo>
                    <a:cubicBezTo>
                      <a:pt x="230895" y="925912"/>
                      <a:pt x="235558" y="925912"/>
                      <a:pt x="242556" y="925912"/>
                    </a:cubicBezTo>
                    <a:lnTo>
                      <a:pt x="244888" y="925912"/>
                    </a:lnTo>
                    <a:cubicBezTo>
                      <a:pt x="244888" y="925912"/>
                      <a:pt x="247220" y="925912"/>
                      <a:pt x="249551" y="925912"/>
                    </a:cubicBezTo>
                    <a:cubicBezTo>
                      <a:pt x="249551" y="925912"/>
                      <a:pt x="249551" y="925912"/>
                      <a:pt x="254218" y="925912"/>
                    </a:cubicBezTo>
                    <a:cubicBezTo>
                      <a:pt x="258881" y="925912"/>
                      <a:pt x="263544" y="918914"/>
                      <a:pt x="268211" y="916582"/>
                    </a:cubicBezTo>
                    <a:cubicBezTo>
                      <a:pt x="261213" y="888593"/>
                      <a:pt x="256549" y="860607"/>
                      <a:pt x="249551" y="834953"/>
                    </a:cubicBezTo>
                    <a:cubicBezTo>
                      <a:pt x="249551" y="830287"/>
                      <a:pt x="249551" y="827955"/>
                      <a:pt x="247220" y="823291"/>
                    </a:cubicBezTo>
                    <a:close/>
                    <a:moveTo>
                      <a:pt x="790639" y="1315399"/>
                    </a:moveTo>
                    <a:cubicBezTo>
                      <a:pt x="723003" y="1338722"/>
                      <a:pt x="653035" y="1359713"/>
                      <a:pt x="583067" y="1371374"/>
                    </a:cubicBezTo>
                    <a:lnTo>
                      <a:pt x="193576" y="1156804"/>
                    </a:lnTo>
                    <a:cubicBezTo>
                      <a:pt x="170254" y="1135816"/>
                      <a:pt x="153929" y="1072843"/>
                      <a:pt x="142268" y="1042525"/>
                    </a:cubicBezTo>
                    <a:cubicBezTo>
                      <a:pt x="90959" y="907252"/>
                      <a:pt x="41979" y="757987"/>
                      <a:pt x="0" y="620382"/>
                    </a:cubicBezTo>
                    <a:lnTo>
                      <a:pt x="277540" y="146934"/>
                    </a:lnTo>
                    <a:lnTo>
                      <a:pt x="293865" y="135273"/>
                    </a:lnTo>
                    <a:lnTo>
                      <a:pt x="813962" y="0"/>
                    </a:lnTo>
                    <a:cubicBezTo>
                      <a:pt x="958561" y="76966"/>
                      <a:pt x="1096166" y="165590"/>
                      <a:pt x="1236102" y="249554"/>
                    </a:cubicBezTo>
                    <a:lnTo>
                      <a:pt x="1338722" y="813962"/>
                    </a:lnTo>
                    <a:lnTo>
                      <a:pt x="1329392" y="851277"/>
                    </a:lnTo>
                    <a:lnTo>
                      <a:pt x="1292077" y="921246"/>
                    </a:lnTo>
                    <a:cubicBezTo>
                      <a:pt x="1259424" y="790639"/>
                      <a:pt x="1231435" y="657701"/>
                      <a:pt x="1201118" y="524760"/>
                    </a:cubicBezTo>
                    <a:cubicBezTo>
                      <a:pt x="1205781" y="517765"/>
                      <a:pt x="1212779" y="510767"/>
                      <a:pt x="1217442" y="501437"/>
                    </a:cubicBezTo>
                    <a:cubicBezTo>
                      <a:pt x="1233770" y="473451"/>
                      <a:pt x="1236102" y="443131"/>
                      <a:pt x="1226772" y="417476"/>
                    </a:cubicBezTo>
                    <a:lnTo>
                      <a:pt x="1226772" y="417476"/>
                    </a:lnTo>
                    <a:cubicBezTo>
                      <a:pt x="1217442" y="394154"/>
                      <a:pt x="1198786" y="373163"/>
                      <a:pt x="1177795" y="361501"/>
                    </a:cubicBezTo>
                    <a:cubicBezTo>
                      <a:pt x="1170797" y="359170"/>
                      <a:pt x="1166134" y="356838"/>
                      <a:pt x="1159136" y="354506"/>
                    </a:cubicBezTo>
                    <a:cubicBezTo>
                      <a:pt x="1149806" y="319522"/>
                      <a:pt x="1140479" y="277540"/>
                      <a:pt x="1126483" y="244888"/>
                    </a:cubicBezTo>
                    <a:cubicBezTo>
                      <a:pt x="1124152" y="237893"/>
                      <a:pt x="1124152" y="228563"/>
                      <a:pt x="1112490" y="226232"/>
                    </a:cubicBezTo>
                    <a:cubicBezTo>
                      <a:pt x="1117157" y="268211"/>
                      <a:pt x="1124152" y="307861"/>
                      <a:pt x="1131150" y="347508"/>
                    </a:cubicBezTo>
                    <a:cubicBezTo>
                      <a:pt x="1112490" y="347508"/>
                      <a:pt x="1093834" y="347508"/>
                      <a:pt x="1077506" y="352172"/>
                    </a:cubicBezTo>
                    <a:cubicBezTo>
                      <a:pt x="1065845" y="310193"/>
                      <a:pt x="1054184" y="268211"/>
                      <a:pt x="1040191" y="226232"/>
                    </a:cubicBezTo>
                    <a:cubicBezTo>
                      <a:pt x="1035527" y="209904"/>
                      <a:pt x="1030861" y="188913"/>
                      <a:pt x="1023866" y="172588"/>
                    </a:cubicBezTo>
                    <a:cubicBezTo>
                      <a:pt x="1019200" y="163259"/>
                      <a:pt x="1023866" y="158595"/>
                      <a:pt x="1009870" y="160927"/>
                    </a:cubicBezTo>
                    <a:cubicBezTo>
                      <a:pt x="1019200" y="228563"/>
                      <a:pt x="1030861" y="296200"/>
                      <a:pt x="1042522" y="363833"/>
                    </a:cubicBezTo>
                    <a:cubicBezTo>
                      <a:pt x="1030861" y="368499"/>
                      <a:pt x="1019200" y="373163"/>
                      <a:pt x="1012204" y="380161"/>
                    </a:cubicBezTo>
                    <a:cubicBezTo>
                      <a:pt x="998209" y="387156"/>
                      <a:pt x="965559" y="405815"/>
                      <a:pt x="970223" y="447797"/>
                    </a:cubicBezTo>
                    <a:cubicBezTo>
                      <a:pt x="970223" y="471120"/>
                      <a:pt x="977220" y="496774"/>
                      <a:pt x="984216" y="520097"/>
                    </a:cubicBezTo>
                    <a:lnTo>
                      <a:pt x="988882" y="536421"/>
                    </a:lnTo>
                    <a:cubicBezTo>
                      <a:pt x="1002875" y="601726"/>
                      <a:pt x="1021531" y="664696"/>
                      <a:pt x="1044854" y="730001"/>
                    </a:cubicBezTo>
                    <a:cubicBezTo>
                      <a:pt x="1049520" y="739330"/>
                      <a:pt x="1056515" y="746325"/>
                      <a:pt x="1068177" y="748657"/>
                    </a:cubicBezTo>
                    <a:cubicBezTo>
                      <a:pt x="1070511" y="748657"/>
                      <a:pt x="1072843" y="748657"/>
                      <a:pt x="1075175" y="748657"/>
                    </a:cubicBezTo>
                    <a:cubicBezTo>
                      <a:pt x="1093834" y="748657"/>
                      <a:pt x="1121820" y="736996"/>
                      <a:pt x="1133481" y="725335"/>
                    </a:cubicBezTo>
                    <a:cubicBezTo>
                      <a:pt x="1133481" y="725335"/>
                      <a:pt x="1133481" y="723003"/>
                      <a:pt x="1135813" y="720671"/>
                    </a:cubicBezTo>
                    <a:cubicBezTo>
                      <a:pt x="1166134" y="813962"/>
                      <a:pt x="1205781" y="904921"/>
                      <a:pt x="1250095" y="991214"/>
                    </a:cubicBezTo>
                    <a:lnTo>
                      <a:pt x="1110159" y="1212779"/>
                    </a:lnTo>
                    <a:cubicBezTo>
                      <a:pt x="1009870" y="1247763"/>
                      <a:pt x="902586" y="1271086"/>
                      <a:pt x="802300" y="1306070"/>
                    </a:cubicBezTo>
                    <a:cubicBezTo>
                      <a:pt x="795303" y="1306070"/>
                      <a:pt x="792971" y="1315399"/>
                      <a:pt x="792971" y="1315399"/>
                    </a:cubicBezTo>
                    <a:close/>
                    <a:moveTo>
                      <a:pt x="599392" y="510767"/>
                    </a:moveTo>
                    <a:cubicBezTo>
                      <a:pt x="590062" y="501437"/>
                      <a:pt x="573737" y="499106"/>
                      <a:pt x="562076" y="503769"/>
                    </a:cubicBezTo>
                    <a:lnTo>
                      <a:pt x="380158" y="562076"/>
                    </a:lnTo>
                    <a:cubicBezTo>
                      <a:pt x="356835" y="569074"/>
                      <a:pt x="340510" y="585398"/>
                      <a:pt x="335847" y="606389"/>
                    </a:cubicBezTo>
                    <a:cubicBezTo>
                      <a:pt x="335847" y="608721"/>
                      <a:pt x="335847" y="613387"/>
                      <a:pt x="335847" y="615719"/>
                    </a:cubicBezTo>
                    <a:cubicBezTo>
                      <a:pt x="328849" y="608721"/>
                      <a:pt x="314856" y="606389"/>
                      <a:pt x="310190" y="606389"/>
                    </a:cubicBezTo>
                    <a:cubicBezTo>
                      <a:pt x="289202" y="604058"/>
                      <a:pt x="265879" y="601726"/>
                      <a:pt x="242556" y="604058"/>
                    </a:cubicBezTo>
                    <a:cubicBezTo>
                      <a:pt x="228560" y="513099"/>
                      <a:pt x="216899" y="424474"/>
                      <a:pt x="200574" y="333515"/>
                    </a:cubicBezTo>
                    <a:cubicBezTo>
                      <a:pt x="200574" y="326517"/>
                      <a:pt x="200574" y="310193"/>
                      <a:pt x="191245" y="312524"/>
                    </a:cubicBezTo>
                    <a:cubicBezTo>
                      <a:pt x="186581" y="412813"/>
                      <a:pt x="193576" y="510767"/>
                      <a:pt x="209904" y="608721"/>
                    </a:cubicBezTo>
                    <a:cubicBezTo>
                      <a:pt x="195911" y="611056"/>
                      <a:pt x="184250" y="615719"/>
                      <a:pt x="170254" y="622717"/>
                    </a:cubicBezTo>
                    <a:lnTo>
                      <a:pt x="146931" y="501437"/>
                    </a:lnTo>
                    <a:cubicBezTo>
                      <a:pt x="137604" y="508435"/>
                      <a:pt x="137604" y="517765"/>
                      <a:pt x="137604" y="527092"/>
                    </a:cubicBezTo>
                    <a:cubicBezTo>
                      <a:pt x="135270" y="564410"/>
                      <a:pt x="137604" y="604058"/>
                      <a:pt x="137604" y="646040"/>
                    </a:cubicBezTo>
                    <a:cubicBezTo>
                      <a:pt x="111947" y="671694"/>
                      <a:pt x="95622" y="711341"/>
                      <a:pt x="107284" y="755655"/>
                    </a:cubicBezTo>
                    <a:cubicBezTo>
                      <a:pt x="116613" y="788307"/>
                      <a:pt x="137604" y="804632"/>
                      <a:pt x="160927" y="813962"/>
                    </a:cubicBezTo>
                    <a:cubicBezTo>
                      <a:pt x="170254" y="853609"/>
                      <a:pt x="179583" y="893259"/>
                      <a:pt x="188913" y="930575"/>
                    </a:cubicBezTo>
                    <a:cubicBezTo>
                      <a:pt x="172588" y="935239"/>
                      <a:pt x="170254" y="949234"/>
                      <a:pt x="170254" y="953898"/>
                    </a:cubicBezTo>
                    <a:cubicBezTo>
                      <a:pt x="170254" y="958561"/>
                      <a:pt x="170254" y="974889"/>
                      <a:pt x="198243" y="979552"/>
                    </a:cubicBezTo>
                    <a:cubicBezTo>
                      <a:pt x="198243" y="979552"/>
                      <a:pt x="202906" y="979552"/>
                      <a:pt x="205238" y="979552"/>
                    </a:cubicBezTo>
                    <a:cubicBezTo>
                      <a:pt x="216899" y="1016868"/>
                      <a:pt x="230895" y="1054186"/>
                      <a:pt x="251883" y="1082173"/>
                    </a:cubicBezTo>
                    <a:lnTo>
                      <a:pt x="233227" y="981884"/>
                    </a:lnTo>
                    <a:cubicBezTo>
                      <a:pt x="242556" y="981884"/>
                      <a:pt x="249551" y="981884"/>
                      <a:pt x="256549" y="981884"/>
                    </a:cubicBezTo>
                    <a:cubicBezTo>
                      <a:pt x="263544" y="981884"/>
                      <a:pt x="263544" y="981884"/>
                      <a:pt x="268211" y="981884"/>
                    </a:cubicBezTo>
                    <a:cubicBezTo>
                      <a:pt x="272874" y="981884"/>
                      <a:pt x="277540" y="981884"/>
                      <a:pt x="282204" y="981884"/>
                    </a:cubicBezTo>
                    <a:cubicBezTo>
                      <a:pt x="298528" y="1049520"/>
                      <a:pt x="317188" y="1114825"/>
                      <a:pt x="338179" y="1175463"/>
                    </a:cubicBezTo>
                    <a:cubicBezTo>
                      <a:pt x="345174" y="1196454"/>
                      <a:pt x="354503" y="1226772"/>
                      <a:pt x="370831" y="1243100"/>
                    </a:cubicBezTo>
                    <a:cubicBezTo>
                      <a:pt x="352172" y="1154472"/>
                      <a:pt x="331181" y="1065848"/>
                      <a:pt x="310190" y="977220"/>
                    </a:cubicBezTo>
                    <a:cubicBezTo>
                      <a:pt x="319519" y="974889"/>
                      <a:pt x="326517" y="970223"/>
                      <a:pt x="335847" y="965559"/>
                    </a:cubicBezTo>
                    <a:cubicBezTo>
                      <a:pt x="356835" y="951566"/>
                      <a:pt x="368496" y="928243"/>
                      <a:pt x="375494" y="900255"/>
                    </a:cubicBezTo>
                    <a:cubicBezTo>
                      <a:pt x="382492" y="867605"/>
                      <a:pt x="380158" y="841948"/>
                      <a:pt x="370831" y="820960"/>
                    </a:cubicBezTo>
                    <a:cubicBezTo>
                      <a:pt x="352172" y="774314"/>
                      <a:pt x="303195" y="769648"/>
                      <a:pt x="265879" y="769648"/>
                    </a:cubicBezTo>
                    <a:cubicBezTo>
                      <a:pt x="265879" y="767316"/>
                      <a:pt x="265879" y="764985"/>
                      <a:pt x="265879" y="762653"/>
                    </a:cubicBezTo>
                    <a:cubicBezTo>
                      <a:pt x="258881" y="730001"/>
                      <a:pt x="254218" y="697348"/>
                      <a:pt x="249551" y="664696"/>
                    </a:cubicBezTo>
                    <a:cubicBezTo>
                      <a:pt x="258881" y="660033"/>
                      <a:pt x="268211" y="660033"/>
                      <a:pt x="277540" y="660033"/>
                    </a:cubicBezTo>
                    <a:lnTo>
                      <a:pt x="282204" y="660033"/>
                    </a:lnTo>
                    <a:cubicBezTo>
                      <a:pt x="293865" y="660033"/>
                      <a:pt x="312524" y="664696"/>
                      <a:pt x="326517" y="657701"/>
                    </a:cubicBezTo>
                    <a:cubicBezTo>
                      <a:pt x="335847" y="653035"/>
                      <a:pt x="340510" y="643705"/>
                      <a:pt x="342842" y="636710"/>
                    </a:cubicBezTo>
                    <a:cubicBezTo>
                      <a:pt x="342842" y="639042"/>
                      <a:pt x="345174" y="641373"/>
                      <a:pt x="347508" y="643705"/>
                    </a:cubicBezTo>
                    <a:cubicBezTo>
                      <a:pt x="356835" y="653035"/>
                      <a:pt x="373163" y="655366"/>
                      <a:pt x="384824" y="650703"/>
                    </a:cubicBezTo>
                    <a:lnTo>
                      <a:pt x="447794" y="629712"/>
                    </a:lnTo>
                    <a:cubicBezTo>
                      <a:pt x="478115" y="706678"/>
                      <a:pt x="503769" y="785976"/>
                      <a:pt x="524760" y="865271"/>
                    </a:cubicBezTo>
                    <a:cubicBezTo>
                      <a:pt x="529424" y="883930"/>
                      <a:pt x="541085" y="900255"/>
                      <a:pt x="559744" y="909584"/>
                    </a:cubicBezTo>
                    <a:cubicBezTo>
                      <a:pt x="566739" y="914250"/>
                      <a:pt x="573737" y="916582"/>
                      <a:pt x="583067" y="916582"/>
                    </a:cubicBezTo>
                    <a:cubicBezTo>
                      <a:pt x="592396" y="916582"/>
                      <a:pt x="594728" y="916582"/>
                      <a:pt x="601723" y="911916"/>
                    </a:cubicBezTo>
                    <a:cubicBezTo>
                      <a:pt x="611053" y="904921"/>
                      <a:pt x="615719" y="893259"/>
                      <a:pt x="611053" y="879266"/>
                    </a:cubicBezTo>
                    <a:cubicBezTo>
                      <a:pt x="587730" y="785976"/>
                      <a:pt x="557412" y="695017"/>
                      <a:pt x="522428" y="608721"/>
                    </a:cubicBezTo>
                    <a:lnTo>
                      <a:pt x="569074" y="594728"/>
                    </a:lnTo>
                    <a:cubicBezTo>
                      <a:pt x="592396" y="587733"/>
                      <a:pt x="608721" y="571405"/>
                      <a:pt x="613385" y="550414"/>
                    </a:cubicBezTo>
                    <a:cubicBezTo>
                      <a:pt x="615719" y="536421"/>
                      <a:pt x="613385" y="524760"/>
                      <a:pt x="601723" y="515430"/>
                    </a:cubicBezTo>
                    <a:close/>
                    <a:moveTo>
                      <a:pt x="723003" y="804632"/>
                    </a:moveTo>
                    <a:cubicBezTo>
                      <a:pt x="748657" y="820960"/>
                      <a:pt x="774312" y="825623"/>
                      <a:pt x="797634" y="825623"/>
                    </a:cubicBezTo>
                    <a:cubicBezTo>
                      <a:pt x="820957" y="825623"/>
                      <a:pt x="820957" y="825623"/>
                      <a:pt x="830287" y="823291"/>
                    </a:cubicBezTo>
                    <a:cubicBezTo>
                      <a:pt x="876932" y="816293"/>
                      <a:pt x="909584" y="799969"/>
                      <a:pt x="932907" y="767316"/>
                    </a:cubicBezTo>
                    <a:cubicBezTo>
                      <a:pt x="956230" y="739330"/>
                      <a:pt x="970223" y="702012"/>
                      <a:pt x="977220" y="657701"/>
                    </a:cubicBezTo>
                    <a:cubicBezTo>
                      <a:pt x="984216" y="608721"/>
                      <a:pt x="981884" y="562076"/>
                      <a:pt x="972554" y="522428"/>
                    </a:cubicBezTo>
                    <a:cubicBezTo>
                      <a:pt x="967891" y="501437"/>
                      <a:pt x="958561" y="480446"/>
                      <a:pt x="944568" y="461790"/>
                    </a:cubicBezTo>
                    <a:lnTo>
                      <a:pt x="944568" y="461790"/>
                    </a:lnTo>
                    <a:cubicBezTo>
                      <a:pt x="928241" y="445462"/>
                      <a:pt x="907252" y="438467"/>
                      <a:pt x="888593" y="433801"/>
                    </a:cubicBezTo>
                    <a:cubicBezTo>
                      <a:pt x="841948" y="424474"/>
                      <a:pt x="792971" y="424474"/>
                      <a:pt x="746325" y="438467"/>
                    </a:cubicBezTo>
                    <a:cubicBezTo>
                      <a:pt x="723003" y="445462"/>
                      <a:pt x="702012" y="457124"/>
                      <a:pt x="685687" y="473451"/>
                    </a:cubicBezTo>
                    <a:cubicBezTo>
                      <a:pt x="685687" y="473451"/>
                      <a:pt x="681021" y="473451"/>
                      <a:pt x="678689" y="473451"/>
                    </a:cubicBezTo>
                    <a:cubicBezTo>
                      <a:pt x="636707" y="489776"/>
                      <a:pt x="636707" y="538753"/>
                      <a:pt x="634376" y="573737"/>
                    </a:cubicBezTo>
                    <a:lnTo>
                      <a:pt x="634376" y="583067"/>
                    </a:lnTo>
                    <a:cubicBezTo>
                      <a:pt x="632044" y="632044"/>
                      <a:pt x="636707" y="674026"/>
                      <a:pt x="648369" y="711341"/>
                    </a:cubicBezTo>
                    <a:cubicBezTo>
                      <a:pt x="662364" y="750992"/>
                      <a:pt x="688019" y="783641"/>
                      <a:pt x="718337" y="804632"/>
                    </a:cubicBezTo>
                    <a:close/>
                    <a:moveTo>
                      <a:pt x="820957" y="767316"/>
                    </a:moveTo>
                    <a:cubicBezTo>
                      <a:pt x="820957" y="767316"/>
                      <a:pt x="823289" y="767316"/>
                      <a:pt x="825623" y="767316"/>
                    </a:cubicBezTo>
                    <a:cubicBezTo>
                      <a:pt x="825623" y="767316"/>
                      <a:pt x="830287" y="767316"/>
                      <a:pt x="830287" y="764985"/>
                    </a:cubicBezTo>
                    <a:cubicBezTo>
                      <a:pt x="832618" y="762653"/>
                      <a:pt x="837284" y="760319"/>
                      <a:pt x="841948" y="755655"/>
                    </a:cubicBezTo>
                    <a:cubicBezTo>
                      <a:pt x="848946" y="748657"/>
                      <a:pt x="855941" y="739330"/>
                      <a:pt x="860607" y="730001"/>
                    </a:cubicBezTo>
                    <a:cubicBezTo>
                      <a:pt x="872268" y="709010"/>
                      <a:pt x="879264" y="683355"/>
                      <a:pt x="881595" y="650703"/>
                    </a:cubicBezTo>
                    <a:cubicBezTo>
                      <a:pt x="883930" y="618051"/>
                      <a:pt x="883930" y="585398"/>
                      <a:pt x="881595" y="559744"/>
                    </a:cubicBezTo>
                    <a:cubicBezTo>
                      <a:pt x="874600" y="524760"/>
                      <a:pt x="865271" y="506104"/>
                      <a:pt x="851277" y="499106"/>
                    </a:cubicBezTo>
                    <a:cubicBezTo>
                      <a:pt x="839616" y="494442"/>
                      <a:pt x="827955" y="492108"/>
                      <a:pt x="813962" y="489776"/>
                    </a:cubicBezTo>
                    <a:cubicBezTo>
                      <a:pt x="806964" y="489776"/>
                      <a:pt x="802300" y="489776"/>
                      <a:pt x="795303" y="489776"/>
                    </a:cubicBezTo>
                    <a:cubicBezTo>
                      <a:pt x="795303" y="489776"/>
                      <a:pt x="795303" y="489776"/>
                      <a:pt x="792971" y="489776"/>
                    </a:cubicBezTo>
                    <a:cubicBezTo>
                      <a:pt x="774312" y="499106"/>
                      <a:pt x="757987" y="515430"/>
                      <a:pt x="753321" y="536421"/>
                    </a:cubicBezTo>
                    <a:cubicBezTo>
                      <a:pt x="753321" y="543419"/>
                      <a:pt x="746325" y="550414"/>
                      <a:pt x="739328" y="552749"/>
                    </a:cubicBezTo>
                    <a:cubicBezTo>
                      <a:pt x="739328" y="564410"/>
                      <a:pt x="739328" y="576072"/>
                      <a:pt x="736996" y="587733"/>
                    </a:cubicBezTo>
                    <a:cubicBezTo>
                      <a:pt x="736996" y="627380"/>
                      <a:pt x="736996" y="660033"/>
                      <a:pt x="748657" y="685687"/>
                    </a:cubicBezTo>
                    <a:cubicBezTo>
                      <a:pt x="755655" y="709010"/>
                      <a:pt x="769648" y="730001"/>
                      <a:pt x="785973" y="746325"/>
                    </a:cubicBezTo>
                    <a:cubicBezTo>
                      <a:pt x="795303" y="755655"/>
                      <a:pt x="804632" y="760319"/>
                      <a:pt x="813962" y="764985"/>
                    </a:cubicBezTo>
                    <a:cubicBezTo>
                      <a:pt x="816293" y="764985"/>
                      <a:pt x="820957" y="767316"/>
                      <a:pt x="823289" y="769648"/>
                    </a:cubicBezTo>
                    <a:close/>
                  </a:path>
                </a:pathLst>
              </a:custGeom>
              <a:solidFill>
                <a:schemeClr val="accent1"/>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3972-7577-A90E-ED1A-30019BDF1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97B47-5944-610D-F1D8-D4DDED724963}"/>
              </a:ext>
            </a:extLst>
          </p:cNvPr>
          <p:cNvSpPr>
            <a:spLocks noGrp="1"/>
          </p:cNvSpPr>
          <p:nvPr>
            <p:ph type="title"/>
          </p:nvPr>
        </p:nvSpPr>
        <p:spPr/>
        <p:txBody>
          <a:bodyPr>
            <a:noAutofit/>
          </a:bodyPr>
          <a:lstStyle/>
          <a:p>
            <a:r>
              <a:rPr lang="en-US" noProof="1"/>
              <a:t>Man Holding Stop Sign – Slide Template</a:t>
            </a:r>
          </a:p>
        </p:txBody>
      </p:sp>
      <p:grpSp>
        <p:nvGrpSpPr>
          <p:cNvPr id="3" name="Group 2">
            <a:extLst>
              <a:ext uri="{FF2B5EF4-FFF2-40B4-BE49-F238E27FC236}">
                <a16:creationId xmlns:a16="http://schemas.microsoft.com/office/drawing/2014/main" id="{00FA8599-4BC7-D454-401B-816EED4C3D9A}"/>
              </a:ext>
            </a:extLst>
          </p:cNvPr>
          <p:cNvGrpSpPr/>
          <p:nvPr/>
        </p:nvGrpSpPr>
        <p:grpSpPr>
          <a:xfrm>
            <a:off x="365376" y="1940454"/>
            <a:ext cx="3253804" cy="3098967"/>
            <a:chOff x="332936" y="2391805"/>
            <a:chExt cx="2926080" cy="4131955"/>
          </a:xfrm>
        </p:grpSpPr>
        <p:sp>
          <p:nvSpPr>
            <p:cNvPr id="4" name="TextBox 3">
              <a:extLst>
                <a:ext uri="{FF2B5EF4-FFF2-40B4-BE49-F238E27FC236}">
                  <a16:creationId xmlns:a16="http://schemas.microsoft.com/office/drawing/2014/main" id="{42AAE5D0-A24B-F123-81CB-8F38F81B3695}"/>
                </a:ext>
              </a:extLst>
            </p:cNvPr>
            <p:cNvSpPr txBox="1"/>
            <p:nvPr/>
          </p:nvSpPr>
          <p:spPr>
            <a:xfrm>
              <a:off x="332936" y="2391805"/>
              <a:ext cx="2926080" cy="697626"/>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B9F2FAA0-9089-FD30-0057-99C79C97210A}"/>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340980C3-0271-EA2E-C40E-2CDE381F67D6}"/>
              </a:ext>
            </a:extLst>
          </p:cNvPr>
          <p:cNvGrpSpPr/>
          <p:nvPr/>
        </p:nvGrpSpPr>
        <p:grpSpPr>
          <a:xfrm>
            <a:off x="3939169" y="1267865"/>
            <a:ext cx="4741869" cy="4603523"/>
            <a:chOff x="4282698" y="1416201"/>
            <a:chExt cx="4057508" cy="3939129"/>
          </a:xfrm>
        </p:grpSpPr>
        <p:sp>
          <p:nvSpPr>
            <p:cNvPr id="12" name="Freeform: Shape 11">
              <a:extLst>
                <a:ext uri="{FF2B5EF4-FFF2-40B4-BE49-F238E27FC236}">
                  <a16:creationId xmlns:a16="http://schemas.microsoft.com/office/drawing/2014/main" id="{2FA95A8D-D7D3-1786-8598-D9D3D3EFB525}"/>
                </a:ext>
              </a:extLst>
            </p:cNvPr>
            <p:cNvSpPr/>
            <p:nvPr/>
          </p:nvSpPr>
          <p:spPr>
            <a:xfrm>
              <a:off x="4282698" y="1550298"/>
              <a:ext cx="4057508" cy="3413390"/>
            </a:xfrm>
            <a:custGeom>
              <a:avLst/>
              <a:gdLst>
                <a:gd name="connsiteX0" fmla="*/ 923557 w 5410011"/>
                <a:gd name="connsiteY0" fmla="*/ 11 h 4551186"/>
                <a:gd name="connsiteX1" fmla="*/ 1239737 w 5410011"/>
                <a:gd name="connsiteY1" fmla="*/ 37649 h 4551186"/>
                <a:gd name="connsiteX2" fmla="*/ 2013923 w 5410011"/>
                <a:gd name="connsiteY2" fmla="*/ 186280 h 4551186"/>
                <a:gd name="connsiteX3" fmla="*/ 2784742 w 5410011"/>
                <a:gd name="connsiteY3" fmla="*/ 264651 h 4551186"/>
                <a:gd name="connsiteX4" fmla="*/ 3619996 w 5410011"/>
                <a:gd name="connsiteY4" fmla="*/ 235699 h 4551186"/>
                <a:gd name="connsiteX5" fmla="*/ 3833100 w 5410011"/>
                <a:gd name="connsiteY5" fmla="*/ 305629 h 4551186"/>
                <a:gd name="connsiteX6" fmla="*/ 4678350 w 5410011"/>
                <a:gd name="connsiteY6" fmla="*/ 1377729 h 4551186"/>
                <a:gd name="connsiteX7" fmla="*/ 5160122 w 5410011"/>
                <a:gd name="connsiteY7" fmla="*/ 2117187 h 4551186"/>
                <a:gd name="connsiteX8" fmla="*/ 5406151 w 5410011"/>
                <a:gd name="connsiteY8" fmla="*/ 2938517 h 4551186"/>
                <a:gd name="connsiteX9" fmla="*/ 4937667 w 5410011"/>
                <a:gd name="connsiteY9" fmla="*/ 3717349 h 4551186"/>
                <a:gd name="connsiteX10" fmla="*/ 4104060 w 5410011"/>
                <a:gd name="connsiteY10" fmla="*/ 4178836 h 4551186"/>
                <a:gd name="connsiteX11" fmla="*/ 2369152 w 5410011"/>
                <a:gd name="connsiteY11" fmla="*/ 4516488 h 4551186"/>
                <a:gd name="connsiteX12" fmla="*/ 1304453 w 5410011"/>
                <a:gd name="connsiteY12" fmla="*/ 3916552 h 4551186"/>
                <a:gd name="connsiteX13" fmla="*/ 7503 w 5410011"/>
                <a:gd name="connsiteY13" fmla="*/ 2105259 h 4551186"/>
                <a:gd name="connsiteX14" fmla="*/ 368557 w 5410011"/>
                <a:gd name="connsiteY14" fmla="*/ 1014292 h 4551186"/>
                <a:gd name="connsiteX15" fmla="*/ 632273 w 5410011"/>
                <a:gd name="connsiteY15" fmla="*/ 76108 h 4551186"/>
                <a:gd name="connsiteX16" fmla="*/ 923557 w 5410011"/>
                <a:gd name="connsiteY16" fmla="*/ 11 h 455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11" h="4551186">
                  <a:moveTo>
                    <a:pt x="923557" y="11"/>
                  </a:moveTo>
                  <a:cubicBezTo>
                    <a:pt x="1028380" y="-495"/>
                    <a:pt x="1137352" y="17955"/>
                    <a:pt x="1239737" y="37649"/>
                  </a:cubicBezTo>
                  <a:cubicBezTo>
                    <a:pt x="1497829" y="86777"/>
                    <a:pt x="1755830" y="137152"/>
                    <a:pt x="2013923" y="186280"/>
                  </a:cubicBezTo>
                  <a:cubicBezTo>
                    <a:pt x="2267152" y="235053"/>
                    <a:pt x="2526191" y="288848"/>
                    <a:pt x="2784742" y="264651"/>
                  </a:cubicBezTo>
                  <a:cubicBezTo>
                    <a:pt x="3061979" y="238264"/>
                    <a:pt x="3342097" y="172379"/>
                    <a:pt x="3619996" y="235699"/>
                  </a:cubicBezTo>
                  <a:cubicBezTo>
                    <a:pt x="3697509" y="253318"/>
                    <a:pt x="3768215" y="276905"/>
                    <a:pt x="3833100" y="305629"/>
                  </a:cubicBezTo>
                  <a:cubicBezTo>
                    <a:pt x="4287294" y="506691"/>
                    <a:pt x="4456255" y="959395"/>
                    <a:pt x="4678350" y="1377729"/>
                  </a:cubicBezTo>
                  <a:cubicBezTo>
                    <a:pt x="4816627" y="1637357"/>
                    <a:pt x="5006243" y="1866872"/>
                    <a:pt x="5160122" y="2117187"/>
                  </a:cubicBezTo>
                  <a:cubicBezTo>
                    <a:pt x="5314000" y="2367503"/>
                    <a:pt x="5433263" y="2651450"/>
                    <a:pt x="5406151" y="2938517"/>
                  </a:cubicBezTo>
                  <a:cubicBezTo>
                    <a:pt x="5376380" y="3244407"/>
                    <a:pt x="5183240" y="3518319"/>
                    <a:pt x="4937667" y="3717349"/>
                  </a:cubicBezTo>
                  <a:cubicBezTo>
                    <a:pt x="4692095" y="3916378"/>
                    <a:pt x="4397519" y="4049969"/>
                    <a:pt x="4104060" y="4178836"/>
                  </a:cubicBezTo>
                  <a:cubicBezTo>
                    <a:pt x="3551989" y="4420927"/>
                    <a:pt x="2991725" y="4637759"/>
                    <a:pt x="2369152" y="4516488"/>
                  </a:cubicBezTo>
                  <a:cubicBezTo>
                    <a:pt x="1957221" y="4435240"/>
                    <a:pt x="1615060" y="4173491"/>
                    <a:pt x="1304453" y="3916552"/>
                  </a:cubicBezTo>
                  <a:cubicBezTo>
                    <a:pt x="735492" y="3444730"/>
                    <a:pt x="114169" y="2851217"/>
                    <a:pt x="7503" y="2105259"/>
                  </a:cubicBezTo>
                  <a:cubicBezTo>
                    <a:pt x="-53163" y="1674061"/>
                    <a:pt x="271113" y="1404907"/>
                    <a:pt x="368557" y="1014292"/>
                  </a:cubicBezTo>
                  <a:cubicBezTo>
                    <a:pt x="443617" y="708360"/>
                    <a:pt x="309594" y="288115"/>
                    <a:pt x="632273" y="76108"/>
                  </a:cubicBezTo>
                  <a:cubicBezTo>
                    <a:pt x="718061" y="19979"/>
                    <a:pt x="818734" y="517"/>
                    <a:pt x="923557" y="11"/>
                  </a:cubicBezTo>
                  <a:close/>
                </a:path>
              </a:pathLst>
            </a:custGeom>
            <a:solidFill>
              <a:schemeClr val="lt1">
                <a:alpha val="85000"/>
              </a:schemeClr>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8" name="Graphic 7">
              <a:extLst>
                <a:ext uri="{FF2B5EF4-FFF2-40B4-BE49-F238E27FC236}">
                  <a16:creationId xmlns:a16="http://schemas.microsoft.com/office/drawing/2014/main" id="{5E6CABAF-4EF6-D0E5-FE25-0833C3625F43}"/>
                </a:ext>
              </a:extLst>
            </p:cNvPr>
            <p:cNvGrpSpPr/>
            <p:nvPr/>
          </p:nvGrpSpPr>
          <p:grpSpPr>
            <a:xfrm>
              <a:off x="4601979" y="1416201"/>
              <a:ext cx="3337164" cy="3939129"/>
              <a:chOff x="-22666690" y="17020048"/>
              <a:chExt cx="4005321" cy="4727810"/>
            </a:xfrm>
          </p:grpSpPr>
          <p:sp>
            <p:nvSpPr>
              <p:cNvPr id="10" name="Freeform 9">
                <a:extLst>
                  <a:ext uri="{FF2B5EF4-FFF2-40B4-BE49-F238E27FC236}">
                    <a16:creationId xmlns:a16="http://schemas.microsoft.com/office/drawing/2014/main" id="{21096F06-6EA0-3BB4-C9C2-6C0CEBA001E8}"/>
                  </a:ext>
                </a:extLst>
              </p:cNvPr>
              <p:cNvSpPr/>
              <p:nvPr/>
            </p:nvSpPr>
            <p:spPr>
              <a:xfrm>
                <a:off x="-22666690" y="17020048"/>
                <a:ext cx="4005321" cy="4727810"/>
              </a:xfrm>
              <a:custGeom>
                <a:avLst/>
                <a:gdLst>
                  <a:gd name="connsiteX0" fmla="*/ 2546868 w 4005321"/>
                  <a:gd name="connsiteY0" fmla="*/ 1781270 h 4727810"/>
                  <a:gd name="connsiteX1" fmla="*/ 2637827 w 4005321"/>
                  <a:gd name="connsiteY1" fmla="*/ 1510724 h 4727810"/>
                  <a:gd name="connsiteX2" fmla="*/ 2644825 w 4005321"/>
                  <a:gd name="connsiteY2" fmla="*/ 1534047 h 4727810"/>
                  <a:gd name="connsiteX3" fmla="*/ 2539873 w 4005321"/>
                  <a:gd name="connsiteY3" fmla="*/ 1942194 h 4727810"/>
                  <a:gd name="connsiteX4" fmla="*/ 2525880 w 4005321"/>
                  <a:gd name="connsiteY4" fmla="*/ 1958521 h 4727810"/>
                  <a:gd name="connsiteX5" fmla="*/ 2546868 w 4005321"/>
                  <a:gd name="connsiteY5" fmla="*/ 1781270 h 4727810"/>
                  <a:gd name="connsiteX6" fmla="*/ 2299649 w 4005321"/>
                  <a:gd name="connsiteY6" fmla="*/ 857690 h 4727810"/>
                  <a:gd name="connsiteX7" fmla="*/ 2241342 w 4005321"/>
                  <a:gd name="connsiteY7" fmla="*/ 897340 h 4727810"/>
                  <a:gd name="connsiteX8" fmla="*/ 2355624 w 4005321"/>
                  <a:gd name="connsiteY8" fmla="*/ 890342 h 4727810"/>
                  <a:gd name="connsiteX9" fmla="*/ 2474569 w 4005321"/>
                  <a:gd name="connsiteY9" fmla="*/ 902003 h 4727810"/>
                  <a:gd name="connsiteX10" fmla="*/ 2301980 w 4005321"/>
                  <a:gd name="connsiteY10" fmla="*/ 857690 h 4727810"/>
                  <a:gd name="connsiteX11" fmla="*/ 2817414 w 4005321"/>
                  <a:gd name="connsiteY11" fmla="*/ 1165551 h 4727810"/>
                  <a:gd name="connsiteX12" fmla="*/ 2684473 w 4005321"/>
                  <a:gd name="connsiteY12" fmla="*/ 1279832 h 4727810"/>
                  <a:gd name="connsiteX13" fmla="*/ 2717125 w 4005321"/>
                  <a:gd name="connsiteY13" fmla="*/ 1256510 h 4727810"/>
                  <a:gd name="connsiteX14" fmla="*/ 2798754 w 4005321"/>
                  <a:gd name="connsiteY14" fmla="*/ 1230852 h 4727810"/>
                  <a:gd name="connsiteX15" fmla="*/ 2731118 w 4005321"/>
                  <a:gd name="connsiteY15" fmla="*/ 1240182 h 4727810"/>
                  <a:gd name="connsiteX16" fmla="*/ 2817414 w 4005321"/>
                  <a:gd name="connsiteY16" fmla="*/ 1163219 h 4727810"/>
                  <a:gd name="connsiteX17" fmla="*/ 2059427 w 4005321"/>
                  <a:gd name="connsiteY17" fmla="*/ 1368457 h 4727810"/>
                  <a:gd name="connsiteX18" fmla="*/ 2143388 w 4005321"/>
                  <a:gd name="connsiteY18" fmla="*/ 1368457 h 4727810"/>
                  <a:gd name="connsiteX19" fmla="*/ 2280992 w 4005321"/>
                  <a:gd name="connsiteY19" fmla="*/ 1361462 h 4727810"/>
                  <a:gd name="connsiteX20" fmla="*/ 2264665 w 4005321"/>
                  <a:gd name="connsiteY20" fmla="*/ 1333473 h 4727810"/>
                  <a:gd name="connsiteX21" fmla="*/ 2143388 w 4005321"/>
                  <a:gd name="connsiteY21" fmla="*/ 1345134 h 4727810"/>
                  <a:gd name="connsiteX22" fmla="*/ 2059427 w 4005321"/>
                  <a:gd name="connsiteY22" fmla="*/ 1368457 h 4727810"/>
                  <a:gd name="connsiteX23" fmla="*/ 2329969 w 4005321"/>
                  <a:gd name="connsiteY23" fmla="*/ 1044271 h 4727810"/>
                  <a:gd name="connsiteX24" fmla="*/ 2357955 w 4005321"/>
                  <a:gd name="connsiteY24" fmla="*/ 1044271 h 4727810"/>
                  <a:gd name="connsiteX25" fmla="*/ 2364953 w 4005321"/>
                  <a:gd name="connsiteY25" fmla="*/ 999960 h 4727810"/>
                  <a:gd name="connsiteX26" fmla="*/ 2416262 w 4005321"/>
                  <a:gd name="connsiteY26" fmla="*/ 990631 h 4727810"/>
                  <a:gd name="connsiteX27" fmla="*/ 2301980 w 4005321"/>
                  <a:gd name="connsiteY27" fmla="*/ 974303 h 4727810"/>
                  <a:gd name="connsiteX28" fmla="*/ 2301980 w 4005321"/>
                  <a:gd name="connsiteY28" fmla="*/ 992962 h 4727810"/>
                  <a:gd name="connsiteX29" fmla="*/ 2332301 w 4005321"/>
                  <a:gd name="connsiteY29" fmla="*/ 1044271 h 4727810"/>
                  <a:gd name="connsiteX30" fmla="*/ 2043099 w 4005321"/>
                  <a:gd name="connsiteY30" fmla="*/ 876349 h 4727810"/>
                  <a:gd name="connsiteX31" fmla="*/ 1991790 w 4005321"/>
                  <a:gd name="connsiteY31" fmla="*/ 897340 h 4727810"/>
                  <a:gd name="connsiteX32" fmla="*/ 2024443 w 4005321"/>
                  <a:gd name="connsiteY32" fmla="*/ 906670 h 4727810"/>
                  <a:gd name="connsiteX33" fmla="*/ 2099074 w 4005321"/>
                  <a:gd name="connsiteY33" fmla="*/ 936987 h 4727810"/>
                  <a:gd name="connsiteX34" fmla="*/ 2043099 w 4005321"/>
                  <a:gd name="connsiteY34" fmla="*/ 874017 h 4727810"/>
                  <a:gd name="connsiteX35" fmla="*/ 2106072 w 4005321"/>
                  <a:gd name="connsiteY35" fmla="*/ 1247180 h 4727810"/>
                  <a:gd name="connsiteX36" fmla="*/ 2054761 w 4005321"/>
                  <a:gd name="connsiteY36" fmla="*/ 1163219 h 4727810"/>
                  <a:gd name="connsiteX37" fmla="*/ 2106072 w 4005321"/>
                  <a:gd name="connsiteY37" fmla="*/ 1247180 h 4727810"/>
                  <a:gd name="connsiteX38" fmla="*/ 2045431 w 4005321"/>
                  <a:gd name="connsiteY38" fmla="*/ 1051269 h 4727810"/>
                  <a:gd name="connsiteX39" fmla="*/ 2066422 w 4005321"/>
                  <a:gd name="connsiteY39" fmla="*/ 1055932 h 4727810"/>
                  <a:gd name="connsiteX40" fmla="*/ 2082749 w 4005321"/>
                  <a:gd name="connsiteY40" fmla="*/ 1009287 h 4727810"/>
                  <a:gd name="connsiteX41" fmla="*/ 2026775 w 4005321"/>
                  <a:gd name="connsiteY41" fmla="*/ 1016285 h 4727810"/>
                  <a:gd name="connsiteX42" fmla="*/ 2047765 w 4005321"/>
                  <a:gd name="connsiteY42" fmla="*/ 1051269 h 4727810"/>
                  <a:gd name="connsiteX43" fmla="*/ 2108404 w 4005321"/>
                  <a:gd name="connsiteY43" fmla="*/ 1090916 h 4727810"/>
                  <a:gd name="connsiteX44" fmla="*/ 2092076 w 4005321"/>
                  <a:gd name="connsiteY44" fmla="*/ 1160884 h 4727810"/>
                  <a:gd name="connsiteX45" fmla="*/ 2122397 w 4005321"/>
                  <a:gd name="connsiteY45" fmla="*/ 1081590 h 4727810"/>
                  <a:gd name="connsiteX46" fmla="*/ 2108404 w 4005321"/>
                  <a:gd name="connsiteY46" fmla="*/ 1093251 h 4727810"/>
                  <a:gd name="connsiteX47" fmla="*/ 3946229 w 4005321"/>
                  <a:gd name="connsiteY47" fmla="*/ 4153184 h 4727810"/>
                  <a:gd name="connsiteX48" fmla="*/ 3552078 w 4005321"/>
                  <a:gd name="connsiteY48" fmla="*/ 4547338 h 4727810"/>
                  <a:gd name="connsiteX49" fmla="*/ 3454121 w 4005321"/>
                  <a:gd name="connsiteY49" fmla="*/ 4552001 h 4727810"/>
                  <a:gd name="connsiteX50" fmla="*/ 3314185 w 4005321"/>
                  <a:gd name="connsiteY50" fmla="*/ 4691937 h 4727810"/>
                  <a:gd name="connsiteX51" fmla="*/ 3211565 w 4005321"/>
                  <a:gd name="connsiteY51" fmla="*/ 4726921 h 4727810"/>
                  <a:gd name="connsiteX52" fmla="*/ 3202238 w 4005321"/>
                  <a:gd name="connsiteY52" fmla="*/ 4717592 h 4727810"/>
                  <a:gd name="connsiteX53" fmla="*/ 3262876 w 4005321"/>
                  <a:gd name="connsiteY53" fmla="*/ 4633631 h 4727810"/>
                  <a:gd name="connsiteX54" fmla="*/ 3489105 w 4005321"/>
                  <a:gd name="connsiteY54" fmla="*/ 4416732 h 4727810"/>
                  <a:gd name="connsiteX55" fmla="*/ 3307190 w 4005321"/>
                  <a:gd name="connsiteY55" fmla="*/ 4232482 h 4727810"/>
                  <a:gd name="connsiteX56" fmla="*/ 2885047 w 4005321"/>
                  <a:gd name="connsiteY56" fmla="*/ 4262800 h 4727810"/>
                  <a:gd name="connsiteX57" fmla="*/ 2738116 w 4005321"/>
                  <a:gd name="connsiteY57" fmla="*/ 4444718 h 4727810"/>
                  <a:gd name="connsiteX58" fmla="*/ 2665816 w 4005321"/>
                  <a:gd name="connsiteY58" fmla="*/ 4503024 h 4727810"/>
                  <a:gd name="connsiteX59" fmla="*/ 2847731 w 4005321"/>
                  <a:gd name="connsiteY59" fmla="*/ 4400404 h 4727810"/>
                  <a:gd name="connsiteX60" fmla="*/ 2913036 w 4005321"/>
                  <a:gd name="connsiteY60" fmla="*/ 4328104 h 4727810"/>
                  <a:gd name="connsiteX61" fmla="*/ 2976006 w 4005321"/>
                  <a:gd name="connsiteY61" fmla="*/ 4328104 h 4727810"/>
                  <a:gd name="connsiteX62" fmla="*/ 2938690 w 4005321"/>
                  <a:gd name="connsiteY62" fmla="*/ 4400404 h 4727810"/>
                  <a:gd name="connsiteX63" fmla="*/ 2915368 w 4005321"/>
                  <a:gd name="connsiteY63" fmla="*/ 4458711 h 4727810"/>
                  <a:gd name="connsiteX64" fmla="*/ 2745111 w 4005321"/>
                  <a:gd name="connsiteY64" fmla="*/ 4593983 h 4727810"/>
                  <a:gd name="connsiteX65" fmla="*/ 2609841 w 4005321"/>
                  <a:gd name="connsiteY65" fmla="*/ 4554333 h 4727810"/>
                  <a:gd name="connsiteX66" fmla="*/ 2696134 w 4005321"/>
                  <a:gd name="connsiteY66" fmla="*/ 4435388 h 4727810"/>
                  <a:gd name="connsiteX67" fmla="*/ 2948020 w 4005321"/>
                  <a:gd name="connsiteY67" fmla="*/ 4211491 h 4727810"/>
                  <a:gd name="connsiteX68" fmla="*/ 3083290 w 4005321"/>
                  <a:gd name="connsiteY68" fmla="*/ 4206828 h 4727810"/>
                  <a:gd name="connsiteX69" fmla="*/ 3185910 w 4005321"/>
                  <a:gd name="connsiteY69" fmla="*/ 4190500 h 4727810"/>
                  <a:gd name="connsiteX70" fmla="*/ 3199903 w 4005321"/>
                  <a:gd name="connsiteY70" fmla="*/ 4015580 h 4727810"/>
                  <a:gd name="connsiteX71" fmla="*/ 3262876 w 4005321"/>
                  <a:gd name="connsiteY71" fmla="*/ 3439511 h 4727810"/>
                  <a:gd name="connsiteX72" fmla="*/ 3426135 w 4005321"/>
                  <a:gd name="connsiteY72" fmla="*/ 2576572 h 4727810"/>
                  <a:gd name="connsiteX73" fmla="*/ 3456453 w 4005321"/>
                  <a:gd name="connsiteY73" fmla="*/ 2434305 h 4727810"/>
                  <a:gd name="connsiteX74" fmla="*/ 3470448 w 4005321"/>
                  <a:gd name="connsiteY74" fmla="*/ 2415645 h 4727810"/>
                  <a:gd name="connsiteX75" fmla="*/ 3384153 w 4005321"/>
                  <a:gd name="connsiteY75" fmla="*/ 3040694 h 4727810"/>
                  <a:gd name="connsiteX76" fmla="*/ 3344505 w 4005321"/>
                  <a:gd name="connsiteY76" fmla="*/ 3227275 h 4727810"/>
                  <a:gd name="connsiteX77" fmla="*/ 3356167 w 4005321"/>
                  <a:gd name="connsiteY77" fmla="*/ 3236602 h 4727810"/>
                  <a:gd name="connsiteX78" fmla="*/ 3500766 w 4005321"/>
                  <a:gd name="connsiteY78" fmla="*/ 2917083 h 4727810"/>
                  <a:gd name="connsiteX79" fmla="*/ 3477444 w 4005321"/>
                  <a:gd name="connsiteY79" fmla="*/ 2917083 h 4727810"/>
                  <a:gd name="connsiteX80" fmla="*/ 3535750 w 4005321"/>
                  <a:gd name="connsiteY80" fmla="*/ 2875101 h 4727810"/>
                  <a:gd name="connsiteX81" fmla="*/ 3472780 w 4005321"/>
                  <a:gd name="connsiteY81" fmla="*/ 3061682 h 4727810"/>
                  <a:gd name="connsiteX82" fmla="*/ 3407476 w 4005321"/>
                  <a:gd name="connsiteY82" fmla="*/ 3201618 h 4727810"/>
                  <a:gd name="connsiteX83" fmla="*/ 3318851 w 4005321"/>
                  <a:gd name="connsiteY83" fmla="*/ 3357882 h 4727810"/>
                  <a:gd name="connsiteX84" fmla="*/ 3302523 w 4005321"/>
                  <a:gd name="connsiteY84" fmla="*/ 3439511 h 4727810"/>
                  <a:gd name="connsiteX85" fmla="*/ 3356167 w 4005321"/>
                  <a:gd name="connsiteY85" fmla="*/ 3537465 h 4727810"/>
                  <a:gd name="connsiteX86" fmla="*/ 3412142 w 4005321"/>
                  <a:gd name="connsiteY86" fmla="*/ 3761362 h 4727810"/>
                  <a:gd name="connsiteX87" fmla="*/ 3388819 w 4005321"/>
                  <a:gd name="connsiteY87" fmla="*/ 3849989 h 4727810"/>
                  <a:gd name="connsiteX88" fmla="*/ 3407476 w 4005321"/>
                  <a:gd name="connsiteY88" fmla="*/ 3838328 h 4727810"/>
                  <a:gd name="connsiteX89" fmla="*/ 3468114 w 4005321"/>
                  <a:gd name="connsiteY89" fmla="*/ 3754367 h 4727810"/>
                  <a:gd name="connsiteX90" fmla="*/ 3743323 w 4005321"/>
                  <a:gd name="connsiteY90" fmla="*/ 3644749 h 4727810"/>
                  <a:gd name="connsiteX91" fmla="*/ 3897252 w 4005321"/>
                  <a:gd name="connsiteY91" fmla="*/ 3808008 h 4727810"/>
                  <a:gd name="connsiteX92" fmla="*/ 3720000 w 4005321"/>
                  <a:gd name="connsiteY92" fmla="*/ 3663408 h 4727810"/>
                  <a:gd name="connsiteX93" fmla="*/ 3680352 w 4005321"/>
                  <a:gd name="connsiteY93" fmla="*/ 3675069 h 4727810"/>
                  <a:gd name="connsiteX94" fmla="*/ 3444791 w 4005321"/>
                  <a:gd name="connsiteY94" fmla="*/ 3835996 h 4727810"/>
                  <a:gd name="connsiteX95" fmla="*/ 3346837 w 4005321"/>
                  <a:gd name="connsiteY95" fmla="*/ 3980596 h 4727810"/>
                  <a:gd name="connsiteX96" fmla="*/ 3283867 w 4005321"/>
                  <a:gd name="connsiteY96" fmla="*/ 4076218 h 4727810"/>
                  <a:gd name="connsiteX97" fmla="*/ 3610384 w 4005321"/>
                  <a:gd name="connsiteY97" fmla="*/ 4155516 h 4727810"/>
                  <a:gd name="connsiteX98" fmla="*/ 3675686 w 4005321"/>
                  <a:gd name="connsiteY98" fmla="*/ 4391074 h 4727810"/>
                  <a:gd name="connsiteX99" fmla="*/ 3682684 w 4005321"/>
                  <a:gd name="connsiteY99" fmla="*/ 4402736 h 4727810"/>
                  <a:gd name="connsiteX100" fmla="*/ 3782970 w 4005321"/>
                  <a:gd name="connsiteY100" fmla="*/ 4302450 h 4727810"/>
                  <a:gd name="connsiteX101" fmla="*/ 3918243 w 4005321"/>
                  <a:gd name="connsiteY101" fmla="*/ 3460502 h 4727810"/>
                  <a:gd name="connsiteX102" fmla="*/ 3680352 w 4005321"/>
                  <a:gd name="connsiteY102" fmla="*/ 2627881 h 4727810"/>
                  <a:gd name="connsiteX103" fmla="*/ 3395814 w 4005321"/>
                  <a:gd name="connsiteY103" fmla="*/ 2198743 h 4727810"/>
                  <a:gd name="connsiteX104" fmla="*/ 2971343 w 4005321"/>
                  <a:gd name="connsiteY104" fmla="*/ 1963185 h 4727810"/>
                  <a:gd name="connsiteX105" fmla="*/ 2882715 w 4005321"/>
                  <a:gd name="connsiteY105" fmla="*/ 2177755 h 4727810"/>
                  <a:gd name="connsiteX106" fmla="*/ 2843068 w 4005321"/>
                  <a:gd name="connsiteY106" fmla="*/ 2245389 h 4727810"/>
                  <a:gd name="connsiteX107" fmla="*/ 2803418 w 4005321"/>
                  <a:gd name="connsiteY107" fmla="*/ 2343346 h 4727810"/>
                  <a:gd name="connsiteX108" fmla="*/ 2791756 w 4005321"/>
                  <a:gd name="connsiteY108" fmla="*/ 2348009 h 4727810"/>
                  <a:gd name="connsiteX109" fmla="*/ 2780095 w 4005321"/>
                  <a:gd name="connsiteY109" fmla="*/ 2135773 h 4727810"/>
                  <a:gd name="connsiteX110" fmla="*/ 2721788 w 4005321"/>
                  <a:gd name="connsiteY110" fmla="*/ 2145103 h 4727810"/>
                  <a:gd name="connsiteX111" fmla="*/ 2665816 w 4005321"/>
                  <a:gd name="connsiteY111" fmla="*/ 2191748 h 4727810"/>
                  <a:gd name="connsiteX112" fmla="*/ 2698466 w 4005321"/>
                  <a:gd name="connsiteY112" fmla="*/ 2308362 h 4727810"/>
                  <a:gd name="connsiteX113" fmla="*/ 2698466 w 4005321"/>
                  <a:gd name="connsiteY113" fmla="*/ 2392323 h 4727810"/>
                  <a:gd name="connsiteX114" fmla="*/ 2714793 w 4005321"/>
                  <a:gd name="connsiteY114" fmla="*/ 2592897 h 4727810"/>
                  <a:gd name="connsiteX115" fmla="*/ 2705464 w 4005321"/>
                  <a:gd name="connsiteY115" fmla="*/ 2625549 h 4727810"/>
                  <a:gd name="connsiteX116" fmla="*/ 2689139 w 4005321"/>
                  <a:gd name="connsiteY116" fmla="*/ 2462291 h 4727810"/>
                  <a:gd name="connsiteX117" fmla="*/ 2504889 w 4005321"/>
                  <a:gd name="connsiteY117" fmla="*/ 2152098 h 4727810"/>
                  <a:gd name="connsiteX118" fmla="*/ 2430255 w 4005321"/>
                  <a:gd name="connsiteY118" fmla="*/ 2107787 h 4727810"/>
                  <a:gd name="connsiteX119" fmla="*/ 2430255 w 4005321"/>
                  <a:gd name="connsiteY119" fmla="*/ 2159096 h 4727810"/>
                  <a:gd name="connsiteX120" fmla="*/ 2418594 w 4005321"/>
                  <a:gd name="connsiteY120" fmla="*/ 2175421 h 4727810"/>
                  <a:gd name="connsiteX121" fmla="*/ 2343962 w 4005321"/>
                  <a:gd name="connsiteY121" fmla="*/ 2264048 h 4727810"/>
                  <a:gd name="connsiteX122" fmla="*/ 2306647 w 4005321"/>
                  <a:gd name="connsiteY122" fmla="*/ 2226732 h 4727810"/>
                  <a:gd name="connsiteX123" fmla="*/ 2257670 w 4005321"/>
                  <a:gd name="connsiteY123" fmla="*/ 2152098 h 4727810"/>
                  <a:gd name="connsiteX124" fmla="*/ 2096743 w 4005321"/>
                  <a:gd name="connsiteY124" fmla="*/ 1876892 h 4727810"/>
                  <a:gd name="connsiteX125" fmla="*/ 2082749 w 4005321"/>
                  <a:gd name="connsiteY125" fmla="*/ 1881555 h 4727810"/>
                  <a:gd name="connsiteX126" fmla="*/ 2010447 w 4005321"/>
                  <a:gd name="connsiteY126" fmla="*/ 1944528 h 4727810"/>
                  <a:gd name="connsiteX127" fmla="*/ 1488021 w 4005321"/>
                  <a:gd name="connsiteY127" fmla="*/ 2140437 h 4727810"/>
                  <a:gd name="connsiteX128" fmla="*/ 1599968 w 4005321"/>
                  <a:gd name="connsiteY128" fmla="*/ 2278041 h 4727810"/>
                  <a:gd name="connsiteX129" fmla="*/ 1746902 w 4005321"/>
                  <a:gd name="connsiteY129" fmla="*/ 2767817 h 4727810"/>
                  <a:gd name="connsiteX130" fmla="*/ 1560321 w 4005321"/>
                  <a:gd name="connsiteY130" fmla="*/ 4099541 h 4727810"/>
                  <a:gd name="connsiteX131" fmla="*/ 1273451 w 4005321"/>
                  <a:gd name="connsiteY131" fmla="*/ 4549670 h 4727810"/>
                  <a:gd name="connsiteX132" fmla="*/ 1182492 w 4005321"/>
                  <a:gd name="connsiteY132" fmla="*/ 4486700 h 4727810"/>
                  <a:gd name="connsiteX133" fmla="*/ 1182492 w 4005321"/>
                  <a:gd name="connsiteY133" fmla="*/ 4057562 h 4727810"/>
                  <a:gd name="connsiteX134" fmla="*/ 1578978 w 4005321"/>
                  <a:gd name="connsiteY134" fmla="*/ 3605101 h 4727810"/>
                  <a:gd name="connsiteX135" fmla="*/ 1553323 w 4005321"/>
                  <a:gd name="connsiteY135" fmla="*/ 3453504 h 4727810"/>
                  <a:gd name="connsiteX136" fmla="*/ 1506678 w 4005321"/>
                  <a:gd name="connsiteY136" fmla="*/ 3292577 h 4727810"/>
                  <a:gd name="connsiteX137" fmla="*/ 1499683 w 4005321"/>
                  <a:gd name="connsiteY137" fmla="*/ 3332227 h 4727810"/>
                  <a:gd name="connsiteX138" fmla="*/ 1485687 w 4005321"/>
                  <a:gd name="connsiteY138" fmla="*/ 3441843 h 4727810"/>
                  <a:gd name="connsiteX139" fmla="*/ 1401726 w 4005321"/>
                  <a:gd name="connsiteY139" fmla="*/ 3453504 h 4727810"/>
                  <a:gd name="connsiteX140" fmla="*/ 1348085 w 4005321"/>
                  <a:gd name="connsiteY140" fmla="*/ 3521140 h 4727810"/>
                  <a:gd name="connsiteX141" fmla="*/ 823325 w 4005321"/>
                  <a:gd name="connsiteY141" fmla="*/ 3747369 h 4727810"/>
                  <a:gd name="connsiteX142" fmla="*/ 767350 w 4005321"/>
                  <a:gd name="connsiteY142" fmla="*/ 2695517 h 4727810"/>
                  <a:gd name="connsiteX143" fmla="*/ 762684 w 4005321"/>
                  <a:gd name="connsiteY143" fmla="*/ 2569574 h 4727810"/>
                  <a:gd name="connsiteX144" fmla="*/ 797668 w 4005321"/>
                  <a:gd name="connsiteY144" fmla="*/ 2473952 h 4727810"/>
                  <a:gd name="connsiteX145" fmla="*/ 869971 w 4005321"/>
                  <a:gd name="connsiteY145" fmla="*/ 2313025 h 4727810"/>
                  <a:gd name="connsiteX146" fmla="*/ 841982 w 4005321"/>
                  <a:gd name="connsiteY146" fmla="*/ 2369000 h 4727810"/>
                  <a:gd name="connsiteX147" fmla="*/ 846648 w 4005321"/>
                  <a:gd name="connsiteY147" fmla="*/ 2441300 h 4727810"/>
                  <a:gd name="connsiteX148" fmla="*/ 830320 w 4005321"/>
                  <a:gd name="connsiteY148" fmla="*/ 2441300 h 4727810"/>
                  <a:gd name="connsiteX149" fmla="*/ 827989 w 4005321"/>
                  <a:gd name="connsiteY149" fmla="*/ 2469289 h 4727810"/>
                  <a:gd name="connsiteX150" fmla="*/ 797668 w 4005321"/>
                  <a:gd name="connsiteY150" fmla="*/ 2576572 h 4727810"/>
                  <a:gd name="connsiteX151" fmla="*/ 802334 w 4005321"/>
                  <a:gd name="connsiteY151" fmla="*/ 2709510 h 4727810"/>
                  <a:gd name="connsiteX152" fmla="*/ 706712 w 4005321"/>
                  <a:gd name="connsiteY152" fmla="*/ 3203953 h 4727810"/>
                  <a:gd name="connsiteX153" fmla="*/ 727700 w 4005321"/>
                  <a:gd name="connsiteY153" fmla="*/ 3588777 h 4727810"/>
                  <a:gd name="connsiteX154" fmla="*/ 928277 w 4005321"/>
                  <a:gd name="connsiteY154" fmla="*/ 3696060 h 4727810"/>
                  <a:gd name="connsiteX155" fmla="*/ 1124185 w 4005321"/>
                  <a:gd name="connsiteY155" fmla="*/ 3472163 h 4727810"/>
                  <a:gd name="connsiteX156" fmla="*/ 1219811 w 4005321"/>
                  <a:gd name="connsiteY156" fmla="*/ 3115325 h 4727810"/>
                  <a:gd name="connsiteX157" fmla="*/ 1128852 w 4005321"/>
                  <a:gd name="connsiteY157" fmla="*/ 2571906 h 4727810"/>
                  <a:gd name="connsiteX158" fmla="*/ 1061215 w 4005321"/>
                  <a:gd name="connsiteY158" fmla="*/ 2623218 h 4727810"/>
                  <a:gd name="connsiteX159" fmla="*/ 942270 w 4005321"/>
                  <a:gd name="connsiteY159" fmla="*/ 2646540 h 4727810"/>
                  <a:gd name="connsiteX160" fmla="*/ 881632 w 4005321"/>
                  <a:gd name="connsiteY160" fmla="*/ 2634879 h 4727810"/>
                  <a:gd name="connsiteX161" fmla="*/ 834987 w 4005321"/>
                  <a:gd name="connsiteY161" fmla="*/ 2592897 h 4727810"/>
                  <a:gd name="connsiteX162" fmla="*/ 818659 w 4005321"/>
                  <a:gd name="connsiteY162" fmla="*/ 2555581 h 4727810"/>
                  <a:gd name="connsiteX163" fmla="*/ 977254 w 4005321"/>
                  <a:gd name="connsiteY163" fmla="*/ 2613888 h 4727810"/>
                  <a:gd name="connsiteX164" fmla="*/ 1119522 w 4005321"/>
                  <a:gd name="connsiteY164" fmla="*/ 2562579 h 4727810"/>
                  <a:gd name="connsiteX165" fmla="*/ 1105529 w 4005321"/>
                  <a:gd name="connsiteY165" fmla="*/ 2476284 h 4727810"/>
                  <a:gd name="connsiteX166" fmla="*/ 846648 w 4005321"/>
                  <a:gd name="connsiteY166" fmla="*/ 2441300 h 4727810"/>
                  <a:gd name="connsiteX167" fmla="*/ 858309 w 4005321"/>
                  <a:gd name="connsiteY167" fmla="*/ 2436636 h 4727810"/>
                  <a:gd name="connsiteX168" fmla="*/ 886295 w 4005321"/>
                  <a:gd name="connsiteY168" fmla="*/ 2294368 h 4727810"/>
                  <a:gd name="connsiteX169" fmla="*/ 837318 w 4005321"/>
                  <a:gd name="connsiteY169" fmla="*/ 2233727 h 4727810"/>
                  <a:gd name="connsiteX170" fmla="*/ 690384 w 4005321"/>
                  <a:gd name="connsiteY170" fmla="*/ 1925869 h 4727810"/>
                  <a:gd name="connsiteX171" fmla="*/ 718373 w 4005321"/>
                  <a:gd name="connsiteY171" fmla="*/ 1839576 h 4727810"/>
                  <a:gd name="connsiteX172" fmla="*/ 725368 w 4005321"/>
                  <a:gd name="connsiteY172" fmla="*/ 1902546 h 4727810"/>
                  <a:gd name="connsiteX173" fmla="*/ 783675 w 4005321"/>
                  <a:gd name="connsiteY173" fmla="*/ 2033153 h 4727810"/>
                  <a:gd name="connsiteX174" fmla="*/ 795336 w 4005321"/>
                  <a:gd name="connsiteY174" fmla="*/ 2042482 h 4727810"/>
                  <a:gd name="connsiteX175" fmla="*/ 848980 w 4005321"/>
                  <a:gd name="connsiteY175" fmla="*/ 2170757 h 4727810"/>
                  <a:gd name="connsiteX176" fmla="*/ 916616 w 4005321"/>
                  <a:gd name="connsiteY176" fmla="*/ 2292034 h 4727810"/>
                  <a:gd name="connsiteX177" fmla="*/ 893293 w 4005321"/>
                  <a:gd name="connsiteY177" fmla="*/ 2301364 h 4727810"/>
                  <a:gd name="connsiteX178" fmla="*/ 893293 w 4005321"/>
                  <a:gd name="connsiteY178" fmla="*/ 2464622 h 4727810"/>
                  <a:gd name="connsiteX179" fmla="*/ 1089201 w 4005321"/>
                  <a:gd name="connsiteY179" fmla="*/ 2462291 h 4727810"/>
                  <a:gd name="connsiteX180" fmla="*/ 1084538 w 4005321"/>
                  <a:gd name="connsiteY180" fmla="*/ 2427307 h 4727810"/>
                  <a:gd name="connsiteX181" fmla="*/ 1117190 w 4005321"/>
                  <a:gd name="connsiteY181" fmla="*/ 2378330 h 4727810"/>
                  <a:gd name="connsiteX182" fmla="*/ 1075208 w 4005321"/>
                  <a:gd name="connsiteY182" fmla="*/ 2198743 h 4727810"/>
                  <a:gd name="connsiteX183" fmla="*/ 916616 w 4005321"/>
                  <a:gd name="connsiteY183" fmla="*/ 2114782 h 4727810"/>
                  <a:gd name="connsiteX184" fmla="*/ 1023900 w 4005321"/>
                  <a:gd name="connsiteY184" fmla="*/ 2135773 h 4727810"/>
                  <a:gd name="connsiteX185" fmla="*/ 1077540 w 4005321"/>
                  <a:gd name="connsiteY185" fmla="*/ 2114782 h 4727810"/>
                  <a:gd name="connsiteX186" fmla="*/ 1194153 w 4005321"/>
                  <a:gd name="connsiteY186" fmla="*/ 2100789 h 4727810"/>
                  <a:gd name="connsiteX187" fmla="*/ 1203483 w 4005321"/>
                  <a:gd name="connsiteY187" fmla="*/ 2021491 h 4727810"/>
                  <a:gd name="connsiteX188" fmla="*/ 1215144 w 4005321"/>
                  <a:gd name="connsiteY188" fmla="*/ 2037819 h 4727810"/>
                  <a:gd name="connsiteX189" fmla="*/ 1236135 w 4005321"/>
                  <a:gd name="connsiteY189" fmla="*/ 2124112 h 4727810"/>
                  <a:gd name="connsiteX190" fmla="*/ 1252460 w 4005321"/>
                  <a:gd name="connsiteY190" fmla="*/ 2098457 h 4727810"/>
                  <a:gd name="connsiteX191" fmla="*/ 1238467 w 4005321"/>
                  <a:gd name="connsiteY191" fmla="*/ 2026158 h 4727810"/>
                  <a:gd name="connsiteX192" fmla="*/ 1089201 w 4005321"/>
                  <a:gd name="connsiteY192" fmla="*/ 1991174 h 4727810"/>
                  <a:gd name="connsiteX193" fmla="*/ 972588 w 4005321"/>
                  <a:gd name="connsiteY193" fmla="*/ 1970183 h 4727810"/>
                  <a:gd name="connsiteX194" fmla="*/ 953932 w 4005321"/>
                  <a:gd name="connsiteY194" fmla="*/ 1958521 h 4727810"/>
                  <a:gd name="connsiteX195" fmla="*/ 1219811 w 4005321"/>
                  <a:gd name="connsiteY195" fmla="*/ 1958521 h 4727810"/>
                  <a:gd name="connsiteX196" fmla="*/ 1229137 w 4005321"/>
                  <a:gd name="connsiteY196" fmla="*/ 1953855 h 4727810"/>
                  <a:gd name="connsiteX197" fmla="*/ 1252460 w 4005321"/>
                  <a:gd name="connsiteY197" fmla="*/ 1981844 h 4727810"/>
                  <a:gd name="connsiteX198" fmla="*/ 1252460 w 4005321"/>
                  <a:gd name="connsiteY198" fmla="*/ 1872226 h 4727810"/>
                  <a:gd name="connsiteX199" fmla="*/ 991247 w 4005321"/>
                  <a:gd name="connsiteY199" fmla="*/ 1851238 h 4727810"/>
                  <a:gd name="connsiteX200" fmla="*/ 890959 w 4005321"/>
                  <a:gd name="connsiteY200" fmla="*/ 1844240 h 4727810"/>
                  <a:gd name="connsiteX201" fmla="*/ 900288 w 4005321"/>
                  <a:gd name="connsiteY201" fmla="*/ 1832578 h 4727810"/>
                  <a:gd name="connsiteX202" fmla="*/ 1147508 w 4005321"/>
                  <a:gd name="connsiteY202" fmla="*/ 1785933 h 4727810"/>
                  <a:gd name="connsiteX203" fmla="*/ 1145176 w 4005321"/>
                  <a:gd name="connsiteY203" fmla="*/ 1813919 h 4727810"/>
                  <a:gd name="connsiteX204" fmla="*/ 1289779 w 4005321"/>
                  <a:gd name="connsiteY204" fmla="*/ 1972514 h 4727810"/>
                  <a:gd name="connsiteX205" fmla="*/ 1271119 w 4005321"/>
                  <a:gd name="connsiteY205" fmla="*/ 2000501 h 4727810"/>
                  <a:gd name="connsiteX206" fmla="*/ 1287444 w 4005321"/>
                  <a:gd name="connsiteY206" fmla="*/ 2035485 h 4727810"/>
                  <a:gd name="connsiteX207" fmla="*/ 1219811 w 4005321"/>
                  <a:gd name="connsiteY207" fmla="*/ 2229064 h 4727810"/>
                  <a:gd name="connsiteX208" fmla="*/ 1247797 w 4005321"/>
                  <a:gd name="connsiteY208" fmla="*/ 2317691 h 4727810"/>
                  <a:gd name="connsiteX209" fmla="*/ 1723580 w 4005321"/>
                  <a:gd name="connsiteY209" fmla="*/ 2037819 h 4727810"/>
                  <a:gd name="connsiteX210" fmla="*/ 2078083 w 4005321"/>
                  <a:gd name="connsiteY210" fmla="*/ 1853569 h 4727810"/>
                  <a:gd name="connsiteX211" fmla="*/ 2089745 w 4005321"/>
                  <a:gd name="connsiteY211" fmla="*/ 1809256 h 4727810"/>
                  <a:gd name="connsiteX212" fmla="*/ 2171374 w 4005321"/>
                  <a:gd name="connsiteY212" fmla="*/ 1767274 h 4727810"/>
                  <a:gd name="connsiteX213" fmla="*/ 2155049 w 4005321"/>
                  <a:gd name="connsiteY213" fmla="*/ 1664656 h 4727810"/>
                  <a:gd name="connsiteX214" fmla="*/ 1987124 w 4005321"/>
                  <a:gd name="connsiteY214" fmla="*/ 1548043 h 4727810"/>
                  <a:gd name="connsiteX215" fmla="*/ 1949809 w 4005321"/>
                  <a:gd name="connsiteY215" fmla="*/ 1009287 h 4727810"/>
                  <a:gd name="connsiteX216" fmla="*/ 1977797 w 4005321"/>
                  <a:gd name="connsiteY216" fmla="*/ 971971 h 4727810"/>
                  <a:gd name="connsiteX217" fmla="*/ 1970800 w 4005321"/>
                  <a:gd name="connsiteY217" fmla="*/ 1156221 h 4727810"/>
                  <a:gd name="connsiteX218" fmla="*/ 2012781 w 4005321"/>
                  <a:gd name="connsiteY218" fmla="*/ 1492068 h 4727810"/>
                  <a:gd name="connsiteX219" fmla="*/ 2113067 w 4005321"/>
                  <a:gd name="connsiteY219" fmla="*/ 1627338 h 4727810"/>
                  <a:gd name="connsiteX220" fmla="*/ 2528212 w 4005321"/>
                  <a:gd name="connsiteY220" fmla="*/ 1524720 h 4727810"/>
                  <a:gd name="connsiteX221" fmla="*/ 2479235 w 4005321"/>
                  <a:gd name="connsiteY221" fmla="*/ 1569031 h 4727810"/>
                  <a:gd name="connsiteX222" fmla="*/ 2208690 w 4005321"/>
                  <a:gd name="connsiteY222" fmla="*/ 1732290 h 4727810"/>
                  <a:gd name="connsiteX223" fmla="*/ 2220351 w 4005321"/>
                  <a:gd name="connsiteY223" fmla="*/ 1825580 h 4727810"/>
                  <a:gd name="connsiteX224" fmla="*/ 2584187 w 4005321"/>
                  <a:gd name="connsiteY224" fmla="*/ 2219734 h 4727810"/>
                  <a:gd name="connsiteX225" fmla="*/ 2619171 w 4005321"/>
                  <a:gd name="connsiteY225" fmla="*/ 2173089 h 4727810"/>
                  <a:gd name="connsiteX226" fmla="*/ 2665816 w 4005321"/>
                  <a:gd name="connsiteY226" fmla="*/ 2140437 h 4727810"/>
                  <a:gd name="connsiteX227" fmla="*/ 2726455 w 4005321"/>
                  <a:gd name="connsiteY227" fmla="*/ 2063473 h 4727810"/>
                  <a:gd name="connsiteX228" fmla="*/ 2696134 w 4005321"/>
                  <a:gd name="connsiteY228" fmla="*/ 1865231 h 4727810"/>
                  <a:gd name="connsiteX229" fmla="*/ 2677478 w 4005321"/>
                  <a:gd name="connsiteY229" fmla="*/ 1534047 h 4727810"/>
                  <a:gd name="connsiteX230" fmla="*/ 2628498 w 4005321"/>
                  <a:gd name="connsiteY230" fmla="*/ 1398777 h 4727810"/>
                  <a:gd name="connsiteX231" fmla="*/ 2602843 w 4005321"/>
                  <a:gd name="connsiteY231" fmla="*/ 1408107 h 4727810"/>
                  <a:gd name="connsiteX232" fmla="*/ 2626166 w 4005321"/>
                  <a:gd name="connsiteY232" fmla="*/ 1368457 h 4727810"/>
                  <a:gd name="connsiteX233" fmla="*/ 2663482 w 4005321"/>
                  <a:gd name="connsiteY233" fmla="*/ 1370788 h 4727810"/>
                  <a:gd name="connsiteX234" fmla="*/ 2852398 w 4005321"/>
                  <a:gd name="connsiteY234" fmla="*/ 1221526 h 4727810"/>
                  <a:gd name="connsiteX235" fmla="*/ 2789425 w 4005321"/>
                  <a:gd name="connsiteY235" fmla="*/ 1123569 h 4727810"/>
                  <a:gd name="connsiteX236" fmla="*/ 2612173 w 4005321"/>
                  <a:gd name="connsiteY236" fmla="*/ 1128235 h 4727810"/>
                  <a:gd name="connsiteX237" fmla="*/ 2537542 w 4005321"/>
                  <a:gd name="connsiteY237" fmla="*/ 939319 h 4727810"/>
                  <a:gd name="connsiteX238" fmla="*/ 2409267 w 4005321"/>
                  <a:gd name="connsiteY238" fmla="*/ 689768 h 4727810"/>
                  <a:gd name="connsiteX239" fmla="*/ 2005784 w 4005321"/>
                  <a:gd name="connsiteY239" fmla="*/ 855358 h 4727810"/>
                  <a:gd name="connsiteX240" fmla="*/ 2010447 w 4005321"/>
                  <a:gd name="connsiteY240" fmla="*/ 867019 h 4727810"/>
                  <a:gd name="connsiteX241" fmla="*/ 1931152 w 4005321"/>
                  <a:gd name="connsiteY241" fmla="*/ 801717 h 4727810"/>
                  <a:gd name="connsiteX242" fmla="*/ 2015113 w 4005321"/>
                  <a:gd name="connsiteY242" fmla="*/ 652452 h 4727810"/>
                  <a:gd name="connsiteX243" fmla="*/ 2005784 w 4005321"/>
                  <a:gd name="connsiteY243" fmla="*/ 650120 h 4727810"/>
                  <a:gd name="connsiteX244" fmla="*/ 1952140 w 4005321"/>
                  <a:gd name="connsiteY244" fmla="*/ 706092 h 4727810"/>
                  <a:gd name="connsiteX245" fmla="*/ 1905495 w 4005321"/>
                  <a:gd name="connsiteY245" fmla="*/ 841365 h 4727810"/>
                  <a:gd name="connsiteX246" fmla="*/ 1907829 w 4005321"/>
                  <a:gd name="connsiteY246" fmla="*/ 878681 h 4727810"/>
                  <a:gd name="connsiteX247" fmla="*/ 1861184 w 4005321"/>
                  <a:gd name="connsiteY247" fmla="*/ 839033 h 4727810"/>
                  <a:gd name="connsiteX248" fmla="*/ 1870511 w 4005321"/>
                  <a:gd name="connsiteY248" fmla="*/ 636124 h 4727810"/>
                  <a:gd name="connsiteX249" fmla="*/ 1945145 w 4005321"/>
                  <a:gd name="connsiteY249" fmla="*/ 568491 h 4727810"/>
                  <a:gd name="connsiteX250" fmla="*/ 1912493 w 4005321"/>
                  <a:gd name="connsiteY250" fmla="*/ 608138 h 4727810"/>
                  <a:gd name="connsiteX251" fmla="*/ 1863516 w 4005321"/>
                  <a:gd name="connsiteY251" fmla="*/ 729415 h 4727810"/>
                  <a:gd name="connsiteX252" fmla="*/ 1910161 w 4005321"/>
                  <a:gd name="connsiteY252" fmla="*/ 680438 h 4727810"/>
                  <a:gd name="connsiteX253" fmla="*/ 2180704 w 4005321"/>
                  <a:gd name="connsiteY253" fmla="*/ 591813 h 4727810"/>
                  <a:gd name="connsiteX254" fmla="*/ 2085081 w 4005321"/>
                  <a:gd name="connsiteY254" fmla="*/ 668777 h 4727810"/>
                  <a:gd name="connsiteX255" fmla="*/ 2015113 w 4005321"/>
                  <a:gd name="connsiteY255" fmla="*/ 780727 h 4727810"/>
                  <a:gd name="connsiteX256" fmla="*/ 2273994 w 4005321"/>
                  <a:gd name="connsiteY256" fmla="*/ 570822 h 4727810"/>
                  <a:gd name="connsiteX257" fmla="*/ 2113067 w 4005321"/>
                  <a:gd name="connsiteY257" fmla="*/ 584816 h 4727810"/>
                  <a:gd name="connsiteX258" fmla="*/ 2078083 w 4005321"/>
                  <a:gd name="connsiteY258" fmla="*/ 580152 h 4727810"/>
                  <a:gd name="connsiteX259" fmla="*/ 1945145 w 4005321"/>
                  <a:gd name="connsiteY259" fmla="*/ 568491 h 4727810"/>
                  <a:gd name="connsiteX260" fmla="*/ 1949809 w 4005321"/>
                  <a:gd name="connsiteY260" fmla="*/ 547500 h 4727810"/>
                  <a:gd name="connsiteX261" fmla="*/ 2022108 w 4005321"/>
                  <a:gd name="connsiteY261" fmla="*/ 545168 h 4727810"/>
                  <a:gd name="connsiteX262" fmla="*/ 2458244 w 4005321"/>
                  <a:gd name="connsiteY262" fmla="*/ 538170 h 4727810"/>
                  <a:gd name="connsiteX263" fmla="*/ 2397606 w 4005321"/>
                  <a:gd name="connsiteY263" fmla="*/ 496188 h 4727810"/>
                  <a:gd name="connsiteX264" fmla="*/ 2075752 w 4005321"/>
                  <a:gd name="connsiteY264" fmla="*/ 521845 h 4727810"/>
                  <a:gd name="connsiteX265" fmla="*/ 2115399 w 4005321"/>
                  <a:gd name="connsiteY265" fmla="*/ 479863 h 4727810"/>
                  <a:gd name="connsiteX266" fmla="*/ 2339299 w 4005321"/>
                  <a:gd name="connsiteY266" fmla="*/ 419225 h 4727810"/>
                  <a:gd name="connsiteX267" fmla="*/ 2262333 w 4005321"/>
                  <a:gd name="connsiteY267" fmla="*/ 402898 h 4727810"/>
                  <a:gd name="connsiteX268" fmla="*/ 2066422 w 4005321"/>
                  <a:gd name="connsiteY268" fmla="*/ 500854 h 4727810"/>
                  <a:gd name="connsiteX269" fmla="*/ 2024443 w 4005321"/>
                  <a:gd name="connsiteY269" fmla="*/ 528841 h 4727810"/>
                  <a:gd name="connsiteX270" fmla="*/ 2101406 w 4005321"/>
                  <a:gd name="connsiteY270" fmla="*/ 419225 h 4727810"/>
                  <a:gd name="connsiteX271" fmla="*/ 2287987 w 4005321"/>
                  <a:gd name="connsiteY271" fmla="*/ 372580 h 4727810"/>
                  <a:gd name="connsiteX272" fmla="*/ 2586519 w 4005321"/>
                  <a:gd name="connsiteY272" fmla="*/ 549832 h 4727810"/>
                  <a:gd name="connsiteX273" fmla="*/ 2570191 w 4005321"/>
                  <a:gd name="connsiteY273" fmla="*/ 603475 h 4727810"/>
                  <a:gd name="connsiteX274" fmla="*/ 2574857 w 4005321"/>
                  <a:gd name="connsiteY274" fmla="*/ 612802 h 4727810"/>
                  <a:gd name="connsiteX275" fmla="*/ 2700800 w 4005321"/>
                  <a:gd name="connsiteY275" fmla="*/ 636124 h 4727810"/>
                  <a:gd name="connsiteX276" fmla="*/ 2952683 w 4005321"/>
                  <a:gd name="connsiteY276" fmla="*/ 815711 h 4727810"/>
                  <a:gd name="connsiteX277" fmla="*/ 2966676 w 4005321"/>
                  <a:gd name="connsiteY277" fmla="*/ 874017 h 4727810"/>
                  <a:gd name="connsiteX278" fmla="*/ 2616836 w 4005321"/>
                  <a:gd name="connsiteY278" fmla="*/ 598809 h 4727810"/>
                  <a:gd name="connsiteX279" fmla="*/ 2640159 w 4005321"/>
                  <a:gd name="connsiteY279" fmla="*/ 568491 h 4727810"/>
                  <a:gd name="connsiteX280" fmla="*/ 2451246 w 4005321"/>
                  <a:gd name="connsiteY280" fmla="*/ 405232 h 4727810"/>
                  <a:gd name="connsiteX281" fmla="*/ 2481567 w 4005321"/>
                  <a:gd name="connsiteY281" fmla="*/ 400566 h 4727810"/>
                  <a:gd name="connsiteX282" fmla="*/ 2698466 w 4005321"/>
                  <a:gd name="connsiteY282" fmla="*/ 582484 h 4727810"/>
                  <a:gd name="connsiteX283" fmla="*/ 2978338 w 4005321"/>
                  <a:gd name="connsiteY283" fmla="*/ 811044 h 4727810"/>
                  <a:gd name="connsiteX284" fmla="*/ 2950352 w 4005321"/>
                  <a:gd name="connsiteY284" fmla="*/ 1013953 h 4727810"/>
                  <a:gd name="connsiteX285" fmla="*/ 2964345 w 4005321"/>
                  <a:gd name="connsiteY285" fmla="*/ 1002292 h 4727810"/>
                  <a:gd name="connsiteX286" fmla="*/ 2794091 w 4005321"/>
                  <a:gd name="connsiteY286" fmla="*/ 580152 h 4727810"/>
                  <a:gd name="connsiteX287" fmla="*/ 2731118 w 4005321"/>
                  <a:gd name="connsiteY287" fmla="*/ 559161 h 4727810"/>
                  <a:gd name="connsiteX288" fmla="*/ 3029649 w 4005321"/>
                  <a:gd name="connsiteY288" fmla="*/ 867019 h 4727810"/>
                  <a:gd name="connsiteX289" fmla="*/ 2805752 w 4005321"/>
                  <a:gd name="connsiteY289" fmla="*/ 1405772 h 4727810"/>
                  <a:gd name="connsiteX290" fmla="*/ 2742779 w 4005321"/>
                  <a:gd name="connsiteY290" fmla="*/ 1464079 h 4727810"/>
                  <a:gd name="connsiteX291" fmla="*/ 2707795 w 4005321"/>
                  <a:gd name="connsiteY291" fmla="*/ 1711302 h 4727810"/>
                  <a:gd name="connsiteX292" fmla="*/ 2714793 w 4005321"/>
                  <a:gd name="connsiteY292" fmla="*/ 1774272 h 4727810"/>
                  <a:gd name="connsiteX293" fmla="*/ 2822077 w 4005321"/>
                  <a:gd name="connsiteY293" fmla="*/ 1839576 h 4727810"/>
                  <a:gd name="connsiteX294" fmla="*/ 2843068 w 4005321"/>
                  <a:gd name="connsiteY294" fmla="*/ 1865231 h 4727810"/>
                  <a:gd name="connsiteX295" fmla="*/ 2962013 w 4005321"/>
                  <a:gd name="connsiteY295" fmla="*/ 1928201 h 4727810"/>
                  <a:gd name="connsiteX296" fmla="*/ 2962013 w 4005321"/>
                  <a:gd name="connsiteY296" fmla="*/ 1946860 h 4727810"/>
                  <a:gd name="connsiteX297" fmla="*/ 3428466 w 4005321"/>
                  <a:gd name="connsiteY297" fmla="*/ 2187082 h 4727810"/>
                  <a:gd name="connsiteX298" fmla="*/ 3696677 w 4005321"/>
                  <a:gd name="connsiteY298" fmla="*/ 2578904 h 4727810"/>
                  <a:gd name="connsiteX299" fmla="*/ 3927572 w 4005321"/>
                  <a:gd name="connsiteY299" fmla="*/ 3369543 h 4727810"/>
                  <a:gd name="connsiteX300" fmla="*/ 3934567 w 4005321"/>
                  <a:gd name="connsiteY300" fmla="*/ 4155516 h 4727810"/>
                  <a:gd name="connsiteX301" fmla="*/ 2369617 w 4005321"/>
                  <a:gd name="connsiteY301" fmla="*/ 419225 h 4727810"/>
                  <a:gd name="connsiteX302" fmla="*/ 2357955 w 4005321"/>
                  <a:gd name="connsiteY302" fmla="*/ 423889 h 4727810"/>
                  <a:gd name="connsiteX303" fmla="*/ 2369617 w 4005321"/>
                  <a:gd name="connsiteY303" fmla="*/ 419225 h 4727810"/>
                  <a:gd name="connsiteX304" fmla="*/ 2357955 w 4005321"/>
                  <a:gd name="connsiteY304" fmla="*/ 603475 h 4727810"/>
                  <a:gd name="connsiteX305" fmla="*/ 2129395 w 4005321"/>
                  <a:gd name="connsiteY305" fmla="*/ 717754 h 4727810"/>
                  <a:gd name="connsiteX306" fmla="*/ 2248340 w 4005321"/>
                  <a:gd name="connsiteY306" fmla="*/ 650120 h 4727810"/>
                  <a:gd name="connsiteX307" fmla="*/ 2343962 w 4005321"/>
                  <a:gd name="connsiteY307" fmla="*/ 615136 h 4727810"/>
                  <a:gd name="connsiteX308" fmla="*/ 2357955 w 4005321"/>
                  <a:gd name="connsiteY308" fmla="*/ 603475 h 4727810"/>
                  <a:gd name="connsiteX309" fmla="*/ 2628498 w 4005321"/>
                  <a:gd name="connsiteY309" fmla="*/ 925326 h 4727810"/>
                  <a:gd name="connsiteX310" fmla="*/ 2546868 w 4005321"/>
                  <a:gd name="connsiteY310" fmla="*/ 699097 h 4727810"/>
                  <a:gd name="connsiteX311" fmla="*/ 2530544 w 4005321"/>
                  <a:gd name="connsiteY311" fmla="*/ 682770 h 4727810"/>
                  <a:gd name="connsiteX312" fmla="*/ 2628498 w 4005321"/>
                  <a:gd name="connsiteY312" fmla="*/ 922994 h 4727810"/>
                  <a:gd name="connsiteX313" fmla="*/ 2817414 w 4005321"/>
                  <a:gd name="connsiteY313" fmla="*/ 902003 h 4727810"/>
                  <a:gd name="connsiteX314" fmla="*/ 2684473 w 4005321"/>
                  <a:gd name="connsiteY314" fmla="*/ 715422 h 4727810"/>
                  <a:gd name="connsiteX315" fmla="*/ 2507221 w 4005321"/>
                  <a:gd name="connsiteY315" fmla="*/ 626797 h 4727810"/>
                  <a:gd name="connsiteX316" fmla="*/ 2574857 w 4005321"/>
                  <a:gd name="connsiteY316" fmla="*/ 664113 h 4727810"/>
                  <a:gd name="connsiteX317" fmla="*/ 2787093 w 4005321"/>
                  <a:gd name="connsiteY317" fmla="*/ 876349 h 4727810"/>
                  <a:gd name="connsiteX318" fmla="*/ 2815079 w 4005321"/>
                  <a:gd name="connsiteY318" fmla="*/ 902003 h 4727810"/>
                  <a:gd name="connsiteX319" fmla="*/ 1264121 w 4005321"/>
                  <a:gd name="connsiteY319" fmla="*/ 1993505 h 4727810"/>
                  <a:gd name="connsiteX320" fmla="*/ 1264121 w 4005321"/>
                  <a:gd name="connsiteY320" fmla="*/ 1988839 h 4727810"/>
                  <a:gd name="connsiteX321" fmla="*/ 1264121 w 4005321"/>
                  <a:gd name="connsiteY321" fmla="*/ 1993505 h 4727810"/>
                  <a:gd name="connsiteX322" fmla="*/ 1282781 w 4005321"/>
                  <a:gd name="connsiteY322" fmla="*/ 3975932 h 4727810"/>
                  <a:gd name="connsiteX323" fmla="*/ 1203483 w 4005321"/>
                  <a:gd name="connsiteY323" fmla="*/ 4351427 h 4727810"/>
                  <a:gd name="connsiteX324" fmla="*/ 1215144 w 4005321"/>
                  <a:gd name="connsiteY324" fmla="*/ 4393409 h 4727810"/>
                  <a:gd name="connsiteX325" fmla="*/ 1553323 w 4005321"/>
                  <a:gd name="connsiteY325" fmla="*/ 4036571 h 4727810"/>
                  <a:gd name="connsiteX326" fmla="*/ 1739905 w 4005321"/>
                  <a:gd name="connsiteY326" fmla="*/ 2826124 h 4727810"/>
                  <a:gd name="connsiteX327" fmla="*/ 1728243 w 4005321"/>
                  <a:gd name="connsiteY327" fmla="*/ 2847115 h 4727810"/>
                  <a:gd name="connsiteX328" fmla="*/ 1681598 w 4005321"/>
                  <a:gd name="connsiteY328" fmla="*/ 3318231 h 4727810"/>
                  <a:gd name="connsiteX329" fmla="*/ 1639619 w 4005321"/>
                  <a:gd name="connsiteY329" fmla="*/ 3465165 h 4727810"/>
                  <a:gd name="connsiteX330" fmla="*/ 1623291 w 4005321"/>
                  <a:gd name="connsiteY330" fmla="*/ 3614431 h 4727810"/>
                  <a:gd name="connsiteX331" fmla="*/ 1285112 w 4005321"/>
                  <a:gd name="connsiteY331" fmla="*/ 3975932 h 4727810"/>
                  <a:gd name="connsiteX332" fmla="*/ 1383069 w 4005321"/>
                  <a:gd name="connsiteY332" fmla="*/ 3406859 h 4727810"/>
                  <a:gd name="connsiteX333" fmla="*/ 1138181 w 4005321"/>
                  <a:gd name="connsiteY333" fmla="*/ 2413314 h 4727810"/>
                  <a:gd name="connsiteX334" fmla="*/ 1131183 w 4005321"/>
                  <a:gd name="connsiteY334" fmla="*/ 2436636 h 4727810"/>
                  <a:gd name="connsiteX335" fmla="*/ 1196488 w 4005321"/>
                  <a:gd name="connsiteY335" fmla="*/ 2700181 h 4727810"/>
                  <a:gd name="connsiteX336" fmla="*/ 1285112 w 4005321"/>
                  <a:gd name="connsiteY336" fmla="*/ 3064017 h 4727810"/>
                  <a:gd name="connsiteX337" fmla="*/ 1380735 w 4005321"/>
                  <a:gd name="connsiteY337" fmla="*/ 3406859 h 4727810"/>
                  <a:gd name="connsiteX338" fmla="*/ 1432046 w 4005321"/>
                  <a:gd name="connsiteY338" fmla="*/ 3376538 h 4727810"/>
                  <a:gd name="connsiteX339" fmla="*/ 1138181 w 4005321"/>
                  <a:gd name="connsiteY339" fmla="*/ 2189416 h 4727810"/>
                  <a:gd name="connsiteX340" fmla="*/ 1112524 w 4005321"/>
                  <a:gd name="connsiteY340" fmla="*/ 2196412 h 4727810"/>
                  <a:gd name="connsiteX341" fmla="*/ 1406392 w 4005321"/>
                  <a:gd name="connsiteY341" fmla="*/ 3383536 h 4727810"/>
                  <a:gd name="connsiteX342" fmla="*/ 1432046 w 4005321"/>
                  <a:gd name="connsiteY342" fmla="*/ 3376538 h 4727810"/>
                  <a:gd name="connsiteX343" fmla="*/ 1460032 w 4005321"/>
                  <a:gd name="connsiteY343" fmla="*/ 2236062 h 4727810"/>
                  <a:gd name="connsiteX344" fmla="*/ 1261790 w 4005321"/>
                  <a:gd name="connsiteY344" fmla="*/ 2352675 h 4727810"/>
                  <a:gd name="connsiteX345" fmla="*/ 1434378 w 4005321"/>
                  <a:gd name="connsiteY345" fmla="*/ 3061682 h 4727810"/>
                  <a:gd name="connsiteX346" fmla="*/ 1443708 w 4005321"/>
                  <a:gd name="connsiteY346" fmla="*/ 3043026 h 4727810"/>
                  <a:gd name="connsiteX347" fmla="*/ 1376071 w 4005321"/>
                  <a:gd name="connsiteY347" fmla="*/ 2770149 h 4727810"/>
                  <a:gd name="connsiteX348" fmla="*/ 1450703 w 4005321"/>
                  <a:gd name="connsiteY348" fmla="*/ 2679193 h 4727810"/>
                  <a:gd name="connsiteX349" fmla="*/ 1371408 w 4005321"/>
                  <a:gd name="connsiteY349" fmla="*/ 2539257 h 4727810"/>
                  <a:gd name="connsiteX350" fmla="*/ 1478692 w 4005321"/>
                  <a:gd name="connsiteY350" fmla="*/ 2658202 h 4727810"/>
                  <a:gd name="connsiteX351" fmla="*/ 1532332 w 4005321"/>
                  <a:gd name="connsiteY351" fmla="*/ 2791140 h 4727810"/>
                  <a:gd name="connsiteX352" fmla="*/ 1539330 w 4005321"/>
                  <a:gd name="connsiteY352" fmla="*/ 2760822 h 4727810"/>
                  <a:gd name="connsiteX353" fmla="*/ 1460032 w 4005321"/>
                  <a:gd name="connsiteY353" fmla="*/ 2236062 h 4727810"/>
                  <a:gd name="connsiteX354" fmla="*/ 2432590 w 4005321"/>
                  <a:gd name="connsiteY354" fmla="*/ 2070469 h 4727810"/>
                  <a:gd name="connsiteX355" fmla="*/ 2406932 w 4005321"/>
                  <a:gd name="connsiteY355" fmla="*/ 2037819 h 4727810"/>
                  <a:gd name="connsiteX356" fmla="*/ 2180704 w 4005321"/>
                  <a:gd name="connsiteY356" fmla="*/ 1830247 h 4727810"/>
                  <a:gd name="connsiteX357" fmla="*/ 2131727 w 4005321"/>
                  <a:gd name="connsiteY357" fmla="*/ 1813919 h 4727810"/>
                  <a:gd name="connsiteX358" fmla="*/ 2180704 w 4005321"/>
                  <a:gd name="connsiteY358" fmla="*/ 1939862 h 4727810"/>
                  <a:gd name="connsiteX359" fmla="*/ 2332301 w 4005321"/>
                  <a:gd name="connsiteY359" fmla="*/ 2210405 h 4727810"/>
                  <a:gd name="connsiteX360" fmla="*/ 2432590 w 4005321"/>
                  <a:gd name="connsiteY360" fmla="*/ 2070469 h 4727810"/>
                  <a:gd name="connsiteX361" fmla="*/ 2833738 w 4005321"/>
                  <a:gd name="connsiteY361" fmla="*/ 1893217 h 4727810"/>
                  <a:gd name="connsiteX362" fmla="*/ 2815079 w 4005321"/>
                  <a:gd name="connsiteY362" fmla="*/ 1865231 h 4727810"/>
                  <a:gd name="connsiteX363" fmla="*/ 2731118 w 4005321"/>
                  <a:gd name="connsiteY363" fmla="*/ 1813919 h 4727810"/>
                  <a:gd name="connsiteX364" fmla="*/ 2770768 w 4005321"/>
                  <a:gd name="connsiteY364" fmla="*/ 2002835 h 4727810"/>
                  <a:gd name="connsiteX365" fmla="*/ 2833738 w 4005321"/>
                  <a:gd name="connsiteY365" fmla="*/ 1893217 h 4727810"/>
                  <a:gd name="connsiteX366" fmla="*/ 2945688 w 4005321"/>
                  <a:gd name="connsiteY366" fmla="*/ 1939862 h 4727810"/>
                  <a:gd name="connsiteX367" fmla="*/ 2859393 w 4005321"/>
                  <a:gd name="connsiteY367" fmla="*/ 1869894 h 4727810"/>
                  <a:gd name="connsiteX368" fmla="*/ 2854729 w 4005321"/>
                  <a:gd name="connsiteY368" fmla="*/ 1904878 h 4727810"/>
                  <a:gd name="connsiteX369" fmla="*/ 2801086 w 4005321"/>
                  <a:gd name="connsiteY369" fmla="*/ 2042482 h 4727810"/>
                  <a:gd name="connsiteX370" fmla="*/ 2829075 w 4005321"/>
                  <a:gd name="connsiteY370" fmla="*/ 2112451 h 4727810"/>
                  <a:gd name="connsiteX371" fmla="*/ 2829075 w 4005321"/>
                  <a:gd name="connsiteY371" fmla="*/ 2219734 h 4727810"/>
                  <a:gd name="connsiteX372" fmla="*/ 2843068 w 4005321"/>
                  <a:gd name="connsiteY372" fmla="*/ 2208073 h 4727810"/>
                  <a:gd name="connsiteX373" fmla="*/ 2889713 w 4005321"/>
                  <a:gd name="connsiteY373" fmla="*/ 2100789 h 4727810"/>
                  <a:gd name="connsiteX374" fmla="*/ 2945688 w 4005321"/>
                  <a:gd name="connsiteY374" fmla="*/ 1942194 h 4727810"/>
                  <a:gd name="connsiteX375" fmla="*/ 3232555 w 4005321"/>
                  <a:gd name="connsiteY375" fmla="*/ 4118200 h 4727810"/>
                  <a:gd name="connsiteX376" fmla="*/ 3260544 w 4005321"/>
                  <a:gd name="connsiteY376" fmla="*/ 4062225 h 4727810"/>
                  <a:gd name="connsiteX377" fmla="*/ 3372492 w 4005321"/>
                  <a:gd name="connsiteY377" fmla="*/ 3924621 h 4727810"/>
                  <a:gd name="connsiteX378" fmla="*/ 3353835 w 4005321"/>
                  <a:gd name="connsiteY378" fmla="*/ 3826667 h 4727810"/>
                  <a:gd name="connsiteX379" fmla="*/ 3381821 w 4005321"/>
                  <a:gd name="connsiteY379" fmla="*/ 3761362 h 4727810"/>
                  <a:gd name="connsiteX380" fmla="*/ 3335176 w 4005321"/>
                  <a:gd name="connsiteY380" fmla="*/ 3553793 h 4727810"/>
                  <a:gd name="connsiteX381" fmla="*/ 3300192 w 4005321"/>
                  <a:gd name="connsiteY381" fmla="*/ 3490820 h 4727810"/>
                  <a:gd name="connsiteX382" fmla="*/ 3251215 w 4005321"/>
                  <a:gd name="connsiteY382" fmla="*/ 3838328 h 4727810"/>
                  <a:gd name="connsiteX383" fmla="*/ 3234887 w 4005321"/>
                  <a:gd name="connsiteY383" fmla="*/ 4115868 h 4727810"/>
                  <a:gd name="connsiteX384" fmla="*/ 3582396 w 4005321"/>
                  <a:gd name="connsiteY384" fmla="*/ 4181170 h 4727810"/>
                  <a:gd name="connsiteX385" fmla="*/ 3272206 w 4005321"/>
                  <a:gd name="connsiteY385" fmla="*/ 4132193 h 4727810"/>
                  <a:gd name="connsiteX386" fmla="*/ 3220894 w 4005321"/>
                  <a:gd name="connsiteY386" fmla="*/ 4190500 h 4727810"/>
                  <a:gd name="connsiteX387" fmla="*/ 3234887 w 4005321"/>
                  <a:gd name="connsiteY387" fmla="*/ 4199830 h 4727810"/>
                  <a:gd name="connsiteX388" fmla="*/ 3503098 w 4005321"/>
                  <a:gd name="connsiteY388" fmla="*/ 4286122 h 4727810"/>
                  <a:gd name="connsiteX389" fmla="*/ 3566071 w 4005321"/>
                  <a:gd name="connsiteY389" fmla="*/ 4402736 h 4727810"/>
                  <a:gd name="connsiteX390" fmla="*/ 3566071 w 4005321"/>
                  <a:gd name="connsiteY390" fmla="*/ 4491363 h 4727810"/>
                  <a:gd name="connsiteX391" fmla="*/ 3647700 w 4005321"/>
                  <a:gd name="connsiteY391" fmla="*/ 4414397 h 4727810"/>
                  <a:gd name="connsiteX392" fmla="*/ 3584727 w 4005321"/>
                  <a:gd name="connsiteY392" fmla="*/ 4181170 h 4727810"/>
                  <a:gd name="connsiteX393" fmla="*/ 816327 w 4005321"/>
                  <a:gd name="connsiteY393" fmla="*/ 2016828 h 4727810"/>
                  <a:gd name="connsiteX394" fmla="*/ 802334 w 4005321"/>
                  <a:gd name="connsiteY394" fmla="*/ 1970183 h 4727810"/>
                  <a:gd name="connsiteX395" fmla="*/ 806998 w 4005321"/>
                  <a:gd name="connsiteY395" fmla="*/ 2044814 h 4727810"/>
                  <a:gd name="connsiteX396" fmla="*/ 816327 w 4005321"/>
                  <a:gd name="connsiteY396" fmla="*/ 2016828 h 4727810"/>
                  <a:gd name="connsiteX397" fmla="*/ 2169042 w 4005321"/>
                  <a:gd name="connsiteY397" fmla="*/ 3087339 h 4727810"/>
                  <a:gd name="connsiteX398" fmla="*/ 2180704 w 4005321"/>
                  <a:gd name="connsiteY398" fmla="*/ 3159639 h 4727810"/>
                  <a:gd name="connsiteX399" fmla="*/ 2152718 w 4005321"/>
                  <a:gd name="connsiteY399" fmla="*/ 3108327 h 4727810"/>
                  <a:gd name="connsiteX400" fmla="*/ 2019777 w 4005321"/>
                  <a:gd name="connsiteY400" fmla="*/ 2707179 h 4727810"/>
                  <a:gd name="connsiteX401" fmla="*/ 2008115 w 4005321"/>
                  <a:gd name="connsiteY401" fmla="*/ 2751492 h 4727810"/>
                  <a:gd name="connsiteX402" fmla="*/ 1984793 w 4005321"/>
                  <a:gd name="connsiteY402" fmla="*/ 2879767 h 4727810"/>
                  <a:gd name="connsiteX403" fmla="*/ 1921822 w 4005321"/>
                  <a:gd name="connsiteY403" fmla="*/ 3092003 h 4727810"/>
                  <a:gd name="connsiteX404" fmla="*/ 1861184 w 4005321"/>
                  <a:gd name="connsiteY404" fmla="*/ 3241268 h 4727810"/>
                  <a:gd name="connsiteX405" fmla="*/ 1821534 w 4005321"/>
                  <a:gd name="connsiteY405" fmla="*/ 3467497 h 4727810"/>
                  <a:gd name="connsiteX406" fmla="*/ 1777220 w 4005321"/>
                  <a:gd name="connsiteY406" fmla="*/ 3700724 h 4727810"/>
                  <a:gd name="connsiteX407" fmla="*/ 1702589 w 4005321"/>
                  <a:gd name="connsiteY407" fmla="*/ 4090214 h 4727810"/>
                  <a:gd name="connsiteX408" fmla="*/ 1690927 w 4005321"/>
                  <a:gd name="connsiteY408" fmla="*/ 4069223 h 4727810"/>
                  <a:gd name="connsiteX409" fmla="*/ 1697925 w 4005321"/>
                  <a:gd name="connsiteY409" fmla="*/ 3903633 h 4727810"/>
                  <a:gd name="connsiteX410" fmla="*/ 1833195 w 4005321"/>
                  <a:gd name="connsiteY410" fmla="*/ 3206284 h 4727810"/>
                  <a:gd name="connsiteX411" fmla="*/ 1893834 w 4005321"/>
                  <a:gd name="connsiteY411" fmla="*/ 2854113 h 4727810"/>
                  <a:gd name="connsiteX412" fmla="*/ 1907829 w 4005321"/>
                  <a:gd name="connsiteY412" fmla="*/ 2261716 h 4727810"/>
                  <a:gd name="connsiteX413" fmla="*/ 1835527 w 4005321"/>
                  <a:gd name="connsiteY413" fmla="*/ 2072803 h 4727810"/>
                  <a:gd name="connsiteX414" fmla="*/ 1891502 w 4005321"/>
                  <a:gd name="connsiteY414" fmla="*/ 2128775 h 4727810"/>
                  <a:gd name="connsiteX415" fmla="*/ 1980129 w 4005321"/>
                  <a:gd name="connsiteY415" fmla="*/ 2480950 h 4727810"/>
                  <a:gd name="connsiteX416" fmla="*/ 2092076 w 4005321"/>
                  <a:gd name="connsiteY416" fmla="*/ 2777147 h 4727810"/>
                  <a:gd name="connsiteX417" fmla="*/ 2166711 w 4005321"/>
                  <a:gd name="connsiteY417" fmla="*/ 3050021 h 4727810"/>
                  <a:gd name="connsiteX418" fmla="*/ 2166711 w 4005321"/>
                  <a:gd name="connsiteY418" fmla="*/ 3087339 h 4727810"/>
                  <a:gd name="connsiteX419" fmla="*/ 1956806 w 4005321"/>
                  <a:gd name="connsiteY419" fmla="*/ 2833122 h 4727810"/>
                  <a:gd name="connsiteX420" fmla="*/ 1907829 w 4005321"/>
                  <a:gd name="connsiteY420" fmla="*/ 2959065 h 4727810"/>
                  <a:gd name="connsiteX421" fmla="*/ 1907829 w 4005321"/>
                  <a:gd name="connsiteY421" fmla="*/ 2987051 h 4727810"/>
                  <a:gd name="connsiteX422" fmla="*/ 1956806 w 4005321"/>
                  <a:gd name="connsiteY422" fmla="*/ 2833122 h 4727810"/>
                  <a:gd name="connsiteX423" fmla="*/ 1784218 w 4005321"/>
                  <a:gd name="connsiteY423" fmla="*/ 3710053 h 4727810"/>
                  <a:gd name="connsiteX424" fmla="*/ 1823866 w 4005321"/>
                  <a:gd name="connsiteY424" fmla="*/ 3817337 h 4727810"/>
                  <a:gd name="connsiteX425" fmla="*/ 1800543 w 4005321"/>
                  <a:gd name="connsiteY425" fmla="*/ 4148521 h 4727810"/>
                  <a:gd name="connsiteX426" fmla="*/ 1737573 w 4005321"/>
                  <a:gd name="connsiteY426" fmla="*/ 4482033 h 4727810"/>
                  <a:gd name="connsiteX427" fmla="*/ 1742236 w 4005321"/>
                  <a:gd name="connsiteY427" fmla="*/ 4547338 h 4727810"/>
                  <a:gd name="connsiteX428" fmla="*/ 1765559 w 4005321"/>
                  <a:gd name="connsiteY428" fmla="*/ 4498361 h 4727810"/>
                  <a:gd name="connsiteX429" fmla="*/ 1774889 w 4005321"/>
                  <a:gd name="connsiteY429" fmla="*/ 4482033 h 4727810"/>
                  <a:gd name="connsiteX430" fmla="*/ 1819202 w 4005321"/>
                  <a:gd name="connsiteY430" fmla="*/ 4225484 h 4727810"/>
                  <a:gd name="connsiteX431" fmla="*/ 1854186 w 4005321"/>
                  <a:gd name="connsiteY431" fmla="*/ 3931619 h 4727810"/>
                  <a:gd name="connsiteX432" fmla="*/ 1931152 w 4005321"/>
                  <a:gd name="connsiteY432" fmla="*/ 4155516 h 4727810"/>
                  <a:gd name="connsiteX433" fmla="*/ 1940479 w 4005321"/>
                  <a:gd name="connsiteY433" fmla="*/ 4160182 h 4727810"/>
                  <a:gd name="connsiteX434" fmla="*/ 1849523 w 4005321"/>
                  <a:gd name="connsiteY434" fmla="*/ 3794014 h 4727810"/>
                  <a:gd name="connsiteX435" fmla="*/ 1779555 w 4005321"/>
                  <a:gd name="connsiteY435" fmla="*/ 3705390 h 4727810"/>
                  <a:gd name="connsiteX436" fmla="*/ 2623834 w 4005321"/>
                  <a:gd name="connsiteY436" fmla="*/ 3947944 h 4727810"/>
                  <a:gd name="connsiteX437" fmla="*/ 2630832 w 4005321"/>
                  <a:gd name="connsiteY437" fmla="*/ 3999255 h 4727810"/>
                  <a:gd name="connsiteX438" fmla="*/ 2642494 w 4005321"/>
                  <a:gd name="connsiteY438" fmla="*/ 4008585 h 4727810"/>
                  <a:gd name="connsiteX439" fmla="*/ 2658818 w 4005321"/>
                  <a:gd name="connsiteY439" fmla="*/ 3917626 h 4727810"/>
                  <a:gd name="connsiteX440" fmla="*/ 2698466 w 4005321"/>
                  <a:gd name="connsiteY440" fmla="*/ 3308905 h 4727810"/>
                  <a:gd name="connsiteX441" fmla="*/ 2705464 w 4005321"/>
                  <a:gd name="connsiteY441" fmla="*/ 3010373 h 4727810"/>
                  <a:gd name="connsiteX442" fmla="*/ 2677478 w 4005321"/>
                  <a:gd name="connsiteY442" fmla="*/ 3033696 h 4727810"/>
                  <a:gd name="connsiteX443" fmla="*/ 2670480 w 4005321"/>
                  <a:gd name="connsiteY443" fmla="*/ 3320566 h 4727810"/>
                  <a:gd name="connsiteX444" fmla="*/ 2623834 w 4005321"/>
                  <a:gd name="connsiteY444" fmla="*/ 3945612 h 4727810"/>
                  <a:gd name="connsiteX445" fmla="*/ 2710127 w 4005321"/>
                  <a:gd name="connsiteY445" fmla="*/ 4020246 h 4727810"/>
                  <a:gd name="connsiteX446" fmla="*/ 2623834 w 4005321"/>
                  <a:gd name="connsiteY446" fmla="*/ 4307113 h 4727810"/>
                  <a:gd name="connsiteX447" fmla="*/ 2654155 w 4005321"/>
                  <a:gd name="connsiteY447" fmla="*/ 4276796 h 4727810"/>
                  <a:gd name="connsiteX448" fmla="*/ 2724123 w 4005321"/>
                  <a:gd name="connsiteY448" fmla="*/ 3996923 h 4727810"/>
                  <a:gd name="connsiteX449" fmla="*/ 2976006 w 4005321"/>
                  <a:gd name="connsiteY449" fmla="*/ 3691394 h 4727810"/>
                  <a:gd name="connsiteX450" fmla="*/ 3015656 w 4005321"/>
                  <a:gd name="connsiteY450" fmla="*/ 3623761 h 4727810"/>
                  <a:gd name="connsiteX451" fmla="*/ 2966676 w 4005321"/>
                  <a:gd name="connsiteY451" fmla="*/ 3663408 h 4727810"/>
                  <a:gd name="connsiteX452" fmla="*/ 2691471 w 4005321"/>
                  <a:gd name="connsiteY452" fmla="*/ 3973601 h 4727810"/>
                  <a:gd name="connsiteX453" fmla="*/ 2665816 w 4005321"/>
                  <a:gd name="connsiteY453" fmla="*/ 3975932 h 4727810"/>
                  <a:gd name="connsiteX454" fmla="*/ 2665816 w 4005321"/>
                  <a:gd name="connsiteY454" fmla="*/ 4020246 h 4727810"/>
                  <a:gd name="connsiteX455" fmla="*/ 2616836 w 4005321"/>
                  <a:gd name="connsiteY455" fmla="*/ 4076218 h 4727810"/>
                  <a:gd name="connsiteX456" fmla="*/ 2444251 w 4005321"/>
                  <a:gd name="connsiteY456" fmla="*/ 4220821 h 4727810"/>
                  <a:gd name="connsiteX457" fmla="*/ 2465239 w 4005321"/>
                  <a:gd name="connsiteY457" fmla="*/ 4220821 h 4727810"/>
                  <a:gd name="connsiteX458" fmla="*/ 2714793 w 4005321"/>
                  <a:gd name="connsiteY458" fmla="*/ 4024909 h 4727810"/>
                  <a:gd name="connsiteX459" fmla="*/ 2451246 w 4005321"/>
                  <a:gd name="connsiteY459" fmla="*/ 2166094 h 4727810"/>
                  <a:gd name="connsiteX460" fmla="*/ 2469905 w 4005321"/>
                  <a:gd name="connsiteY460" fmla="*/ 2212739 h 4727810"/>
                  <a:gd name="connsiteX461" fmla="*/ 2614505 w 4005321"/>
                  <a:gd name="connsiteY461" fmla="*/ 2406316 h 4727810"/>
                  <a:gd name="connsiteX462" fmla="*/ 2635496 w 4005321"/>
                  <a:gd name="connsiteY462" fmla="*/ 2410982 h 4727810"/>
                  <a:gd name="connsiteX463" fmla="*/ 2467574 w 4005321"/>
                  <a:gd name="connsiteY463" fmla="*/ 2173089 h 4727810"/>
                  <a:gd name="connsiteX464" fmla="*/ 2467574 w 4005321"/>
                  <a:gd name="connsiteY464" fmla="*/ 2156764 h 4727810"/>
                  <a:gd name="connsiteX465" fmla="*/ 2451246 w 4005321"/>
                  <a:gd name="connsiteY465" fmla="*/ 2166094 h 4727810"/>
                  <a:gd name="connsiteX466" fmla="*/ 2698466 w 4005321"/>
                  <a:gd name="connsiteY466" fmla="*/ 2917083 h 4727810"/>
                  <a:gd name="connsiteX467" fmla="*/ 2693802 w 4005321"/>
                  <a:gd name="connsiteY467" fmla="*/ 2681524 h 4727810"/>
                  <a:gd name="connsiteX468" fmla="*/ 2677478 w 4005321"/>
                  <a:gd name="connsiteY468" fmla="*/ 2721172 h 4727810"/>
                  <a:gd name="connsiteX469" fmla="*/ 2682141 w 4005321"/>
                  <a:gd name="connsiteY469" fmla="*/ 2917083 h 4727810"/>
                  <a:gd name="connsiteX470" fmla="*/ 2698466 w 4005321"/>
                  <a:gd name="connsiteY470" fmla="*/ 2917083 h 4727810"/>
                  <a:gd name="connsiteX471" fmla="*/ 1910161 w 4005321"/>
                  <a:gd name="connsiteY471" fmla="*/ 2674526 h 4727810"/>
                  <a:gd name="connsiteX472" fmla="*/ 1872845 w 4005321"/>
                  <a:gd name="connsiteY472" fmla="*/ 2637211 h 4727810"/>
                  <a:gd name="connsiteX473" fmla="*/ 1777220 w 4005321"/>
                  <a:gd name="connsiteY473" fmla="*/ 2637211 h 4727810"/>
                  <a:gd name="connsiteX474" fmla="*/ 1788882 w 4005321"/>
                  <a:gd name="connsiteY474" fmla="*/ 2674526 h 4727810"/>
                  <a:gd name="connsiteX475" fmla="*/ 1910161 w 4005321"/>
                  <a:gd name="connsiteY475" fmla="*/ 2674526 h 4727810"/>
                  <a:gd name="connsiteX476" fmla="*/ 1809873 w 4005321"/>
                  <a:gd name="connsiteY476" fmla="*/ 2798138 h 4727810"/>
                  <a:gd name="connsiteX477" fmla="*/ 1828532 w 4005321"/>
                  <a:gd name="connsiteY477" fmla="*/ 2746826 h 4727810"/>
                  <a:gd name="connsiteX478" fmla="*/ 1809873 w 4005321"/>
                  <a:gd name="connsiteY478" fmla="*/ 2798138 h 4727810"/>
                  <a:gd name="connsiteX479" fmla="*/ 3650032 w 4005321"/>
                  <a:gd name="connsiteY479" fmla="*/ 3791683 h 4727810"/>
                  <a:gd name="connsiteX480" fmla="*/ 3552078 w 4005321"/>
                  <a:gd name="connsiteY480" fmla="*/ 3817337 h 4727810"/>
                  <a:gd name="connsiteX481" fmla="*/ 3426135 w 4005321"/>
                  <a:gd name="connsiteY481" fmla="*/ 3887305 h 4727810"/>
                  <a:gd name="connsiteX482" fmla="*/ 3428466 w 4005321"/>
                  <a:gd name="connsiteY482" fmla="*/ 3896635 h 4727810"/>
                  <a:gd name="connsiteX483" fmla="*/ 3512428 w 4005321"/>
                  <a:gd name="connsiteY483" fmla="*/ 3880310 h 4727810"/>
                  <a:gd name="connsiteX484" fmla="*/ 3647700 w 4005321"/>
                  <a:gd name="connsiteY484" fmla="*/ 3833665 h 4727810"/>
                  <a:gd name="connsiteX485" fmla="*/ 3857604 w 4005321"/>
                  <a:gd name="connsiteY485" fmla="*/ 3868649 h 4727810"/>
                  <a:gd name="connsiteX486" fmla="*/ 3843611 w 4005321"/>
                  <a:gd name="connsiteY486" fmla="*/ 3849989 h 4727810"/>
                  <a:gd name="connsiteX487" fmla="*/ 3650032 w 4005321"/>
                  <a:gd name="connsiteY487" fmla="*/ 3794014 h 4727810"/>
                  <a:gd name="connsiteX488" fmla="*/ 678723 w 4005321"/>
                  <a:gd name="connsiteY488" fmla="*/ 1620343 h 4727810"/>
                  <a:gd name="connsiteX489" fmla="*/ 305560 w 4005321"/>
                  <a:gd name="connsiteY489" fmla="*/ 1419768 h 4727810"/>
                  <a:gd name="connsiteX490" fmla="*/ 193613 w 4005321"/>
                  <a:gd name="connsiteY490" fmla="*/ 1289159 h 4727810"/>
                  <a:gd name="connsiteX491" fmla="*/ 9363 w 4005321"/>
                  <a:gd name="connsiteY491" fmla="*/ 738745 h 4727810"/>
                  <a:gd name="connsiteX492" fmla="*/ 21025 w 4005321"/>
                  <a:gd name="connsiteY492" fmla="*/ 633793 h 4727810"/>
                  <a:gd name="connsiteX493" fmla="*/ 289236 w 4005321"/>
                  <a:gd name="connsiteY493" fmla="*/ 179000 h 4727810"/>
                  <a:gd name="connsiteX494" fmla="*/ 347542 w 4005321"/>
                  <a:gd name="connsiteY494" fmla="*/ 151014 h 4727810"/>
                  <a:gd name="connsiteX495" fmla="*/ 928277 w 4005321"/>
                  <a:gd name="connsiteY495" fmla="*/ 1749 h 4727810"/>
                  <a:gd name="connsiteX496" fmla="*/ 1014570 w 4005321"/>
                  <a:gd name="connsiteY496" fmla="*/ 15742 h 4727810"/>
                  <a:gd name="connsiteX497" fmla="*/ 1443708 w 4005321"/>
                  <a:gd name="connsiteY497" fmla="*/ 269959 h 4727810"/>
                  <a:gd name="connsiteX498" fmla="*/ 1488021 w 4005321"/>
                  <a:gd name="connsiteY498" fmla="*/ 307275 h 4727810"/>
                  <a:gd name="connsiteX499" fmla="*/ 1620959 w 4005321"/>
                  <a:gd name="connsiteY499" fmla="*/ 999960 h 4727810"/>
                  <a:gd name="connsiteX500" fmla="*/ 1609298 w 4005321"/>
                  <a:gd name="connsiteY500" fmla="*/ 1039608 h 4727810"/>
                  <a:gd name="connsiteX501" fmla="*/ 1359747 w 4005321"/>
                  <a:gd name="connsiteY501" fmla="*/ 1445423 h 4727810"/>
                  <a:gd name="connsiteX502" fmla="*/ 1051886 w 4005321"/>
                  <a:gd name="connsiteY502" fmla="*/ 1531715 h 4727810"/>
                  <a:gd name="connsiteX503" fmla="*/ 1068213 w 4005321"/>
                  <a:gd name="connsiteY503" fmla="*/ 1552706 h 4727810"/>
                  <a:gd name="connsiteX504" fmla="*/ 1243133 w 4005321"/>
                  <a:gd name="connsiteY504" fmla="*/ 1613345 h 4727810"/>
                  <a:gd name="connsiteX505" fmla="*/ 1243133 w 4005321"/>
                  <a:gd name="connsiteY505" fmla="*/ 1699640 h 4727810"/>
                  <a:gd name="connsiteX506" fmla="*/ 1222142 w 4005321"/>
                  <a:gd name="connsiteY506" fmla="*/ 1804592 h 4727810"/>
                  <a:gd name="connsiteX507" fmla="*/ 1201151 w 4005321"/>
                  <a:gd name="connsiteY507" fmla="*/ 1692642 h 4727810"/>
                  <a:gd name="connsiteX508" fmla="*/ 949265 w 4005321"/>
                  <a:gd name="connsiteY508" fmla="*/ 1720628 h 4727810"/>
                  <a:gd name="connsiteX509" fmla="*/ 800003 w 4005321"/>
                  <a:gd name="connsiteY509" fmla="*/ 1795263 h 4727810"/>
                  <a:gd name="connsiteX510" fmla="*/ 772014 w 4005321"/>
                  <a:gd name="connsiteY510" fmla="*/ 1799926 h 4727810"/>
                  <a:gd name="connsiteX511" fmla="*/ 986584 w 4005321"/>
                  <a:gd name="connsiteY511" fmla="*/ 1655327 h 4727810"/>
                  <a:gd name="connsiteX512" fmla="*/ 965593 w 4005321"/>
                  <a:gd name="connsiteY512" fmla="*/ 1627338 h 4727810"/>
                  <a:gd name="connsiteX513" fmla="*/ 1033229 w 4005321"/>
                  <a:gd name="connsiteY513" fmla="*/ 1655327 h 4727810"/>
                  <a:gd name="connsiteX514" fmla="*/ 1163836 w 4005321"/>
                  <a:gd name="connsiteY514" fmla="*/ 1645997 h 4727810"/>
                  <a:gd name="connsiteX515" fmla="*/ 1212813 w 4005321"/>
                  <a:gd name="connsiteY515" fmla="*/ 1636667 h 4727810"/>
                  <a:gd name="connsiteX516" fmla="*/ 1028563 w 4005321"/>
                  <a:gd name="connsiteY516" fmla="*/ 1573697 h 4727810"/>
                  <a:gd name="connsiteX517" fmla="*/ 909618 w 4005321"/>
                  <a:gd name="connsiteY517" fmla="*/ 1578361 h 4727810"/>
                  <a:gd name="connsiteX518" fmla="*/ 806998 w 4005321"/>
                  <a:gd name="connsiteY518" fmla="*/ 1736956 h 4727810"/>
                  <a:gd name="connsiteX519" fmla="*/ 746359 w 4005321"/>
                  <a:gd name="connsiteY519" fmla="*/ 1799926 h 4727810"/>
                  <a:gd name="connsiteX520" fmla="*/ 841982 w 4005321"/>
                  <a:gd name="connsiteY520" fmla="*/ 1618011 h 4727810"/>
                  <a:gd name="connsiteX521" fmla="*/ 837318 w 4005321"/>
                  <a:gd name="connsiteY521" fmla="*/ 1587690 h 4727810"/>
                  <a:gd name="connsiteX522" fmla="*/ 678723 w 4005321"/>
                  <a:gd name="connsiteY522" fmla="*/ 1615676 h 4727810"/>
                  <a:gd name="connsiteX523" fmla="*/ 648405 w 4005321"/>
                  <a:gd name="connsiteY523" fmla="*/ 1566699 h 4727810"/>
                  <a:gd name="connsiteX524" fmla="*/ 709044 w 4005321"/>
                  <a:gd name="connsiteY524" fmla="*/ 1592354 h 4727810"/>
                  <a:gd name="connsiteX525" fmla="*/ 1329426 w 4005321"/>
                  <a:gd name="connsiteY525" fmla="*/ 1426763 h 4727810"/>
                  <a:gd name="connsiteX526" fmla="*/ 1571982 w 4005321"/>
                  <a:gd name="connsiteY526" fmla="*/ 1032610 h 4727810"/>
                  <a:gd name="connsiteX527" fmla="*/ 1583644 w 4005321"/>
                  <a:gd name="connsiteY527" fmla="*/ 997626 h 4727810"/>
                  <a:gd name="connsiteX528" fmla="*/ 1478692 w 4005321"/>
                  <a:gd name="connsiteY528" fmla="*/ 430886 h 4727810"/>
                  <a:gd name="connsiteX529" fmla="*/ 1450703 w 4005321"/>
                  <a:gd name="connsiteY529" fmla="*/ 318936 h 4727810"/>
                  <a:gd name="connsiteX530" fmla="*/ 972588 w 4005321"/>
                  <a:gd name="connsiteY530" fmla="*/ 36733 h 4727810"/>
                  <a:gd name="connsiteX531" fmla="*/ 837318 w 4005321"/>
                  <a:gd name="connsiteY531" fmla="*/ 62387 h 4727810"/>
                  <a:gd name="connsiteX532" fmla="*/ 317222 w 4005321"/>
                  <a:gd name="connsiteY532" fmla="*/ 202323 h 4727810"/>
                  <a:gd name="connsiteX533" fmla="*/ 39681 w 4005321"/>
                  <a:gd name="connsiteY533" fmla="*/ 682770 h 4727810"/>
                  <a:gd name="connsiteX534" fmla="*/ 39681 w 4005321"/>
                  <a:gd name="connsiteY534" fmla="*/ 727083 h 4727810"/>
                  <a:gd name="connsiteX535" fmla="*/ 251920 w 4005321"/>
                  <a:gd name="connsiteY535" fmla="*/ 1345134 h 4727810"/>
                  <a:gd name="connsiteX536" fmla="*/ 293899 w 4005321"/>
                  <a:gd name="connsiteY536" fmla="*/ 1377786 h 4727810"/>
                  <a:gd name="connsiteX537" fmla="*/ 648405 w 4005321"/>
                  <a:gd name="connsiteY537" fmla="*/ 1569031 h 4727810"/>
                  <a:gd name="connsiteX538" fmla="*/ 702046 w 4005321"/>
                  <a:gd name="connsiteY538" fmla="*/ 1545708 h 4727810"/>
                  <a:gd name="connsiteX539" fmla="*/ 326551 w 4005321"/>
                  <a:gd name="connsiteY539" fmla="*/ 1345134 h 4727810"/>
                  <a:gd name="connsiteX540" fmla="*/ 277574 w 4005321"/>
                  <a:gd name="connsiteY540" fmla="*/ 1307818 h 4727810"/>
                  <a:gd name="connsiteX541" fmla="*/ 70002 w 4005321"/>
                  <a:gd name="connsiteY541" fmla="*/ 699097 h 4727810"/>
                  <a:gd name="connsiteX542" fmla="*/ 347542 w 4005321"/>
                  <a:gd name="connsiteY542" fmla="*/ 225646 h 4727810"/>
                  <a:gd name="connsiteX543" fmla="*/ 928277 w 4005321"/>
                  <a:gd name="connsiteY543" fmla="*/ 71717 h 4727810"/>
                  <a:gd name="connsiteX544" fmla="*/ 946934 w 4005321"/>
                  <a:gd name="connsiteY544" fmla="*/ 71717 h 4727810"/>
                  <a:gd name="connsiteX545" fmla="*/ 1425048 w 4005321"/>
                  <a:gd name="connsiteY545" fmla="*/ 358587 h 4727810"/>
                  <a:gd name="connsiteX546" fmla="*/ 1455369 w 4005321"/>
                  <a:gd name="connsiteY546" fmla="*/ 489193 h 4727810"/>
                  <a:gd name="connsiteX547" fmla="*/ 1541662 w 4005321"/>
                  <a:gd name="connsiteY547" fmla="*/ 948649 h 4727810"/>
                  <a:gd name="connsiteX548" fmla="*/ 1506678 w 4005321"/>
                  <a:gd name="connsiteY548" fmla="*/ 1055932 h 4727810"/>
                  <a:gd name="connsiteX549" fmla="*/ 1350417 w 4005321"/>
                  <a:gd name="connsiteY549" fmla="*/ 1312482 h 4727810"/>
                  <a:gd name="connsiteX550" fmla="*/ 1268788 w 4005321"/>
                  <a:gd name="connsiteY550" fmla="*/ 1403441 h 4727810"/>
                  <a:gd name="connsiteX551" fmla="*/ 781343 w 4005321"/>
                  <a:gd name="connsiteY551" fmla="*/ 1536382 h 4727810"/>
                  <a:gd name="connsiteX552" fmla="*/ 697382 w 4005321"/>
                  <a:gd name="connsiteY552" fmla="*/ 1548043 h 4727810"/>
                  <a:gd name="connsiteX553" fmla="*/ 709044 w 4005321"/>
                  <a:gd name="connsiteY553" fmla="*/ 1515391 h 4727810"/>
                  <a:gd name="connsiteX554" fmla="*/ 916616 w 4005321"/>
                  <a:gd name="connsiteY554" fmla="*/ 1459416 h 4727810"/>
                  <a:gd name="connsiteX555" fmla="*/ 1275783 w 4005321"/>
                  <a:gd name="connsiteY555" fmla="*/ 1361462 h 4727810"/>
                  <a:gd name="connsiteX556" fmla="*/ 1427380 w 4005321"/>
                  <a:gd name="connsiteY556" fmla="*/ 1132898 h 4727810"/>
                  <a:gd name="connsiteX557" fmla="*/ 1511344 w 4005321"/>
                  <a:gd name="connsiteY557" fmla="*/ 988299 h 4727810"/>
                  <a:gd name="connsiteX558" fmla="*/ 1511344 w 4005321"/>
                  <a:gd name="connsiteY558" fmla="*/ 939319 h 4727810"/>
                  <a:gd name="connsiteX559" fmla="*/ 1453037 w 4005321"/>
                  <a:gd name="connsiteY559" fmla="*/ 624463 h 4727810"/>
                  <a:gd name="connsiteX560" fmla="*/ 1406392 w 4005321"/>
                  <a:gd name="connsiteY560" fmla="*/ 393571 h 4727810"/>
                  <a:gd name="connsiteX561" fmla="*/ 1390064 w 4005321"/>
                  <a:gd name="connsiteY561" fmla="*/ 367914 h 4727810"/>
                  <a:gd name="connsiteX562" fmla="*/ 942270 w 4005321"/>
                  <a:gd name="connsiteY562" fmla="*/ 102037 h 4727810"/>
                  <a:gd name="connsiteX563" fmla="*/ 359204 w 4005321"/>
                  <a:gd name="connsiteY563" fmla="*/ 253635 h 4727810"/>
                  <a:gd name="connsiteX564" fmla="*/ 104986 w 4005321"/>
                  <a:gd name="connsiteY564" fmla="*/ 685104 h 4727810"/>
                  <a:gd name="connsiteX565" fmla="*/ 118979 w 4005321"/>
                  <a:gd name="connsiteY565" fmla="*/ 759736 h 4727810"/>
                  <a:gd name="connsiteX566" fmla="*/ 261247 w 4005321"/>
                  <a:gd name="connsiteY566" fmla="*/ 1181875 h 4727810"/>
                  <a:gd name="connsiteX567" fmla="*/ 312558 w 4005321"/>
                  <a:gd name="connsiteY567" fmla="*/ 1296157 h 4727810"/>
                  <a:gd name="connsiteX568" fmla="*/ 702046 w 4005321"/>
                  <a:gd name="connsiteY568" fmla="*/ 1510724 h 472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4005321" h="4727810">
                    <a:moveTo>
                      <a:pt x="2546868" y="1781270"/>
                    </a:moveTo>
                    <a:cubicBezTo>
                      <a:pt x="2551535" y="1762610"/>
                      <a:pt x="2623834" y="1503729"/>
                      <a:pt x="2637827" y="1510724"/>
                    </a:cubicBezTo>
                    <a:cubicBezTo>
                      <a:pt x="2649489" y="1515391"/>
                      <a:pt x="2644825" y="1524720"/>
                      <a:pt x="2644825" y="1534047"/>
                    </a:cubicBezTo>
                    <a:cubicBezTo>
                      <a:pt x="2640159" y="1604015"/>
                      <a:pt x="2572526" y="1881555"/>
                      <a:pt x="2539873" y="1942194"/>
                    </a:cubicBezTo>
                    <a:cubicBezTo>
                      <a:pt x="2537542" y="1949192"/>
                      <a:pt x="2535207" y="1958521"/>
                      <a:pt x="2525880" y="1958521"/>
                    </a:cubicBezTo>
                    <a:cubicBezTo>
                      <a:pt x="2516551" y="1902546"/>
                      <a:pt x="2532875" y="1837242"/>
                      <a:pt x="2546868" y="1781270"/>
                    </a:cubicBezTo>
                    <a:close/>
                    <a:moveTo>
                      <a:pt x="2299649" y="857690"/>
                    </a:moveTo>
                    <a:cubicBezTo>
                      <a:pt x="2285656" y="860024"/>
                      <a:pt x="2218019" y="878681"/>
                      <a:pt x="2241342" y="897340"/>
                    </a:cubicBezTo>
                    <a:cubicBezTo>
                      <a:pt x="2276326" y="925326"/>
                      <a:pt x="2320640" y="897340"/>
                      <a:pt x="2355624" y="890342"/>
                    </a:cubicBezTo>
                    <a:cubicBezTo>
                      <a:pt x="2395271" y="885679"/>
                      <a:pt x="2434921" y="897340"/>
                      <a:pt x="2474569" y="902003"/>
                    </a:cubicBezTo>
                    <a:cubicBezTo>
                      <a:pt x="2462907" y="836701"/>
                      <a:pt x="2350960" y="846028"/>
                      <a:pt x="2301980" y="857690"/>
                    </a:cubicBezTo>
                    <a:close/>
                    <a:moveTo>
                      <a:pt x="2817414" y="1165551"/>
                    </a:moveTo>
                    <a:cubicBezTo>
                      <a:pt x="2775432" y="1139896"/>
                      <a:pt x="2670480" y="1263505"/>
                      <a:pt x="2684473" y="1279832"/>
                    </a:cubicBezTo>
                    <a:lnTo>
                      <a:pt x="2717125" y="1256510"/>
                    </a:lnTo>
                    <a:cubicBezTo>
                      <a:pt x="2728786" y="1335804"/>
                      <a:pt x="2857061" y="1258841"/>
                      <a:pt x="2798754" y="1230852"/>
                    </a:cubicBezTo>
                    <a:cubicBezTo>
                      <a:pt x="2773100" y="1219191"/>
                      <a:pt x="2756772" y="1237850"/>
                      <a:pt x="2731118" y="1240182"/>
                    </a:cubicBezTo>
                    <a:cubicBezTo>
                      <a:pt x="2738116" y="1221526"/>
                      <a:pt x="2836070" y="1181875"/>
                      <a:pt x="2817414" y="1163219"/>
                    </a:cubicBezTo>
                    <a:close/>
                    <a:moveTo>
                      <a:pt x="2059427" y="1368457"/>
                    </a:moveTo>
                    <a:cubicBezTo>
                      <a:pt x="2068754" y="1382450"/>
                      <a:pt x="2127060" y="1368457"/>
                      <a:pt x="2143388" y="1368457"/>
                    </a:cubicBezTo>
                    <a:cubicBezTo>
                      <a:pt x="2173706" y="1368457"/>
                      <a:pt x="2257670" y="1375455"/>
                      <a:pt x="2280992" y="1361462"/>
                    </a:cubicBezTo>
                    <a:cubicBezTo>
                      <a:pt x="2304315" y="1347466"/>
                      <a:pt x="2287987" y="1333473"/>
                      <a:pt x="2264665" y="1333473"/>
                    </a:cubicBezTo>
                    <a:cubicBezTo>
                      <a:pt x="2229681" y="1333473"/>
                      <a:pt x="2180704" y="1342802"/>
                      <a:pt x="2143388" y="1345134"/>
                    </a:cubicBezTo>
                    <a:cubicBezTo>
                      <a:pt x="2136390" y="1345134"/>
                      <a:pt x="2040768" y="1340471"/>
                      <a:pt x="2059427" y="1368457"/>
                    </a:cubicBezTo>
                    <a:close/>
                    <a:moveTo>
                      <a:pt x="2329969" y="1044271"/>
                    </a:moveTo>
                    <a:cubicBezTo>
                      <a:pt x="2334633" y="1044271"/>
                      <a:pt x="2353292" y="1044271"/>
                      <a:pt x="2357955" y="1044271"/>
                    </a:cubicBezTo>
                    <a:cubicBezTo>
                      <a:pt x="2367285" y="1039608"/>
                      <a:pt x="2362622" y="999960"/>
                      <a:pt x="2364953" y="999960"/>
                    </a:cubicBezTo>
                    <a:cubicBezTo>
                      <a:pt x="2364953" y="999960"/>
                      <a:pt x="2416262" y="1004624"/>
                      <a:pt x="2416262" y="990631"/>
                    </a:cubicBezTo>
                    <a:cubicBezTo>
                      <a:pt x="2416262" y="964976"/>
                      <a:pt x="2308978" y="953315"/>
                      <a:pt x="2301980" y="974303"/>
                    </a:cubicBezTo>
                    <a:cubicBezTo>
                      <a:pt x="2301980" y="978969"/>
                      <a:pt x="2301980" y="988299"/>
                      <a:pt x="2301980" y="992962"/>
                    </a:cubicBezTo>
                    <a:cubicBezTo>
                      <a:pt x="2341631" y="978969"/>
                      <a:pt x="2315976" y="1034944"/>
                      <a:pt x="2332301" y="1044271"/>
                    </a:cubicBezTo>
                    <a:close/>
                    <a:moveTo>
                      <a:pt x="2043099" y="876349"/>
                    </a:moveTo>
                    <a:cubicBezTo>
                      <a:pt x="2033770" y="876349"/>
                      <a:pt x="1977797" y="883347"/>
                      <a:pt x="1991790" y="897340"/>
                    </a:cubicBezTo>
                    <a:cubicBezTo>
                      <a:pt x="1991790" y="897340"/>
                      <a:pt x="2017445" y="904335"/>
                      <a:pt x="2024443" y="906670"/>
                    </a:cubicBezTo>
                    <a:cubicBezTo>
                      <a:pt x="2045431" y="918331"/>
                      <a:pt x="2073420" y="950980"/>
                      <a:pt x="2099074" y="936987"/>
                    </a:cubicBezTo>
                    <a:cubicBezTo>
                      <a:pt x="2138722" y="918331"/>
                      <a:pt x="2066422" y="878681"/>
                      <a:pt x="2043099" y="874017"/>
                    </a:cubicBezTo>
                    <a:close/>
                    <a:moveTo>
                      <a:pt x="2106072" y="1247180"/>
                    </a:moveTo>
                    <a:cubicBezTo>
                      <a:pt x="2129395" y="1223857"/>
                      <a:pt x="2080415" y="1146891"/>
                      <a:pt x="2054761" y="1163219"/>
                    </a:cubicBezTo>
                    <a:cubicBezTo>
                      <a:pt x="2031438" y="1179544"/>
                      <a:pt x="2071088" y="1258841"/>
                      <a:pt x="2106072" y="1247180"/>
                    </a:cubicBezTo>
                    <a:close/>
                    <a:moveTo>
                      <a:pt x="2045431" y="1051269"/>
                    </a:moveTo>
                    <a:cubicBezTo>
                      <a:pt x="2050097" y="1058267"/>
                      <a:pt x="2061759" y="1060599"/>
                      <a:pt x="2066422" y="1055932"/>
                    </a:cubicBezTo>
                    <a:cubicBezTo>
                      <a:pt x="2066422" y="1055932"/>
                      <a:pt x="2085081" y="1016285"/>
                      <a:pt x="2082749" y="1009287"/>
                    </a:cubicBezTo>
                    <a:cubicBezTo>
                      <a:pt x="2075752" y="983633"/>
                      <a:pt x="2024443" y="988299"/>
                      <a:pt x="2026775" y="1016285"/>
                    </a:cubicBezTo>
                    <a:cubicBezTo>
                      <a:pt x="2057092" y="1009287"/>
                      <a:pt x="2036104" y="1034944"/>
                      <a:pt x="2047765" y="1051269"/>
                    </a:cubicBezTo>
                    <a:close/>
                    <a:moveTo>
                      <a:pt x="2108404" y="1090916"/>
                    </a:moveTo>
                    <a:cubicBezTo>
                      <a:pt x="2101406" y="1100246"/>
                      <a:pt x="2064090" y="1153889"/>
                      <a:pt x="2092076" y="1160884"/>
                    </a:cubicBezTo>
                    <a:cubicBezTo>
                      <a:pt x="2108404" y="1163219"/>
                      <a:pt x="2127060" y="1083921"/>
                      <a:pt x="2122397" y="1081590"/>
                    </a:cubicBezTo>
                    <a:cubicBezTo>
                      <a:pt x="2113067" y="1069928"/>
                      <a:pt x="2110736" y="1090916"/>
                      <a:pt x="2108404" y="1093251"/>
                    </a:cubicBezTo>
                    <a:close/>
                    <a:moveTo>
                      <a:pt x="3946229" y="4153184"/>
                    </a:moveTo>
                    <a:cubicBezTo>
                      <a:pt x="3887922" y="4258136"/>
                      <a:pt x="3666357" y="4512354"/>
                      <a:pt x="3552078" y="4547338"/>
                    </a:cubicBezTo>
                    <a:cubicBezTo>
                      <a:pt x="3519425" y="4556668"/>
                      <a:pt x="3463450" y="4547338"/>
                      <a:pt x="3454121" y="4552001"/>
                    </a:cubicBezTo>
                    <a:cubicBezTo>
                      <a:pt x="3428466" y="4563663"/>
                      <a:pt x="3346837" y="4666283"/>
                      <a:pt x="3314185" y="4691937"/>
                    </a:cubicBezTo>
                    <a:cubicBezTo>
                      <a:pt x="3281533" y="4717592"/>
                      <a:pt x="3253546" y="4731588"/>
                      <a:pt x="3211565" y="4726921"/>
                    </a:cubicBezTo>
                    <a:cubicBezTo>
                      <a:pt x="3204569" y="4726921"/>
                      <a:pt x="3199903" y="4726921"/>
                      <a:pt x="3202238" y="4717592"/>
                    </a:cubicBezTo>
                    <a:cubicBezTo>
                      <a:pt x="3206901" y="4705930"/>
                      <a:pt x="3251215" y="4649958"/>
                      <a:pt x="3262876" y="4633631"/>
                    </a:cubicBezTo>
                    <a:cubicBezTo>
                      <a:pt x="3328178" y="4552001"/>
                      <a:pt x="3407476" y="4484365"/>
                      <a:pt x="3489105" y="4416732"/>
                    </a:cubicBezTo>
                    <a:cubicBezTo>
                      <a:pt x="3463450" y="4316443"/>
                      <a:pt x="3414473" y="4248807"/>
                      <a:pt x="3307190" y="4232482"/>
                    </a:cubicBezTo>
                    <a:cubicBezTo>
                      <a:pt x="3220894" y="4218489"/>
                      <a:pt x="2964345" y="4230150"/>
                      <a:pt x="2885047" y="4262800"/>
                    </a:cubicBezTo>
                    <a:cubicBezTo>
                      <a:pt x="2812747" y="4295452"/>
                      <a:pt x="2789425" y="4388743"/>
                      <a:pt x="2738116" y="4444718"/>
                    </a:cubicBezTo>
                    <a:cubicBezTo>
                      <a:pt x="2714793" y="4468040"/>
                      <a:pt x="2689139" y="4479702"/>
                      <a:pt x="2665816" y="4503024"/>
                    </a:cubicBezTo>
                    <a:cubicBezTo>
                      <a:pt x="2740448" y="4503024"/>
                      <a:pt x="2801086" y="4454047"/>
                      <a:pt x="2847731" y="4400404"/>
                    </a:cubicBezTo>
                    <a:cubicBezTo>
                      <a:pt x="2868722" y="4374750"/>
                      <a:pt x="2878052" y="4337434"/>
                      <a:pt x="2913036" y="4328104"/>
                    </a:cubicBezTo>
                    <a:cubicBezTo>
                      <a:pt x="2927029" y="4323441"/>
                      <a:pt x="2964345" y="4318775"/>
                      <a:pt x="2976006" y="4328104"/>
                    </a:cubicBezTo>
                    <a:cubicBezTo>
                      <a:pt x="3003995" y="4349095"/>
                      <a:pt x="2950352" y="4384079"/>
                      <a:pt x="2938690" y="4400404"/>
                    </a:cubicBezTo>
                    <a:cubicBezTo>
                      <a:pt x="2924697" y="4419063"/>
                      <a:pt x="2922366" y="4447049"/>
                      <a:pt x="2915368" y="4458711"/>
                    </a:cubicBezTo>
                    <a:cubicBezTo>
                      <a:pt x="2878052" y="4524015"/>
                      <a:pt x="2822077" y="4584654"/>
                      <a:pt x="2745111" y="4593983"/>
                    </a:cubicBezTo>
                    <a:cubicBezTo>
                      <a:pt x="2703132" y="4598647"/>
                      <a:pt x="2633164" y="4593983"/>
                      <a:pt x="2609841" y="4554333"/>
                    </a:cubicBezTo>
                    <a:cubicBezTo>
                      <a:pt x="2577189" y="4491363"/>
                      <a:pt x="2658818" y="4470372"/>
                      <a:pt x="2696134" y="4435388"/>
                    </a:cubicBezTo>
                    <a:cubicBezTo>
                      <a:pt x="2798754" y="4344429"/>
                      <a:pt x="2775432" y="4239477"/>
                      <a:pt x="2948020" y="4211491"/>
                    </a:cubicBezTo>
                    <a:cubicBezTo>
                      <a:pt x="2989999" y="4204493"/>
                      <a:pt x="3041311" y="4211491"/>
                      <a:pt x="3083290" y="4206828"/>
                    </a:cubicBezTo>
                    <a:cubicBezTo>
                      <a:pt x="3097286" y="4206828"/>
                      <a:pt x="3183578" y="4195166"/>
                      <a:pt x="3185910" y="4190500"/>
                    </a:cubicBezTo>
                    <a:cubicBezTo>
                      <a:pt x="3204569" y="4134525"/>
                      <a:pt x="3197571" y="4073887"/>
                      <a:pt x="3199903" y="4015580"/>
                    </a:cubicBezTo>
                    <a:cubicBezTo>
                      <a:pt x="3211565" y="3822003"/>
                      <a:pt x="3232555" y="3630756"/>
                      <a:pt x="3262876" y="3439511"/>
                    </a:cubicBezTo>
                    <a:cubicBezTo>
                      <a:pt x="3309521" y="3154973"/>
                      <a:pt x="3367828" y="2861108"/>
                      <a:pt x="3426135" y="2576572"/>
                    </a:cubicBezTo>
                    <a:cubicBezTo>
                      <a:pt x="3435464" y="2534590"/>
                      <a:pt x="3442460" y="2473952"/>
                      <a:pt x="3456453" y="2434305"/>
                    </a:cubicBezTo>
                    <a:cubicBezTo>
                      <a:pt x="3458787" y="2427307"/>
                      <a:pt x="3458787" y="2417977"/>
                      <a:pt x="3470448" y="2415645"/>
                    </a:cubicBezTo>
                    <a:cubicBezTo>
                      <a:pt x="3470448" y="2627881"/>
                      <a:pt x="3409807" y="2833122"/>
                      <a:pt x="3384153" y="3040694"/>
                    </a:cubicBezTo>
                    <a:cubicBezTo>
                      <a:pt x="3372492" y="3064017"/>
                      <a:pt x="3344505" y="3199286"/>
                      <a:pt x="3344505" y="3227275"/>
                    </a:cubicBezTo>
                    <a:cubicBezTo>
                      <a:pt x="3344505" y="3238937"/>
                      <a:pt x="3344505" y="3236602"/>
                      <a:pt x="3356167" y="3236602"/>
                    </a:cubicBezTo>
                    <a:lnTo>
                      <a:pt x="3500766" y="2917083"/>
                    </a:lnTo>
                    <a:lnTo>
                      <a:pt x="3477444" y="2917083"/>
                    </a:lnTo>
                    <a:cubicBezTo>
                      <a:pt x="3493771" y="2893760"/>
                      <a:pt x="3498434" y="2865774"/>
                      <a:pt x="3535750" y="2875101"/>
                    </a:cubicBezTo>
                    <a:cubicBezTo>
                      <a:pt x="3549743" y="2889097"/>
                      <a:pt x="3484441" y="3036028"/>
                      <a:pt x="3472780" y="3061682"/>
                    </a:cubicBezTo>
                    <a:cubicBezTo>
                      <a:pt x="3454121" y="3108327"/>
                      <a:pt x="3430798" y="3154973"/>
                      <a:pt x="3407476" y="3201618"/>
                    </a:cubicBezTo>
                    <a:cubicBezTo>
                      <a:pt x="3384153" y="3248263"/>
                      <a:pt x="3335176" y="3315900"/>
                      <a:pt x="3318851" y="3357882"/>
                    </a:cubicBezTo>
                    <a:cubicBezTo>
                      <a:pt x="3316517" y="3367211"/>
                      <a:pt x="3302523" y="3432513"/>
                      <a:pt x="3302523" y="3439511"/>
                    </a:cubicBezTo>
                    <a:cubicBezTo>
                      <a:pt x="3302523" y="3448841"/>
                      <a:pt x="3346837" y="3518809"/>
                      <a:pt x="3356167" y="3537465"/>
                    </a:cubicBezTo>
                    <a:cubicBezTo>
                      <a:pt x="3384153" y="3600438"/>
                      <a:pt x="3421469" y="3693729"/>
                      <a:pt x="3412142" y="3761362"/>
                    </a:cubicBezTo>
                    <a:cubicBezTo>
                      <a:pt x="3407476" y="3794014"/>
                      <a:pt x="3379489" y="3812674"/>
                      <a:pt x="3388819" y="3849989"/>
                    </a:cubicBezTo>
                    <a:cubicBezTo>
                      <a:pt x="3400480" y="3849989"/>
                      <a:pt x="3402812" y="3845326"/>
                      <a:pt x="3407476" y="3838328"/>
                    </a:cubicBezTo>
                    <a:cubicBezTo>
                      <a:pt x="3428466" y="3815005"/>
                      <a:pt x="3444791" y="3777690"/>
                      <a:pt x="3468114" y="3754367"/>
                    </a:cubicBezTo>
                    <a:cubicBezTo>
                      <a:pt x="3526421" y="3693729"/>
                      <a:pt x="3657030" y="3623761"/>
                      <a:pt x="3743323" y="3644749"/>
                    </a:cubicBezTo>
                    <a:cubicBezTo>
                      <a:pt x="3794631" y="3658745"/>
                      <a:pt x="3883259" y="3756699"/>
                      <a:pt x="3897252" y="3808008"/>
                    </a:cubicBezTo>
                    <a:cubicBezTo>
                      <a:pt x="3843611" y="3789351"/>
                      <a:pt x="3768977" y="3668071"/>
                      <a:pt x="3720000" y="3663408"/>
                    </a:cubicBezTo>
                    <a:cubicBezTo>
                      <a:pt x="3703675" y="3663408"/>
                      <a:pt x="3692014" y="3670406"/>
                      <a:pt x="3680352" y="3675069"/>
                    </a:cubicBezTo>
                    <a:cubicBezTo>
                      <a:pt x="3582396" y="3703056"/>
                      <a:pt x="3512428" y="3763697"/>
                      <a:pt x="3444791" y="3835996"/>
                    </a:cubicBezTo>
                    <a:cubicBezTo>
                      <a:pt x="3393482" y="3889637"/>
                      <a:pt x="3381821" y="3919957"/>
                      <a:pt x="3346837" y="3980596"/>
                    </a:cubicBezTo>
                    <a:cubicBezTo>
                      <a:pt x="3328178" y="4013248"/>
                      <a:pt x="3302523" y="4043569"/>
                      <a:pt x="3283867" y="4076218"/>
                    </a:cubicBezTo>
                    <a:cubicBezTo>
                      <a:pt x="3393482" y="4022578"/>
                      <a:pt x="3535750" y="4064557"/>
                      <a:pt x="3610384" y="4155516"/>
                    </a:cubicBezTo>
                    <a:cubicBezTo>
                      <a:pt x="3661693" y="4218489"/>
                      <a:pt x="3682684" y="4311780"/>
                      <a:pt x="3675686" y="4391074"/>
                    </a:cubicBezTo>
                    <a:cubicBezTo>
                      <a:pt x="3675686" y="4395741"/>
                      <a:pt x="3668691" y="4407402"/>
                      <a:pt x="3682684" y="4402736"/>
                    </a:cubicBezTo>
                    <a:cubicBezTo>
                      <a:pt x="3689679" y="4400404"/>
                      <a:pt x="3771309" y="4316443"/>
                      <a:pt x="3782970" y="4302450"/>
                    </a:cubicBezTo>
                    <a:cubicBezTo>
                      <a:pt x="4037188" y="4015580"/>
                      <a:pt x="3995209" y="3815005"/>
                      <a:pt x="3918243" y="3460502"/>
                    </a:cubicBezTo>
                    <a:cubicBezTo>
                      <a:pt x="3857604" y="3178295"/>
                      <a:pt x="3768977" y="2903090"/>
                      <a:pt x="3680352" y="2627881"/>
                    </a:cubicBezTo>
                    <a:cubicBezTo>
                      <a:pt x="3633707" y="2457627"/>
                      <a:pt x="3552078" y="2292034"/>
                      <a:pt x="3395814" y="2198743"/>
                    </a:cubicBezTo>
                    <a:cubicBezTo>
                      <a:pt x="3258210" y="2117114"/>
                      <a:pt x="3099617" y="2063473"/>
                      <a:pt x="2971343" y="1963185"/>
                    </a:cubicBezTo>
                    <a:cubicBezTo>
                      <a:pt x="2943354" y="2035485"/>
                      <a:pt x="2915368" y="2107787"/>
                      <a:pt x="2882715" y="2177755"/>
                    </a:cubicBezTo>
                    <a:cubicBezTo>
                      <a:pt x="2871054" y="2201078"/>
                      <a:pt x="2852398" y="2224400"/>
                      <a:pt x="2843068" y="2245389"/>
                    </a:cubicBezTo>
                    <a:cubicBezTo>
                      <a:pt x="2829075" y="2273378"/>
                      <a:pt x="2819745" y="2317691"/>
                      <a:pt x="2803418" y="2343346"/>
                    </a:cubicBezTo>
                    <a:cubicBezTo>
                      <a:pt x="2798754" y="2350341"/>
                      <a:pt x="2791756" y="2345677"/>
                      <a:pt x="2791756" y="2348009"/>
                    </a:cubicBezTo>
                    <a:lnTo>
                      <a:pt x="2780095" y="2135773"/>
                    </a:lnTo>
                    <a:cubicBezTo>
                      <a:pt x="2761439" y="2140437"/>
                      <a:pt x="2740448" y="2138105"/>
                      <a:pt x="2721788" y="2145103"/>
                    </a:cubicBezTo>
                    <a:cubicBezTo>
                      <a:pt x="2714793" y="2145103"/>
                      <a:pt x="2665816" y="2189416"/>
                      <a:pt x="2665816" y="2191748"/>
                    </a:cubicBezTo>
                    <a:cubicBezTo>
                      <a:pt x="2658818" y="2210405"/>
                      <a:pt x="2696134" y="2280373"/>
                      <a:pt x="2698466" y="2308362"/>
                    </a:cubicBezTo>
                    <a:cubicBezTo>
                      <a:pt x="2700800" y="2334016"/>
                      <a:pt x="2696134" y="2364337"/>
                      <a:pt x="2698466" y="2392323"/>
                    </a:cubicBezTo>
                    <a:cubicBezTo>
                      <a:pt x="2705464" y="2469289"/>
                      <a:pt x="2721788" y="2508936"/>
                      <a:pt x="2714793" y="2592897"/>
                    </a:cubicBezTo>
                    <a:cubicBezTo>
                      <a:pt x="2714793" y="2602227"/>
                      <a:pt x="2710127" y="2616220"/>
                      <a:pt x="2705464" y="2625549"/>
                    </a:cubicBezTo>
                    <a:cubicBezTo>
                      <a:pt x="2679809" y="2576572"/>
                      <a:pt x="2698466" y="2511268"/>
                      <a:pt x="2689139" y="2462291"/>
                    </a:cubicBezTo>
                    <a:cubicBezTo>
                      <a:pt x="2679809" y="2417977"/>
                      <a:pt x="2539873" y="2196412"/>
                      <a:pt x="2504889" y="2152098"/>
                    </a:cubicBezTo>
                    <a:cubicBezTo>
                      <a:pt x="2486230" y="2128775"/>
                      <a:pt x="2465239" y="2103121"/>
                      <a:pt x="2430255" y="2107787"/>
                    </a:cubicBezTo>
                    <a:cubicBezTo>
                      <a:pt x="2427923" y="2110119"/>
                      <a:pt x="2432590" y="2149766"/>
                      <a:pt x="2430255" y="2159096"/>
                    </a:cubicBezTo>
                    <a:cubicBezTo>
                      <a:pt x="2430255" y="2159096"/>
                      <a:pt x="2420928" y="2173089"/>
                      <a:pt x="2418594" y="2175421"/>
                    </a:cubicBezTo>
                    <a:cubicBezTo>
                      <a:pt x="2406932" y="2191748"/>
                      <a:pt x="2355624" y="2252387"/>
                      <a:pt x="2343962" y="2264048"/>
                    </a:cubicBezTo>
                    <a:cubicBezTo>
                      <a:pt x="2311310" y="2292034"/>
                      <a:pt x="2315976" y="2247723"/>
                      <a:pt x="2306647" y="2226732"/>
                    </a:cubicBezTo>
                    <a:cubicBezTo>
                      <a:pt x="2294985" y="2203410"/>
                      <a:pt x="2271663" y="2175421"/>
                      <a:pt x="2257670" y="2152098"/>
                    </a:cubicBezTo>
                    <a:cubicBezTo>
                      <a:pt x="2204026" y="2061142"/>
                      <a:pt x="2143388" y="1970183"/>
                      <a:pt x="2096743" y="1876892"/>
                    </a:cubicBezTo>
                    <a:cubicBezTo>
                      <a:pt x="2087413" y="1874560"/>
                      <a:pt x="2087413" y="1876892"/>
                      <a:pt x="2082749" y="1881555"/>
                    </a:cubicBezTo>
                    <a:cubicBezTo>
                      <a:pt x="2059427" y="1897883"/>
                      <a:pt x="2033770" y="1928201"/>
                      <a:pt x="2010447" y="1944528"/>
                    </a:cubicBezTo>
                    <a:cubicBezTo>
                      <a:pt x="1858850" y="2054144"/>
                      <a:pt x="1662941" y="2086796"/>
                      <a:pt x="1488021" y="2140437"/>
                    </a:cubicBezTo>
                    <a:cubicBezTo>
                      <a:pt x="1536998" y="2182419"/>
                      <a:pt x="1571982" y="2217403"/>
                      <a:pt x="1599968" y="2278041"/>
                    </a:cubicBezTo>
                    <a:cubicBezTo>
                      <a:pt x="1665273" y="2424975"/>
                      <a:pt x="1695591" y="2616220"/>
                      <a:pt x="1746902" y="2767817"/>
                    </a:cubicBezTo>
                    <a:cubicBezTo>
                      <a:pt x="1758564" y="3220277"/>
                      <a:pt x="1718914" y="3672738"/>
                      <a:pt x="1560321" y="4099541"/>
                    </a:cubicBezTo>
                    <a:cubicBezTo>
                      <a:pt x="1516007" y="4216154"/>
                      <a:pt x="1392396" y="4500693"/>
                      <a:pt x="1273451" y="4549670"/>
                    </a:cubicBezTo>
                    <a:cubicBezTo>
                      <a:pt x="1212813" y="4572992"/>
                      <a:pt x="1196488" y="4535677"/>
                      <a:pt x="1182492" y="4486700"/>
                    </a:cubicBezTo>
                    <a:cubicBezTo>
                      <a:pt x="1147508" y="4377081"/>
                      <a:pt x="1149843" y="4167177"/>
                      <a:pt x="1182492" y="4057562"/>
                    </a:cubicBezTo>
                    <a:cubicBezTo>
                      <a:pt x="1245465" y="3859319"/>
                      <a:pt x="1509010" y="3796346"/>
                      <a:pt x="1578978" y="3605101"/>
                    </a:cubicBezTo>
                    <a:cubicBezTo>
                      <a:pt x="1606966" y="3528135"/>
                      <a:pt x="1578978" y="3521140"/>
                      <a:pt x="1553323" y="3453504"/>
                    </a:cubicBezTo>
                    <a:cubicBezTo>
                      <a:pt x="1534667" y="3402195"/>
                      <a:pt x="1520671" y="3348552"/>
                      <a:pt x="1506678" y="3292577"/>
                    </a:cubicBezTo>
                    <a:cubicBezTo>
                      <a:pt x="1476360" y="3273921"/>
                      <a:pt x="1495016" y="3315900"/>
                      <a:pt x="1499683" y="3332227"/>
                    </a:cubicBezTo>
                    <a:cubicBezTo>
                      <a:pt x="1513676" y="3376538"/>
                      <a:pt x="1550991" y="3418520"/>
                      <a:pt x="1485687" y="3441843"/>
                    </a:cubicBezTo>
                    <a:cubicBezTo>
                      <a:pt x="1467030" y="3448841"/>
                      <a:pt x="1404057" y="3451172"/>
                      <a:pt x="1401726" y="3453504"/>
                    </a:cubicBezTo>
                    <a:cubicBezTo>
                      <a:pt x="1390064" y="3462834"/>
                      <a:pt x="1362078" y="3504813"/>
                      <a:pt x="1348085" y="3521140"/>
                    </a:cubicBezTo>
                    <a:cubicBezTo>
                      <a:pt x="1222142" y="3654078"/>
                      <a:pt x="1016902" y="3859319"/>
                      <a:pt x="823325" y="3747369"/>
                    </a:cubicBezTo>
                    <a:cubicBezTo>
                      <a:pt x="473485" y="3544463"/>
                      <a:pt x="753357" y="3003375"/>
                      <a:pt x="767350" y="2695517"/>
                    </a:cubicBezTo>
                    <a:cubicBezTo>
                      <a:pt x="767350" y="2655870"/>
                      <a:pt x="755689" y="2602227"/>
                      <a:pt x="762684" y="2569574"/>
                    </a:cubicBezTo>
                    <a:cubicBezTo>
                      <a:pt x="767350" y="2543920"/>
                      <a:pt x="790673" y="2506604"/>
                      <a:pt x="797668" y="2473952"/>
                    </a:cubicBezTo>
                    <a:cubicBezTo>
                      <a:pt x="811664" y="2408647"/>
                      <a:pt x="795336" y="2345677"/>
                      <a:pt x="869971" y="2313025"/>
                    </a:cubicBezTo>
                    <a:cubicBezTo>
                      <a:pt x="865304" y="2334016"/>
                      <a:pt x="844313" y="2343346"/>
                      <a:pt x="841982" y="2369000"/>
                    </a:cubicBezTo>
                    <a:cubicBezTo>
                      <a:pt x="839650" y="2389991"/>
                      <a:pt x="841982" y="2420309"/>
                      <a:pt x="846648" y="2441300"/>
                    </a:cubicBezTo>
                    <a:cubicBezTo>
                      <a:pt x="841982" y="2441300"/>
                      <a:pt x="830320" y="2441300"/>
                      <a:pt x="830320" y="2441300"/>
                    </a:cubicBezTo>
                    <a:cubicBezTo>
                      <a:pt x="830320" y="2441300"/>
                      <a:pt x="830320" y="2462291"/>
                      <a:pt x="827989" y="2469289"/>
                    </a:cubicBezTo>
                    <a:cubicBezTo>
                      <a:pt x="820991" y="2501938"/>
                      <a:pt x="800003" y="2543920"/>
                      <a:pt x="797668" y="2576572"/>
                    </a:cubicBezTo>
                    <a:cubicBezTo>
                      <a:pt x="793005" y="2613888"/>
                      <a:pt x="804666" y="2665197"/>
                      <a:pt x="802334" y="2709510"/>
                    </a:cubicBezTo>
                    <a:cubicBezTo>
                      <a:pt x="793005" y="2865774"/>
                      <a:pt x="734698" y="3047689"/>
                      <a:pt x="706712" y="3203953"/>
                    </a:cubicBezTo>
                    <a:cubicBezTo>
                      <a:pt x="683389" y="3343889"/>
                      <a:pt x="653069" y="3462834"/>
                      <a:pt x="727700" y="3588777"/>
                    </a:cubicBezTo>
                    <a:cubicBezTo>
                      <a:pt x="783675" y="3682067"/>
                      <a:pt x="806998" y="3726378"/>
                      <a:pt x="928277" y="3696060"/>
                    </a:cubicBezTo>
                    <a:cubicBezTo>
                      <a:pt x="1035561" y="3668071"/>
                      <a:pt x="1082206" y="3565454"/>
                      <a:pt x="1124185" y="3472163"/>
                    </a:cubicBezTo>
                    <a:cubicBezTo>
                      <a:pt x="1168499" y="3371875"/>
                      <a:pt x="1229137" y="3224941"/>
                      <a:pt x="1219811" y="3115325"/>
                    </a:cubicBezTo>
                    <a:lnTo>
                      <a:pt x="1128852" y="2571906"/>
                    </a:lnTo>
                    <a:cubicBezTo>
                      <a:pt x="1103197" y="2581236"/>
                      <a:pt x="1089201" y="2609225"/>
                      <a:pt x="1061215" y="2623218"/>
                    </a:cubicBezTo>
                    <a:cubicBezTo>
                      <a:pt x="1026231" y="2641874"/>
                      <a:pt x="981918" y="2651204"/>
                      <a:pt x="942270" y="2646540"/>
                    </a:cubicBezTo>
                    <a:cubicBezTo>
                      <a:pt x="935272" y="2646540"/>
                      <a:pt x="886295" y="2637211"/>
                      <a:pt x="881632" y="2634879"/>
                    </a:cubicBezTo>
                    <a:cubicBezTo>
                      <a:pt x="879297" y="2634879"/>
                      <a:pt x="839650" y="2597563"/>
                      <a:pt x="834987" y="2592897"/>
                    </a:cubicBezTo>
                    <a:cubicBezTo>
                      <a:pt x="830320" y="2588234"/>
                      <a:pt x="813996" y="2560245"/>
                      <a:pt x="818659" y="2555581"/>
                    </a:cubicBezTo>
                    <a:cubicBezTo>
                      <a:pt x="876966" y="2588234"/>
                      <a:pt x="904955" y="2618551"/>
                      <a:pt x="977254" y="2613888"/>
                    </a:cubicBezTo>
                    <a:cubicBezTo>
                      <a:pt x="1007572" y="2611556"/>
                      <a:pt x="1098531" y="2581236"/>
                      <a:pt x="1119522" y="2562579"/>
                    </a:cubicBezTo>
                    <a:cubicBezTo>
                      <a:pt x="1135847" y="2550918"/>
                      <a:pt x="1105529" y="2492611"/>
                      <a:pt x="1105529" y="2476284"/>
                    </a:cubicBezTo>
                    <a:cubicBezTo>
                      <a:pt x="1047222" y="2529927"/>
                      <a:pt x="874634" y="2520597"/>
                      <a:pt x="846648" y="2441300"/>
                    </a:cubicBezTo>
                    <a:cubicBezTo>
                      <a:pt x="851311" y="2441300"/>
                      <a:pt x="855975" y="2443631"/>
                      <a:pt x="858309" y="2436636"/>
                    </a:cubicBezTo>
                    <a:cubicBezTo>
                      <a:pt x="862973" y="2424975"/>
                      <a:pt x="888627" y="2303695"/>
                      <a:pt x="886295" y="2294368"/>
                    </a:cubicBezTo>
                    <a:cubicBezTo>
                      <a:pt x="886295" y="2289702"/>
                      <a:pt x="846648" y="2247723"/>
                      <a:pt x="837318" y="2233727"/>
                    </a:cubicBezTo>
                    <a:cubicBezTo>
                      <a:pt x="781343" y="2140437"/>
                      <a:pt x="746359" y="2021491"/>
                      <a:pt x="690384" y="1925869"/>
                    </a:cubicBezTo>
                    <a:cubicBezTo>
                      <a:pt x="685721" y="1895548"/>
                      <a:pt x="690384" y="1855901"/>
                      <a:pt x="718373" y="1839576"/>
                    </a:cubicBezTo>
                    <a:cubicBezTo>
                      <a:pt x="753357" y="1820917"/>
                      <a:pt x="725368" y="1895548"/>
                      <a:pt x="725368" y="1902546"/>
                    </a:cubicBezTo>
                    <a:cubicBezTo>
                      <a:pt x="725368" y="1921206"/>
                      <a:pt x="769682" y="2012162"/>
                      <a:pt x="783675" y="2033153"/>
                    </a:cubicBezTo>
                    <a:cubicBezTo>
                      <a:pt x="788341" y="2037819"/>
                      <a:pt x="793005" y="2040151"/>
                      <a:pt x="795336" y="2042482"/>
                    </a:cubicBezTo>
                    <a:cubicBezTo>
                      <a:pt x="802334" y="2079798"/>
                      <a:pt x="830320" y="2135773"/>
                      <a:pt x="848980" y="2170757"/>
                    </a:cubicBezTo>
                    <a:cubicBezTo>
                      <a:pt x="869971" y="2212739"/>
                      <a:pt x="890959" y="2254718"/>
                      <a:pt x="916616" y="2292034"/>
                    </a:cubicBezTo>
                    <a:cubicBezTo>
                      <a:pt x="921279" y="2306030"/>
                      <a:pt x="902620" y="2299032"/>
                      <a:pt x="893293" y="2301364"/>
                    </a:cubicBezTo>
                    <a:lnTo>
                      <a:pt x="893293" y="2464622"/>
                    </a:lnTo>
                    <a:cubicBezTo>
                      <a:pt x="893293" y="2490277"/>
                      <a:pt x="1079875" y="2469289"/>
                      <a:pt x="1089201" y="2462291"/>
                    </a:cubicBezTo>
                    <a:cubicBezTo>
                      <a:pt x="1089201" y="2462291"/>
                      <a:pt x="1082206" y="2438968"/>
                      <a:pt x="1084538" y="2427307"/>
                    </a:cubicBezTo>
                    <a:cubicBezTo>
                      <a:pt x="1086870" y="2410982"/>
                      <a:pt x="1114859" y="2387659"/>
                      <a:pt x="1117190" y="2378330"/>
                    </a:cubicBezTo>
                    <a:cubicBezTo>
                      <a:pt x="1121854" y="2352675"/>
                      <a:pt x="1072877" y="2233727"/>
                      <a:pt x="1075208" y="2198743"/>
                    </a:cubicBezTo>
                    <a:cubicBezTo>
                      <a:pt x="1016902" y="2187082"/>
                      <a:pt x="951600" y="2166094"/>
                      <a:pt x="916616" y="2114782"/>
                    </a:cubicBezTo>
                    <a:cubicBezTo>
                      <a:pt x="951600" y="2126444"/>
                      <a:pt x="986584" y="2140437"/>
                      <a:pt x="1023900" y="2135773"/>
                    </a:cubicBezTo>
                    <a:cubicBezTo>
                      <a:pt x="1040224" y="2133441"/>
                      <a:pt x="1051886" y="2119448"/>
                      <a:pt x="1077540" y="2114782"/>
                    </a:cubicBezTo>
                    <a:cubicBezTo>
                      <a:pt x="1093868" y="2112451"/>
                      <a:pt x="1189490" y="2105453"/>
                      <a:pt x="1194153" y="2100789"/>
                    </a:cubicBezTo>
                    <a:cubicBezTo>
                      <a:pt x="1201151" y="2093791"/>
                      <a:pt x="1184827" y="2030821"/>
                      <a:pt x="1203483" y="2021491"/>
                    </a:cubicBezTo>
                    <a:cubicBezTo>
                      <a:pt x="1215144" y="2016828"/>
                      <a:pt x="1212813" y="2033153"/>
                      <a:pt x="1215144" y="2037819"/>
                    </a:cubicBezTo>
                    <a:cubicBezTo>
                      <a:pt x="1217476" y="2051812"/>
                      <a:pt x="1231472" y="2119448"/>
                      <a:pt x="1236135" y="2124112"/>
                    </a:cubicBezTo>
                    <a:cubicBezTo>
                      <a:pt x="1247797" y="2135773"/>
                      <a:pt x="1252460" y="2103121"/>
                      <a:pt x="1252460" y="2098457"/>
                    </a:cubicBezTo>
                    <a:cubicBezTo>
                      <a:pt x="1254795" y="2070469"/>
                      <a:pt x="1252460" y="2051812"/>
                      <a:pt x="1238467" y="2026158"/>
                    </a:cubicBezTo>
                    <a:cubicBezTo>
                      <a:pt x="1208149" y="1979512"/>
                      <a:pt x="1138181" y="1998169"/>
                      <a:pt x="1089201" y="1991174"/>
                    </a:cubicBezTo>
                    <a:cubicBezTo>
                      <a:pt x="1054217" y="1986507"/>
                      <a:pt x="1005240" y="1979512"/>
                      <a:pt x="972588" y="1970183"/>
                    </a:cubicBezTo>
                    <a:cubicBezTo>
                      <a:pt x="965593" y="1970183"/>
                      <a:pt x="953932" y="1970183"/>
                      <a:pt x="953932" y="1958521"/>
                    </a:cubicBezTo>
                    <a:lnTo>
                      <a:pt x="1219811" y="1958521"/>
                    </a:lnTo>
                    <a:cubicBezTo>
                      <a:pt x="1219811" y="1958521"/>
                      <a:pt x="1226806" y="1949192"/>
                      <a:pt x="1229137" y="1953855"/>
                    </a:cubicBezTo>
                    <a:cubicBezTo>
                      <a:pt x="1229137" y="1953855"/>
                      <a:pt x="1229137" y="1998169"/>
                      <a:pt x="1252460" y="1981844"/>
                    </a:cubicBezTo>
                    <a:cubicBezTo>
                      <a:pt x="1261790" y="1974846"/>
                      <a:pt x="1268788" y="1888553"/>
                      <a:pt x="1252460" y="1872226"/>
                    </a:cubicBezTo>
                    <a:cubicBezTo>
                      <a:pt x="1226806" y="1841908"/>
                      <a:pt x="1037893" y="1853569"/>
                      <a:pt x="991247" y="1851238"/>
                    </a:cubicBezTo>
                    <a:cubicBezTo>
                      <a:pt x="958595" y="1851238"/>
                      <a:pt x="925943" y="1839576"/>
                      <a:pt x="890959" y="1844240"/>
                    </a:cubicBezTo>
                    <a:cubicBezTo>
                      <a:pt x="890959" y="1830247"/>
                      <a:pt x="890959" y="1834910"/>
                      <a:pt x="900288" y="1832578"/>
                    </a:cubicBezTo>
                    <a:cubicBezTo>
                      <a:pt x="984249" y="1820917"/>
                      <a:pt x="1065879" y="1813919"/>
                      <a:pt x="1147508" y="1785933"/>
                    </a:cubicBezTo>
                    <a:cubicBezTo>
                      <a:pt x="1163836" y="1795263"/>
                      <a:pt x="1147508" y="1802258"/>
                      <a:pt x="1145176" y="1813919"/>
                    </a:cubicBezTo>
                    <a:cubicBezTo>
                      <a:pt x="1261790" y="1809256"/>
                      <a:pt x="1338756" y="1844240"/>
                      <a:pt x="1289779" y="1972514"/>
                    </a:cubicBezTo>
                    <a:cubicBezTo>
                      <a:pt x="1285112" y="1984176"/>
                      <a:pt x="1271119" y="1991174"/>
                      <a:pt x="1271119" y="2000501"/>
                    </a:cubicBezTo>
                    <a:cubicBezTo>
                      <a:pt x="1271119" y="2009830"/>
                      <a:pt x="1285112" y="2019160"/>
                      <a:pt x="1287444" y="2035485"/>
                    </a:cubicBezTo>
                    <a:cubicBezTo>
                      <a:pt x="1296774" y="2089128"/>
                      <a:pt x="1264121" y="2196412"/>
                      <a:pt x="1219811" y="2229064"/>
                    </a:cubicBezTo>
                    <a:lnTo>
                      <a:pt x="1247797" y="2317691"/>
                    </a:lnTo>
                    <a:cubicBezTo>
                      <a:pt x="1317765" y="2112451"/>
                      <a:pt x="1546328" y="2093791"/>
                      <a:pt x="1723580" y="2037819"/>
                    </a:cubicBezTo>
                    <a:cubicBezTo>
                      <a:pt x="1812204" y="2009830"/>
                      <a:pt x="2022108" y="1923537"/>
                      <a:pt x="2078083" y="1853569"/>
                    </a:cubicBezTo>
                    <a:cubicBezTo>
                      <a:pt x="2089745" y="1839576"/>
                      <a:pt x="2085081" y="1825580"/>
                      <a:pt x="2089745" y="1809256"/>
                    </a:cubicBezTo>
                    <a:cubicBezTo>
                      <a:pt x="2101406" y="1776603"/>
                      <a:pt x="2136390" y="1755612"/>
                      <a:pt x="2171374" y="1767274"/>
                    </a:cubicBezTo>
                    <a:lnTo>
                      <a:pt x="2155049" y="1664656"/>
                    </a:lnTo>
                    <a:cubicBezTo>
                      <a:pt x="2052429" y="1669320"/>
                      <a:pt x="2015113" y="1643665"/>
                      <a:pt x="1987124" y="1548043"/>
                    </a:cubicBezTo>
                    <a:cubicBezTo>
                      <a:pt x="1945145" y="1401109"/>
                      <a:pt x="1926486" y="1158553"/>
                      <a:pt x="1949809" y="1009287"/>
                    </a:cubicBezTo>
                    <a:cubicBezTo>
                      <a:pt x="1954475" y="983633"/>
                      <a:pt x="1973131" y="911333"/>
                      <a:pt x="1977797" y="971971"/>
                    </a:cubicBezTo>
                    <a:cubicBezTo>
                      <a:pt x="1982461" y="1030278"/>
                      <a:pt x="1970800" y="1095583"/>
                      <a:pt x="1970800" y="1156221"/>
                    </a:cubicBezTo>
                    <a:cubicBezTo>
                      <a:pt x="1973131" y="1261173"/>
                      <a:pt x="1989459" y="1389448"/>
                      <a:pt x="2012781" y="1492068"/>
                    </a:cubicBezTo>
                    <a:cubicBezTo>
                      <a:pt x="2029106" y="1564368"/>
                      <a:pt x="2029106" y="1618011"/>
                      <a:pt x="2113067" y="1627338"/>
                    </a:cubicBezTo>
                    <a:cubicBezTo>
                      <a:pt x="2264665" y="1645997"/>
                      <a:pt x="2392939" y="1583027"/>
                      <a:pt x="2528212" y="1524720"/>
                    </a:cubicBezTo>
                    <a:cubicBezTo>
                      <a:pt x="2516551" y="1543377"/>
                      <a:pt x="2495560" y="1557370"/>
                      <a:pt x="2479235" y="1569031"/>
                    </a:cubicBezTo>
                    <a:cubicBezTo>
                      <a:pt x="2395271" y="1627338"/>
                      <a:pt x="2294985" y="1676318"/>
                      <a:pt x="2208690" y="1732290"/>
                    </a:cubicBezTo>
                    <a:lnTo>
                      <a:pt x="2220351" y="1825580"/>
                    </a:lnTo>
                    <a:cubicBezTo>
                      <a:pt x="2357955" y="1942194"/>
                      <a:pt x="2493228" y="2063473"/>
                      <a:pt x="2584187" y="2219734"/>
                    </a:cubicBezTo>
                    <a:cubicBezTo>
                      <a:pt x="2586519" y="2219734"/>
                      <a:pt x="2607510" y="2180087"/>
                      <a:pt x="2619171" y="2173089"/>
                    </a:cubicBezTo>
                    <a:cubicBezTo>
                      <a:pt x="2649489" y="2154432"/>
                      <a:pt x="2635496" y="2177755"/>
                      <a:pt x="2665816" y="2140437"/>
                    </a:cubicBezTo>
                    <a:cubicBezTo>
                      <a:pt x="2679809" y="2121780"/>
                      <a:pt x="2721788" y="2079798"/>
                      <a:pt x="2726455" y="2063473"/>
                    </a:cubicBezTo>
                    <a:cubicBezTo>
                      <a:pt x="2735784" y="2042482"/>
                      <a:pt x="2700800" y="1902546"/>
                      <a:pt x="2696134" y="1865231"/>
                    </a:cubicBezTo>
                    <a:cubicBezTo>
                      <a:pt x="2682141" y="1755612"/>
                      <a:pt x="2684473" y="1643665"/>
                      <a:pt x="2677478" y="1534047"/>
                    </a:cubicBezTo>
                    <a:cubicBezTo>
                      <a:pt x="2677478" y="1494400"/>
                      <a:pt x="2689139" y="1398777"/>
                      <a:pt x="2628498" y="1398777"/>
                    </a:cubicBezTo>
                    <a:cubicBezTo>
                      <a:pt x="2619171" y="1398777"/>
                      <a:pt x="2619171" y="1422100"/>
                      <a:pt x="2602843" y="1408107"/>
                    </a:cubicBezTo>
                    <a:cubicBezTo>
                      <a:pt x="2602843" y="1396446"/>
                      <a:pt x="2616836" y="1373123"/>
                      <a:pt x="2626166" y="1368457"/>
                    </a:cubicBezTo>
                    <a:cubicBezTo>
                      <a:pt x="2640159" y="1361462"/>
                      <a:pt x="2649489" y="1370788"/>
                      <a:pt x="2663482" y="1370788"/>
                    </a:cubicBezTo>
                    <a:cubicBezTo>
                      <a:pt x="2740448" y="1363793"/>
                      <a:pt x="2833738" y="1298489"/>
                      <a:pt x="2852398" y="1221526"/>
                    </a:cubicBezTo>
                    <a:cubicBezTo>
                      <a:pt x="2861724" y="1181875"/>
                      <a:pt x="2836070" y="1123569"/>
                      <a:pt x="2789425" y="1123569"/>
                    </a:cubicBezTo>
                    <a:cubicBezTo>
                      <a:pt x="2740448" y="1123569"/>
                      <a:pt x="2647157" y="1244848"/>
                      <a:pt x="2612173" y="1128235"/>
                    </a:cubicBezTo>
                    <a:cubicBezTo>
                      <a:pt x="2591182" y="1055932"/>
                      <a:pt x="2558530" y="1004624"/>
                      <a:pt x="2537542" y="939319"/>
                    </a:cubicBezTo>
                    <a:cubicBezTo>
                      <a:pt x="2509553" y="850695"/>
                      <a:pt x="2525880" y="710759"/>
                      <a:pt x="2409267" y="689768"/>
                    </a:cubicBezTo>
                    <a:cubicBezTo>
                      <a:pt x="2264665" y="661781"/>
                      <a:pt x="2127060" y="801717"/>
                      <a:pt x="2005784" y="855358"/>
                    </a:cubicBezTo>
                    <a:lnTo>
                      <a:pt x="2010447" y="867019"/>
                    </a:lnTo>
                    <a:cubicBezTo>
                      <a:pt x="1956806" y="862356"/>
                      <a:pt x="1931152" y="862356"/>
                      <a:pt x="1931152" y="801717"/>
                    </a:cubicBezTo>
                    <a:cubicBezTo>
                      <a:pt x="1931152" y="738745"/>
                      <a:pt x="1966136" y="689768"/>
                      <a:pt x="2015113" y="652452"/>
                    </a:cubicBezTo>
                    <a:cubicBezTo>
                      <a:pt x="2015113" y="647786"/>
                      <a:pt x="2008115" y="647786"/>
                      <a:pt x="2005784" y="650120"/>
                    </a:cubicBezTo>
                    <a:cubicBezTo>
                      <a:pt x="2001120" y="650120"/>
                      <a:pt x="1956806" y="699097"/>
                      <a:pt x="1952140" y="706092"/>
                    </a:cubicBezTo>
                    <a:cubicBezTo>
                      <a:pt x="1924154" y="743411"/>
                      <a:pt x="1900832" y="794720"/>
                      <a:pt x="1905495" y="841365"/>
                    </a:cubicBezTo>
                    <a:cubicBezTo>
                      <a:pt x="1905495" y="848363"/>
                      <a:pt x="1926486" y="885679"/>
                      <a:pt x="1907829" y="878681"/>
                    </a:cubicBezTo>
                    <a:cubicBezTo>
                      <a:pt x="1898500" y="874017"/>
                      <a:pt x="1870511" y="848363"/>
                      <a:pt x="1861184" y="839033"/>
                    </a:cubicBezTo>
                    <a:cubicBezTo>
                      <a:pt x="1805209" y="773729"/>
                      <a:pt x="1828532" y="701429"/>
                      <a:pt x="1870511" y="636124"/>
                    </a:cubicBezTo>
                    <a:cubicBezTo>
                      <a:pt x="1886838" y="612802"/>
                      <a:pt x="1914825" y="573154"/>
                      <a:pt x="1945145" y="568491"/>
                    </a:cubicBezTo>
                    <a:cubicBezTo>
                      <a:pt x="1935816" y="582484"/>
                      <a:pt x="1924154" y="591813"/>
                      <a:pt x="1912493" y="608138"/>
                    </a:cubicBezTo>
                    <a:cubicBezTo>
                      <a:pt x="1891502" y="645454"/>
                      <a:pt x="1875177" y="687436"/>
                      <a:pt x="1863516" y="729415"/>
                    </a:cubicBezTo>
                    <a:cubicBezTo>
                      <a:pt x="1870511" y="738745"/>
                      <a:pt x="1903163" y="687436"/>
                      <a:pt x="1910161" y="680438"/>
                    </a:cubicBezTo>
                    <a:cubicBezTo>
                      <a:pt x="1970800" y="626797"/>
                      <a:pt x="2103738" y="617468"/>
                      <a:pt x="2180704" y="591813"/>
                    </a:cubicBezTo>
                    <a:lnTo>
                      <a:pt x="2085081" y="668777"/>
                    </a:lnTo>
                    <a:cubicBezTo>
                      <a:pt x="2059427" y="703761"/>
                      <a:pt x="2022108" y="736413"/>
                      <a:pt x="2015113" y="780727"/>
                    </a:cubicBezTo>
                    <a:cubicBezTo>
                      <a:pt x="2092076" y="699097"/>
                      <a:pt x="2166711" y="615136"/>
                      <a:pt x="2273994" y="570822"/>
                    </a:cubicBezTo>
                    <a:cubicBezTo>
                      <a:pt x="2220351" y="573154"/>
                      <a:pt x="2166711" y="587147"/>
                      <a:pt x="2113067" y="584816"/>
                    </a:cubicBezTo>
                    <a:cubicBezTo>
                      <a:pt x="2099074" y="584816"/>
                      <a:pt x="2089745" y="580152"/>
                      <a:pt x="2078083" y="580152"/>
                    </a:cubicBezTo>
                    <a:cubicBezTo>
                      <a:pt x="2038436" y="575486"/>
                      <a:pt x="1984793" y="563825"/>
                      <a:pt x="1945145" y="568491"/>
                    </a:cubicBezTo>
                    <a:cubicBezTo>
                      <a:pt x="1945145" y="566156"/>
                      <a:pt x="1942813" y="554495"/>
                      <a:pt x="1949809" y="547500"/>
                    </a:cubicBezTo>
                    <a:cubicBezTo>
                      <a:pt x="1968468" y="533507"/>
                      <a:pt x="2001120" y="547500"/>
                      <a:pt x="2022108" y="545168"/>
                    </a:cubicBezTo>
                    <a:cubicBezTo>
                      <a:pt x="2169042" y="535838"/>
                      <a:pt x="2311310" y="472866"/>
                      <a:pt x="2458244" y="538170"/>
                    </a:cubicBezTo>
                    <a:cubicBezTo>
                      <a:pt x="2451246" y="517179"/>
                      <a:pt x="2418594" y="500854"/>
                      <a:pt x="2397606" y="496188"/>
                    </a:cubicBezTo>
                    <a:cubicBezTo>
                      <a:pt x="2292654" y="463539"/>
                      <a:pt x="2178372" y="496188"/>
                      <a:pt x="2075752" y="521845"/>
                    </a:cubicBezTo>
                    <a:cubicBezTo>
                      <a:pt x="2066422" y="512516"/>
                      <a:pt x="2110736" y="484527"/>
                      <a:pt x="2115399" y="479863"/>
                    </a:cubicBezTo>
                    <a:cubicBezTo>
                      <a:pt x="2180704" y="433218"/>
                      <a:pt x="2260001" y="416893"/>
                      <a:pt x="2339299" y="419225"/>
                    </a:cubicBezTo>
                    <a:lnTo>
                      <a:pt x="2262333" y="402898"/>
                    </a:lnTo>
                    <a:cubicBezTo>
                      <a:pt x="2176040" y="400566"/>
                      <a:pt x="2127060" y="447211"/>
                      <a:pt x="2066422" y="500854"/>
                    </a:cubicBezTo>
                    <a:cubicBezTo>
                      <a:pt x="2052429" y="512516"/>
                      <a:pt x="2050097" y="533507"/>
                      <a:pt x="2024443" y="528841"/>
                    </a:cubicBezTo>
                    <a:cubicBezTo>
                      <a:pt x="2010447" y="514847"/>
                      <a:pt x="2089745" y="430886"/>
                      <a:pt x="2101406" y="419225"/>
                    </a:cubicBezTo>
                    <a:cubicBezTo>
                      <a:pt x="2157381" y="365582"/>
                      <a:pt x="2211024" y="349257"/>
                      <a:pt x="2287987" y="372580"/>
                    </a:cubicBezTo>
                    <a:cubicBezTo>
                      <a:pt x="2390608" y="402898"/>
                      <a:pt x="2532875" y="454209"/>
                      <a:pt x="2586519" y="549832"/>
                    </a:cubicBezTo>
                    <a:cubicBezTo>
                      <a:pt x="2602843" y="580152"/>
                      <a:pt x="2621503" y="605806"/>
                      <a:pt x="2570191" y="603475"/>
                    </a:cubicBezTo>
                    <a:cubicBezTo>
                      <a:pt x="2570191" y="603475"/>
                      <a:pt x="2572526" y="610470"/>
                      <a:pt x="2574857" y="612802"/>
                    </a:cubicBezTo>
                    <a:cubicBezTo>
                      <a:pt x="2595848" y="622131"/>
                      <a:pt x="2668148" y="629129"/>
                      <a:pt x="2700800" y="636124"/>
                    </a:cubicBezTo>
                    <a:cubicBezTo>
                      <a:pt x="2801086" y="664113"/>
                      <a:pt x="2910704" y="713090"/>
                      <a:pt x="2952683" y="815711"/>
                    </a:cubicBezTo>
                    <a:lnTo>
                      <a:pt x="2966676" y="874017"/>
                    </a:lnTo>
                    <a:cubicBezTo>
                      <a:pt x="2980672" y="701429"/>
                      <a:pt x="2756772" y="617468"/>
                      <a:pt x="2616836" y="598809"/>
                    </a:cubicBezTo>
                    <a:cubicBezTo>
                      <a:pt x="2626166" y="584816"/>
                      <a:pt x="2640159" y="591813"/>
                      <a:pt x="2640159" y="568491"/>
                    </a:cubicBezTo>
                    <a:cubicBezTo>
                      <a:pt x="2640159" y="510184"/>
                      <a:pt x="2507221" y="414559"/>
                      <a:pt x="2451246" y="405232"/>
                    </a:cubicBezTo>
                    <a:cubicBezTo>
                      <a:pt x="2451246" y="393571"/>
                      <a:pt x="2474569" y="400566"/>
                      <a:pt x="2481567" y="400566"/>
                    </a:cubicBezTo>
                    <a:cubicBezTo>
                      <a:pt x="2558530" y="416893"/>
                      <a:pt x="2696134" y="493857"/>
                      <a:pt x="2698466" y="582484"/>
                    </a:cubicBezTo>
                    <a:cubicBezTo>
                      <a:pt x="2829075" y="596477"/>
                      <a:pt x="2964345" y="666445"/>
                      <a:pt x="2978338" y="811044"/>
                    </a:cubicBezTo>
                    <a:cubicBezTo>
                      <a:pt x="2985336" y="878681"/>
                      <a:pt x="2962013" y="948649"/>
                      <a:pt x="2950352" y="1013953"/>
                    </a:cubicBezTo>
                    <a:cubicBezTo>
                      <a:pt x="2966676" y="1016285"/>
                      <a:pt x="2959681" y="1009287"/>
                      <a:pt x="2964345" y="1002292"/>
                    </a:cubicBezTo>
                    <a:cubicBezTo>
                      <a:pt x="3059967" y="841365"/>
                      <a:pt x="2964345" y="638459"/>
                      <a:pt x="2794091" y="580152"/>
                    </a:cubicBezTo>
                    <a:cubicBezTo>
                      <a:pt x="2773100" y="573154"/>
                      <a:pt x="2745111" y="575486"/>
                      <a:pt x="2731118" y="559161"/>
                    </a:cubicBezTo>
                    <a:cubicBezTo>
                      <a:pt x="2906038" y="547500"/>
                      <a:pt x="3041311" y="694431"/>
                      <a:pt x="3029649" y="867019"/>
                    </a:cubicBezTo>
                    <a:cubicBezTo>
                      <a:pt x="3020320" y="992962"/>
                      <a:pt x="2889713" y="1312482"/>
                      <a:pt x="2805752" y="1405772"/>
                    </a:cubicBezTo>
                    <a:cubicBezTo>
                      <a:pt x="2787093" y="1426763"/>
                      <a:pt x="2759107" y="1440756"/>
                      <a:pt x="2742779" y="1464079"/>
                    </a:cubicBezTo>
                    <a:cubicBezTo>
                      <a:pt x="2705464" y="1515391"/>
                      <a:pt x="2703132" y="1648329"/>
                      <a:pt x="2707795" y="1711302"/>
                    </a:cubicBezTo>
                    <a:cubicBezTo>
                      <a:pt x="2707795" y="1725295"/>
                      <a:pt x="2712462" y="1762610"/>
                      <a:pt x="2714793" y="1774272"/>
                    </a:cubicBezTo>
                    <a:cubicBezTo>
                      <a:pt x="2721788" y="1795263"/>
                      <a:pt x="2801086" y="1823249"/>
                      <a:pt x="2822077" y="1839576"/>
                    </a:cubicBezTo>
                    <a:cubicBezTo>
                      <a:pt x="2831407" y="1846571"/>
                      <a:pt x="2833738" y="1858233"/>
                      <a:pt x="2843068" y="1865231"/>
                    </a:cubicBezTo>
                    <a:cubicBezTo>
                      <a:pt x="2868722" y="1881555"/>
                      <a:pt x="2950352" y="1893217"/>
                      <a:pt x="2962013" y="1928201"/>
                    </a:cubicBezTo>
                    <a:cubicBezTo>
                      <a:pt x="2962013" y="1935199"/>
                      <a:pt x="2959681" y="1942194"/>
                      <a:pt x="2962013" y="1946860"/>
                    </a:cubicBezTo>
                    <a:cubicBezTo>
                      <a:pt x="2969011" y="1972514"/>
                      <a:pt x="3370160" y="2149766"/>
                      <a:pt x="3428466" y="2187082"/>
                    </a:cubicBezTo>
                    <a:cubicBezTo>
                      <a:pt x="3570734" y="2280373"/>
                      <a:pt x="3640702" y="2424975"/>
                      <a:pt x="3696677" y="2578904"/>
                    </a:cubicBezTo>
                    <a:cubicBezTo>
                      <a:pt x="3785304" y="2826124"/>
                      <a:pt x="3866934" y="3112994"/>
                      <a:pt x="3927572" y="3369543"/>
                    </a:cubicBezTo>
                    <a:cubicBezTo>
                      <a:pt x="3985879" y="3621426"/>
                      <a:pt x="4065177" y="3917626"/>
                      <a:pt x="3934567" y="4155516"/>
                    </a:cubicBezTo>
                    <a:close/>
                    <a:moveTo>
                      <a:pt x="2369617" y="419225"/>
                    </a:moveTo>
                    <a:cubicBezTo>
                      <a:pt x="2362622" y="414559"/>
                      <a:pt x="2353292" y="423889"/>
                      <a:pt x="2357955" y="423889"/>
                    </a:cubicBezTo>
                    <a:cubicBezTo>
                      <a:pt x="2364953" y="428555"/>
                      <a:pt x="2374283" y="419225"/>
                      <a:pt x="2369617" y="419225"/>
                    </a:cubicBezTo>
                    <a:close/>
                    <a:moveTo>
                      <a:pt x="2357955" y="603475"/>
                    </a:moveTo>
                    <a:cubicBezTo>
                      <a:pt x="2271663" y="598809"/>
                      <a:pt x="2185367" y="657115"/>
                      <a:pt x="2129395" y="717754"/>
                    </a:cubicBezTo>
                    <a:cubicBezTo>
                      <a:pt x="2171374" y="706092"/>
                      <a:pt x="2208690" y="671108"/>
                      <a:pt x="2248340" y="650120"/>
                    </a:cubicBezTo>
                    <a:cubicBezTo>
                      <a:pt x="2280992" y="633793"/>
                      <a:pt x="2308978" y="624463"/>
                      <a:pt x="2343962" y="615136"/>
                    </a:cubicBezTo>
                    <a:cubicBezTo>
                      <a:pt x="2353292" y="612802"/>
                      <a:pt x="2360287" y="622131"/>
                      <a:pt x="2357955" y="603475"/>
                    </a:cubicBezTo>
                    <a:close/>
                    <a:moveTo>
                      <a:pt x="2628498" y="925326"/>
                    </a:moveTo>
                    <a:cubicBezTo>
                      <a:pt x="2598180" y="850695"/>
                      <a:pt x="2588850" y="769065"/>
                      <a:pt x="2546868" y="699097"/>
                    </a:cubicBezTo>
                    <a:lnTo>
                      <a:pt x="2530544" y="682770"/>
                    </a:lnTo>
                    <a:cubicBezTo>
                      <a:pt x="2546868" y="766733"/>
                      <a:pt x="2570191" y="860024"/>
                      <a:pt x="2628498" y="922994"/>
                    </a:cubicBezTo>
                    <a:close/>
                    <a:moveTo>
                      <a:pt x="2817414" y="902003"/>
                    </a:moveTo>
                    <a:cubicBezTo>
                      <a:pt x="2796423" y="832035"/>
                      <a:pt x="2740448" y="764399"/>
                      <a:pt x="2684473" y="715422"/>
                    </a:cubicBezTo>
                    <a:cubicBezTo>
                      <a:pt x="2635496" y="671108"/>
                      <a:pt x="2574857" y="631461"/>
                      <a:pt x="2507221" y="626797"/>
                    </a:cubicBezTo>
                    <a:lnTo>
                      <a:pt x="2574857" y="664113"/>
                    </a:lnTo>
                    <a:cubicBezTo>
                      <a:pt x="2665816" y="720088"/>
                      <a:pt x="2721788" y="794720"/>
                      <a:pt x="2787093" y="876349"/>
                    </a:cubicBezTo>
                    <a:cubicBezTo>
                      <a:pt x="2794091" y="885679"/>
                      <a:pt x="2803418" y="904335"/>
                      <a:pt x="2815079" y="902003"/>
                    </a:cubicBezTo>
                    <a:close/>
                    <a:moveTo>
                      <a:pt x="1264121" y="1993505"/>
                    </a:moveTo>
                    <a:cubicBezTo>
                      <a:pt x="1268788" y="1993505"/>
                      <a:pt x="1268788" y="1988839"/>
                      <a:pt x="1264121" y="1988839"/>
                    </a:cubicBezTo>
                    <a:lnTo>
                      <a:pt x="1264121" y="1993505"/>
                    </a:lnTo>
                    <a:close/>
                    <a:moveTo>
                      <a:pt x="1282781" y="3975932"/>
                    </a:moveTo>
                    <a:cubicBezTo>
                      <a:pt x="1205815" y="4069223"/>
                      <a:pt x="1196488" y="4234814"/>
                      <a:pt x="1203483" y="4351427"/>
                    </a:cubicBezTo>
                    <a:cubicBezTo>
                      <a:pt x="1203483" y="4360757"/>
                      <a:pt x="1203483" y="4388743"/>
                      <a:pt x="1215144" y="4393409"/>
                    </a:cubicBezTo>
                    <a:cubicBezTo>
                      <a:pt x="1280449" y="4237145"/>
                      <a:pt x="1418053" y="4127530"/>
                      <a:pt x="1553323" y="4036571"/>
                    </a:cubicBezTo>
                    <a:cubicBezTo>
                      <a:pt x="1688596" y="3649415"/>
                      <a:pt x="1739905" y="3236602"/>
                      <a:pt x="1739905" y="2826124"/>
                    </a:cubicBezTo>
                    <a:cubicBezTo>
                      <a:pt x="1730575" y="2826124"/>
                      <a:pt x="1728243" y="2837785"/>
                      <a:pt x="1728243" y="2847115"/>
                    </a:cubicBezTo>
                    <a:cubicBezTo>
                      <a:pt x="1711918" y="3003375"/>
                      <a:pt x="1707252" y="3161971"/>
                      <a:pt x="1681598" y="3318231"/>
                    </a:cubicBezTo>
                    <a:cubicBezTo>
                      <a:pt x="1672268" y="3369543"/>
                      <a:pt x="1644282" y="3430181"/>
                      <a:pt x="1639619" y="3465165"/>
                    </a:cubicBezTo>
                    <a:cubicBezTo>
                      <a:pt x="1630289" y="3523472"/>
                      <a:pt x="1648946" y="3542131"/>
                      <a:pt x="1623291" y="3614431"/>
                    </a:cubicBezTo>
                    <a:cubicBezTo>
                      <a:pt x="1555655" y="3794014"/>
                      <a:pt x="1394731" y="3842992"/>
                      <a:pt x="1285112" y="3975932"/>
                    </a:cubicBezTo>
                    <a:close/>
                    <a:moveTo>
                      <a:pt x="1383069" y="3406859"/>
                    </a:moveTo>
                    <a:lnTo>
                      <a:pt x="1138181" y="2413314"/>
                    </a:lnTo>
                    <a:cubicBezTo>
                      <a:pt x="1126520" y="2420309"/>
                      <a:pt x="1131183" y="2424975"/>
                      <a:pt x="1131183" y="2436636"/>
                    </a:cubicBezTo>
                    <a:cubicBezTo>
                      <a:pt x="1145176" y="2525261"/>
                      <a:pt x="1177829" y="2613888"/>
                      <a:pt x="1196488" y="2700181"/>
                    </a:cubicBezTo>
                    <a:cubicBezTo>
                      <a:pt x="1222142" y="2823792"/>
                      <a:pt x="1222142" y="2947403"/>
                      <a:pt x="1285112" y="3064017"/>
                    </a:cubicBezTo>
                    <a:lnTo>
                      <a:pt x="1380735" y="3406859"/>
                    </a:lnTo>
                    <a:close/>
                    <a:moveTo>
                      <a:pt x="1432046" y="3376538"/>
                    </a:moveTo>
                    <a:lnTo>
                      <a:pt x="1138181" y="2189416"/>
                    </a:lnTo>
                    <a:lnTo>
                      <a:pt x="1112524" y="2196412"/>
                    </a:lnTo>
                    <a:lnTo>
                      <a:pt x="1406392" y="3383536"/>
                    </a:lnTo>
                    <a:lnTo>
                      <a:pt x="1432046" y="3376538"/>
                    </a:lnTo>
                    <a:close/>
                    <a:moveTo>
                      <a:pt x="1460032" y="2236062"/>
                    </a:moveTo>
                    <a:cubicBezTo>
                      <a:pt x="1373740" y="2128775"/>
                      <a:pt x="1285112" y="2273378"/>
                      <a:pt x="1261790" y="2352675"/>
                    </a:cubicBezTo>
                    <a:lnTo>
                      <a:pt x="1434378" y="3061682"/>
                    </a:lnTo>
                    <a:lnTo>
                      <a:pt x="1443708" y="3043026"/>
                    </a:lnTo>
                    <a:lnTo>
                      <a:pt x="1376071" y="2770149"/>
                    </a:lnTo>
                    <a:cubicBezTo>
                      <a:pt x="1376071" y="2730501"/>
                      <a:pt x="1448371" y="2695517"/>
                      <a:pt x="1450703" y="2679193"/>
                    </a:cubicBezTo>
                    <a:cubicBezTo>
                      <a:pt x="1450703" y="2655870"/>
                      <a:pt x="1362078" y="2546252"/>
                      <a:pt x="1371408" y="2539257"/>
                    </a:cubicBezTo>
                    <a:cubicBezTo>
                      <a:pt x="1418053" y="2567243"/>
                      <a:pt x="1450703" y="2613888"/>
                      <a:pt x="1478692" y="2658202"/>
                    </a:cubicBezTo>
                    <a:lnTo>
                      <a:pt x="1532332" y="2791140"/>
                    </a:lnTo>
                    <a:cubicBezTo>
                      <a:pt x="1534667" y="2781810"/>
                      <a:pt x="1536998" y="2770149"/>
                      <a:pt x="1539330" y="2760822"/>
                    </a:cubicBezTo>
                    <a:cubicBezTo>
                      <a:pt x="1546328" y="2632547"/>
                      <a:pt x="1541662" y="2338679"/>
                      <a:pt x="1460032" y="2236062"/>
                    </a:cubicBezTo>
                    <a:close/>
                    <a:moveTo>
                      <a:pt x="2432590" y="2070469"/>
                    </a:moveTo>
                    <a:cubicBezTo>
                      <a:pt x="2432590" y="2061142"/>
                      <a:pt x="2413930" y="2044814"/>
                      <a:pt x="2406932" y="2037819"/>
                    </a:cubicBezTo>
                    <a:cubicBezTo>
                      <a:pt x="2332301" y="1967851"/>
                      <a:pt x="2253003" y="1902546"/>
                      <a:pt x="2180704" y="1830247"/>
                    </a:cubicBezTo>
                    <a:cubicBezTo>
                      <a:pt x="2166711" y="1816254"/>
                      <a:pt x="2159713" y="1778935"/>
                      <a:pt x="2131727" y="1813919"/>
                    </a:cubicBezTo>
                    <a:cubicBezTo>
                      <a:pt x="2096743" y="1855901"/>
                      <a:pt x="2152718" y="1907210"/>
                      <a:pt x="2180704" y="1939862"/>
                    </a:cubicBezTo>
                    <a:lnTo>
                      <a:pt x="2332301" y="2210405"/>
                    </a:lnTo>
                    <a:cubicBezTo>
                      <a:pt x="2355624" y="2159096"/>
                      <a:pt x="2376615" y="2093791"/>
                      <a:pt x="2432590" y="2070469"/>
                    </a:cubicBezTo>
                    <a:close/>
                    <a:moveTo>
                      <a:pt x="2833738" y="1893217"/>
                    </a:moveTo>
                    <a:cubicBezTo>
                      <a:pt x="2833738" y="1883887"/>
                      <a:pt x="2822077" y="1872226"/>
                      <a:pt x="2815079" y="1865231"/>
                    </a:cubicBezTo>
                    <a:cubicBezTo>
                      <a:pt x="2808084" y="1858233"/>
                      <a:pt x="2735784" y="1809256"/>
                      <a:pt x="2731118" y="1813919"/>
                    </a:cubicBezTo>
                    <a:cubicBezTo>
                      <a:pt x="2742779" y="1876892"/>
                      <a:pt x="2747446" y="1942194"/>
                      <a:pt x="2770768" y="2002835"/>
                    </a:cubicBezTo>
                    <a:cubicBezTo>
                      <a:pt x="2796423" y="1991174"/>
                      <a:pt x="2836070" y="1916539"/>
                      <a:pt x="2833738" y="1893217"/>
                    </a:cubicBezTo>
                    <a:close/>
                    <a:moveTo>
                      <a:pt x="2945688" y="1939862"/>
                    </a:moveTo>
                    <a:cubicBezTo>
                      <a:pt x="2945688" y="1928201"/>
                      <a:pt x="2873386" y="1874560"/>
                      <a:pt x="2859393" y="1869894"/>
                    </a:cubicBezTo>
                    <a:cubicBezTo>
                      <a:pt x="2840736" y="1862899"/>
                      <a:pt x="2854729" y="1895548"/>
                      <a:pt x="2854729" y="1904878"/>
                    </a:cubicBezTo>
                    <a:cubicBezTo>
                      <a:pt x="2850063" y="1963185"/>
                      <a:pt x="2803418" y="2007498"/>
                      <a:pt x="2801086" y="2042482"/>
                    </a:cubicBezTo>
                    <a:cubicBezTo>
                      <a:pt x="2801086" y="2070469"/>
                      <a:pt x="2826740" y="2086796"/>
                      <a:pt x="2829075" y="2112451"/>
                    </a:cubicBezTo>
                    <a:cubicBezTo>
                      <a:pt x="2833738" y="2142771"/>
                      <a:pt x="2824409" y="2187082"/>
                      <a:pt x="2829075" y="2219734"/>
                    </a:cubicBezTo>
                    <a:cubicBezTo>
                      <a:pt x="2845400" y="2222066"/>
                      <a:pt x="2838402" y="2215071"/>
                      <a:pt x="2843068" y="2208073"/>
                    </a:cubicBezTo>
                    <a:cubicBezTo>
                      <a:pt x="2859393" y="2175421"/>
                      <a:pt x="2875720" y="2135773"/>
                      <a:pt x="2889713" y="2100789"/>
                    </a:cubicBezTo>
                    <a:cubicBezTo>
                      <a:pt x="2899043" y="2077466"/>
                      <a:pt x="2945688" y="1958521"/>
                      <a:pt x="2945688" y="1942194"/>
                    </a:cubicBezTo>
                    <a:close/>
                    <a:moveTo>
                      <a:pt x="3232555" y="4118200"/>
                    </a:moveTo>
                    <a:cubicBezTo>
                      <a:pt x="3246549" y="4132193"/>
                      <a:pt x="3258210" y="4069223"/>
                      <a:pt x="3260544" y="4062225"/>
                    </a:cubicBezTo>
                    <a:cubicBezTo>
                      <a:pt x="3276869" y="4020246"/>
                      <a:pt x="3370160" y="3940948"/>
                      <a:pt x="3372492" y="3924621"/>
                    </a:cubicBezTo>
                    <a:cubicBezTo>
                      <a:pt x="3377158" y="3896635"/>
                      <a:pt x="3353835" y="3849989"/>
                      <a:pt x="3353835" y="3826667"/>
                    </a:cubicBezTo>
                    <a:cubicBezTo>
                      <a:pt x="3353835" y="3798681"/>
                      <a:pt x="3377158" y="3784685"/>
                      <a:pt x="3381821" y="3761362"/>
                    </a:cubicBezTo>
                    <a:cubicBezTo>
                      <a:pt x="3393482" y="3703056"/>
                      <a:pt x="3358498" y="3607433"/>
                      <a:pt x="3335176" y="3553793"/>
                    </a:cubicBezTo>
                    <a:cubicBezTo>
                      <a:pt x="3325846" y="3532802"/>
                      <a:pt x="3316517" y="3507147"/>
                      <a:pt x="3300192" y="3490820"/>
                    </a:cubicBezTo>
                    <a:cubicBezTo>
                      <a:pt x="3279201" y="3605101"/>
                      <a:pt x="3260544" y="3721715"/>
                      <a:pt x="3251215" y="3838328"/>
                    </a:cubicBezTo>
                    <a:cubicBezTo>
                      <a:pt x="3244217" y="3931619"/>
                      <a:pt x="3248883" y="4024909"/>
                      <a:pt x="3234887" y="4115868"/>
                    </a:cubicBezTo>
                    <a:close/>
                    <a:moveTo>
                      <a:pt x="3582396" y="4181170"/>
                    </a:moveTo>
                    <a:cubicBezTo>
                      <a:pt x="3505432" y="4087880"/>
                      <a:pt x="3372492" y="4045900"/>
                      <a:pt x="3272206" y="4132193"/>
                    </a:cubicBezTo>
                    <a:cubicBezTo>
                      <a:pt x="3267539" y="4136859"/>
                      <a:pt x="3223226" y="4185836"/>
                      <a:pt x="3220894" y="4190500"/>
                    </a:cubicBezTo>
                    <a:cubicBezTo>
                      <a:pt x="3216231" y="4202161"/>
                      <a:pt x="3227892" y="4197498"/>
                      <a:pt x="3234887" y="4199830"/>
                    </a:cubicBezTo>
                    <a:cubicBezTo>
                      <a:pt x="3337508" y="4206828"/>
                      <a:pt x="3416805" y="4223152"/>
                      <a:pt x="3503098" y="4286122"/>
                    </a:cubicBezTo>
                    <a:cubicBezTo>
                      <a:pt x="3531087" y="4307113"/>
                      <a:pt x="3566071" y="4370086"/>
                      <a:pt x="3566071" y="4402736"/>
                    </a:cubicBezTo>
                    <a:lnTo>
                      <a:pt x="3566071" y="4491363"/>
                    </a:lnTo>
                    <a:cubicBezTo>
                      <a:pt x="3589393" y="4475038"/>
                      <a:pt x="3643034" y="4442386"/>
                      <a:pt x="3647700" y="4414397"/>
                    </a:cubicBezTo>
                    <a:cubicBezTo>
                      <a:pt x="3659361" y="4325773"/>
                      <a:pt x="3640702" y="4248807"/>
                      <a:pt x="3584727" y="4181170"/>
                    </a:cubicBezTo>
                    <a:close/>
                    <a:moveTo>
                      <a:pt x="816327" y="2016828"/>
                    </a:moveTo>
                    <a:cubicBezTo>
                      <a:pt x="811664" y="2002835"/>
                      <a:pt x="816327" y="1977178"/>
                      <a:pt x="802334" y="1970183"/>
                    </a:cubicBezTo>
                    <a:cubicBezTo>
                      <a:pt x="802334" y="1995837"/>
                      <a:pt x="802334" y="2019160"/>
                      <a:pt x="806998" y="2044814"/>
                    </a:cubicBezTo>
                    <a:cubicBezTo>
                      <a:pt x="846648" y="2093791"/>
                      <a:pt x="820991" y="2035485"/>
                      <a:pt x="816327" y="2016828"/>
                    </a:cubicBezTo>
                    <a:close/>
                    <a:moveTo>
                      <a:pt x="2169042" y="3087339"/>
                    </a:moveTo>
                    <a:cubicBezTo>
                      <a:pt x="2173706" y="3108327"/>
                      <a:pt x="2197028" y="3138648"/>
                      <a:pt x="2180704" y="3159639"/>
                    </a:cubicBezTo>
                    <a:cubicBezTo>
                      <a:pt x="2171374" y="3143311"/>
                      <a:pt x="2157381" y="3126987"/>
                      <a:pt x="2152718" y="3108327"/>
                    </a:cubicBezTo>
                    <a:lnTo>
                      <a:pt x="2019777" y="2707179"/>
                    </a:lnTo>
                    <a:lnTo>
                      <a:pt x="2008115" y="2751492"/>
                    </a:lnTo>
                    <a:cubicBezTo>
                      <a:pt x="2008115" y="2795806"/>
                      <a:pt x="1996454" y="2837785"/>
                      <a:pt x="1984793" y="2879767"/>
                    </a:cubicBezTo>
                    <a:cubicBezTo>
                      <a:pt x="1966136" y="2949735"/>
                      <a:pt x="1945145" y="3024366"/>
                      <a:pt x="1921822" y="3092003"/>
                    </a:cubicBezTo>
                    <a:cubicBezTo>
                      <a:pt x="1905495" y="3140980"/>
                      <a:pt x="1872845" y="3187625"/>
                      <a:pt x="1861184" y="3241268"/>
                    </a:cubicBezTo>
                    <a:cubicBezTo>
                      <a:pt x="1844857" y="3311236"/>
                      <a:pt x="1835527" y="3392866"/>
                      <a:pt x="1821534" y="3467497"/>
                    </a:cubicBezTo>
                    <a:cubicBezTo>
                      <a:pt x="1809873" y="3530470"/>
                      <a:pt x="1774889" y="3644749"/>
                      <a:pt x="1777220" y="3700724"/>
                    </a:cubicBezTo>
                    <a:lnTo>
                      <a:pt x="1702589" y="4090214"/>
                    </a:lnTo>
                    <a:cubicBezTo>
                      <a:pt x="1693259" y="4090214"/>
                      <a:pt x="1690927" y="4078553"/>
                      <a:pt x="1690927" y="4069223"/>
                    </a:cubicBezTo>
                    <a:cubicBezTo>
                      <a:pt x="1686264" y="4022578"/>
                      <a:pt x="1690927" y="3952610"/>
                      <a:pt x="1697925" y="3903633"/>
                    </a:cubicBezTo>
                    <a:cubicBezTo>
                      <a:pt x="1723580" y="3682067"/>
                      <a:pt x="1793548" y="3432513"/>
                      <a:pt x="1833195" y="3206284"/>
                    </a:cubicBezTo>
                    <a:cubicBezTo>
                      <a:pt x="1854186" y="3087339"/>
                      <a:pt x="1865848" y="2970726"/>
                      <a:pt x="1893834" y="2854113"/>
                    </a:cubicBezTo>
                    <a:cubicBezTo>
                      <a:pt x="1940479" y="2655870"/>
                      <a:pt x="1963802" y="2462291"/>
                      <a:pt x="1907829" y="2261716"/>
                    </a:cubicBezTo>
                    <a:cubicBezTo>
                      <a:pt x="1889170" y="2196412"/>
                      <a:pt x="1861184" y="2135773"/>
                      <a:pt x="1835527" y="2072803"/>
                    </a:cubicBezTo>
                    <a:cubicBezTo>
                      <a:pt x="1844857" y="2063473"/>
                      <a:pt x="1886838" y="2121780"/>
                      <a:pt x="1891502" y="2128775"/>
                    </a:cubicBezTo>
                    <a:cubicBezTo>
                      <a:pt x="1968468" y="2250055"/>
                      <a:pt x="1956806" y="2352675"/>
                      <a:pt x="1980129" y="2480950"/>
                    </a:cubicBezTo>
                    <a:cubicBezTo>
                      <a:pt x="1996454" y="2562579"/>
                      <a:pt x="2061759" y="2690854"/>
                      <a:pt x="2092076" y="2777147"/>
                    </a:cubicBezTo>
                    <a:cubicBezTo>
                      <a:pt x="2124729" y="2868106"/>
                      <a:pt x="2150383" y="2956730"/>
                      <a:pt x="2166711" y="3050021"/>
                    </a:cubicBezTo>
                    <a:cubicBezTo>
                      <a:pt x="2166711" y="3061682"/>
                      <a:pt x="2166711" y="3075678"/>
                      <a:pt x="2166711" y="3087339"/>
                    </a:cubicBezTo>
                    <a:close/>
                    <a:moveTo>
                      <a:pt x="1956806" y="2833122"/>
                    </a:moveTo>
                    <a:lnTo>
                      <a:pt x="1907829" y="2959065"/>
                    </a:lnTo>
                    <a:lnTo>
                      <a:pt x="1907829" y="2987051"/>
                    </a:lnTo>
                    <a:cubicBezTo>
                      <a:pt x="1924154" y="2935742"/>
                      <a:pt x="1954475" y="2884430"/>
                      <a:pt x="1956806" y="2833122"/>
                    </a:cubicBezTo>
                    <a:close/>
                    <a:moveTo>
                      <a:pt x="1784218" y="3710053"/>
                    </a:moveTo>
                    <a:cubicBezTo>
                      <a:pt x="1791216" y="3759030"/>
                      <a:pt x="1816870" y="3784685"/>
                      <a:pt x="1823866" y="3817337"/>
                    </a:cubicBezTo>
                    <a:cubicBezTo>
                      <a:pt x="1837861" y="3887305"/>
                      <a:pt x="1812204" y="4069223"/>
                      <a:pt x="1800543" y="4148521"/>
                    </a:cubicBezTo>
                    <a:cubicBezTo>
                      <a:pt x="1784218" y="4255805"/>
                      <a:pt x="1744571" y="4379413"/>
                      <a:pt x="1737573" y="4482033"/>
                    </a:cubicBezTo>
                    <a:cubicBezTo>
                      <a:pt x="1737573" y="4493695"/>
                      <a:pt x="1737573" y="4542672"/>
                      <a:pt x="1742236" y="4547338"/>
                    </a:cubicBezTo>
                    <a:cubicBezTo>
                      <a:pt x="1756232" y="4558999"/>
                      <a:pt x="1765559" y="4505356"/>
                      <a:pt x="1765559" y="4498361"/>
                    </a:cubicBezTo>
                    <a:cubicBezTo>
                      <a:pt x="1765559" y="4491363"/>
                      <a:pt x="1774889" y="4484365"/>
                      <a:pt x="1774889" y="4482033"/>
                    </a:cubicBezTo>
                    <a:cubicBezTo>
                      <a:pt x="1793548" y="4409734"/>
                      <a:pt x="1809873" y="4302450"/>
                      <a:pt x="1819202" y="4225484"/>
                    </a:cubicBezTo>
                    <a:cubicBezTo>
                      <a:pt x="1833195" y="4127530"/>
                      <a:pt x="1837861" y="4027241"/>
                      <a:pt x="1854186" y="3931619"/>
                    </a:cubicBezTo>
                    <a:lnTo>
                      <a:pt x="1931152" y="4155516"/>
                    </a:lnTo>
                    <a:lnTo>
                      <a:pt x="1940479" y="4160182"/>
                    </a:lnTo>
                    <a:cubicBezTo>
                      <a:pt x="1931152" y="4036571"/>
                      <a:pt x="1898500" y="3908296"/>
                      <a:pt x="1849523" y="3794014"/>
                    </a:cubicBezTo>
                    <a:cubicBezTo>
                      <a:pt x="1837861" y="3766028"/>
                      <a:pt x="1814539" y="3700724"/>
                      <a:pt x="1779555" y="3705390"/>
                    </a:cubicBezTo>
                    <a:close/>
                    <a:moveTo>
                      <a:pt x="2623834" y="3947944"/>
                    </a:moveTo>
                    <a:cubicBezTo>
                      <a:pt x="2623834" y="3964271"/>
                      <a:pt x="2623834" y="3982928"/>
                      <a:pt x="2630832" y="3999255"/>
                    </a:cubicBezTo>
                    <a:cubicBezTo>
                      <a:pt x="2630832" y="4006250"/>
                      <a:pt x="2630832" y="4017912"/>
                      <a:pt x="2642494" y="4008585"/>
                    </a:cubicBezTo>
                    <a:cubicBezTo>
                      <a:pt x="2644825" y="4006250"/>
                      <a:pt x="2656487" y="3931619"/>
                      <a:pt x="2658818" y="3917626"/>
                    </a:cubicBezTo>
                    <a:cubicBezTo>
                      <a:pt x="2689139" y="3721715"/>
                      <a:pt x="2693802" y="3507147"/>
                      <a:pt x="2698466" y="3308905"/>
                    </a:cubicBezTo>
                    <a:cubicBezTo>
                      <a:pt x="2700800" y="3210948"/>
                      <a:pt x="2712462" y="3108327"/>
                      <a:pt x="2705464" y="3010373"/>
                    </a:cubicBezTo>
                    <a:cubicBezTo>
                      <a:pt x="2700800" y="2959065"/>
                      <a:pt x="2679809" y="3003375"/>
                      <a:pt x="2677478" y="3033696"/>
                    </a:cubicBezTo>
                    <a:cubicBezTo>
                      <a:pt x="2668148" y="3119989"/>
                      <a:pt x="2677478" y="3229607"/>
                      <a:pt x="2670480" y="3320566"/>
                    </a:cubicBezTo>
                    <a:cubicBezTo>
                      <a:pt x="2658818" y="3525804"/>
                      <a:pt x="2628498" y="3742706"/>
                      <a:pt x="2623834" y="3945612"/>
                    </a:cubicBezTo>
                    <a:close/>
                    <a:moveTo>
                      <a:pt x="2710127" y="4020246"/>
                    </a:moveTo>
                    <a:cubicBezTo>
                      <a:pt x="2712462" y="4120532"/>
                      <a:pt x="2658818" y="4213823"/>
                      <a:pt x="2623834" y="4307113"/>
                    </a:cubicBezTo>
                    <a:cubicBezTo>
                      <a:pt x="2633164" y="4316443"/>
                      <a:pt x="2649489" y="4281459"/>
                      <a:pt x="2654155" y="4276796"/>
                    </a:cubicBezTo>
                    <a:cubicBezTo>
                      <a:pt x="2707795" y="4190500"/>
                      <a:pt x="2740448" y="4101875"/>
                      <a:pt x="2724123" y="3996923"/>
                    </a:cubicBezTo>
                    <a:cubicBezTo>
                      <a:pt x="2810416" y="3898967"/>
                      <a:pt x="2901375" y="3798681"/>
                      <a:pt x="2976006" y="3691394"/>
                    </a:cubicBezTo>
                    <a:cubicBezTo>
                      <a:pt x="2989999" y="3670406"/>
                      <a:pt x="3008658" y="3647083"/>
                      <a:pt x="3015656" y="3623761"/>
                    </a:cubicBezTo>
                    <a:cubicBezTo>
                      <a:pt x="2999329" y="3637754"/>
                      <a:pt x="2983004" y="3647083"/>
                      <a:pt x="2966676" y="3663408"/>
                    </a:cubicBezTo>
                    <a:cubicBezTo>
                      <a:pt x="2929361" y="3703056"/>
                      <a:pt x="2717125" y="3971266"/>
                      <a:pt x="2691471" y="3973601"/>
                    </a:cubicBezTo>
                    <a:cubicBezTo>
                      <a:pt x="2682141" y="3973601"/>
                      <a:pt x="2675143" y="3964271"/>
                      <a:pt x="2665816" y="3975932"/>
                    </a:cubicBezTo>
                    <a:cubicBezTo>
                      <a:pt x="2654155" y="3989925"/>
                      <a:pt x="2670480" y="4001587"/>
                      <a:pt x="2665816" y="4020246"/>
                    </a:cubicBezTo>
                    <a:cubicBezTo>
                      <a:pt x="2665816" y="4022578"/>
                      <a:pt x="2623834" y="4066891"/>
                      <a:pt x="2616836" y="4076218"/>
                    </a:cubicBezTo>
                    <a:cubicBezTo>
                      <a:pt x="2567859" y="4129862"/>
                      <a:pt x="2504889" y="4176507"/>
                      <a:pt x="2444251" y="4220821"/>
                    </a:cubicBezTo>
                    <a:cubicBezTo>
                      <a:pt x="2448914" y="4227816"/>
                      <a:pt x="2460576" y="4220821"/>
                      <a:pt x="2465239" y="4220821"/>
                    </a:cubicBezTo>
                    <a:cubicBezTo>
                      <a:pt x="2572526" y="4178839"/>
                      <a:pt x="2637827" y="4106539"/>
                      <a:pt x="2714793" y="4024909"/>
                    </a:cubicBezTo>
                    <a:close/>
                    <a:moveTo>
                      <a:pt x="2451246" y="2166094"/>
                    </a:moveTo>
                    <a:cubicBezTo>
                      <a:pt x="2455912" y="2177755"/>
                      <a:pt x="2460576" y="2196412"/>
                      <a:pt x="2469905" y="2212739"/>
                    </a:cubicBezTo>
                    <a:cubicBezTo>
                      <a:pt x="2504889" y="2273378"/>
                      <a:pt x="2565528" y="2359670"/>
                      <a:pt x="2614505" y="2406316"/>
                    </a:cubicBezTo>
                    <a:cubicBezTo>
                      <a:pt x="2619171" y="2410982"/>
                      <a:pt x="2630832" y="2424975"/>
                      <a:pt x="2635496" y="2410982"/>
                    </a:cubicBezTo>
                    <a:cubicBezTo>
                      <a:pt x="2602843" y="2329352"/>
                      <a:pt x="2507221" y="2250055"/>
                      <a:pt x="2467574" y="2173089"/>
                    </a:cubicBezTo>
                    <a:cubicBezTo>
                      <a:pt x="2462907" y="2166094"/>
                      <a:pt x="2462907" y="2161428"/>
                      <a:pt x="2467574" y="2156764"/>
                    </a:cubicBezTo>
                    <a:lnTo>
                      <a:pt x="2451246" y="2166094"/>
                    </a:lnTo>
                    <a:close/>
                    <a:moveTo>
                      <a:pt x="2698466" y="2917083"/>
                    </a:moveTo>
                    <a:cubicBezTo>
                      <a:pt x="2707795" y="2910085"/>
                      <a:pt x="2710127" y="2707179"/>
                      <a:pt x="2693802" y="2681524"/>
                    </a:cubicBezTo>
                    <a:cubicBezTo>
                      <a:pt x="2686804" y="2695517"/>
                      <a:pt x="2679809" y="2702515"/>
                      <a:pt x="2677478" y="2721172"/>
                    </a:cubicBezTo>
                    <a:cubicBezTo>
                      <a:pt x="2670480" y="2779478"/>
                      <a:pt x="2693802" y="2856444"/>
                      <a:pt x="2682141" y="2917083"/>
                    </a:cubicBezTo>
                    <a:cubicBezTo>
                      <a:pt x="2686804" y="2917083"/>
                      <a:pt x="2698466" y="2917083"/>
                      <a:pt x="2698466" y="2917083"/>
                    </a:cubicBezTo>
                    <a:close/>
                    <a:moveTo>
                      <a:pt x="1910161" y="2674526"/>
                    </a:moveTo>
                    <a:cubicBezTo>
                      <a:pt x="1933484" y="2658202"/>
                      <a:pt x="1886838" y="2639542"/>
                      <a:pt x="1872845" y="2637211"/>
                    </a:cubicBezTo>
                    <a:cubicBezTo>
                      <a:pt x="1844857" y="2634879"/>
                      <a:pt x="1807541" y="2637211"/>
                      <a:pt x="1777220" y="2637211"/>
                    </a:cubicBezTo>
                    <a:cubicBezTo>
                      <a:pt x="1746902" y="2637211"/>
                      <a:pt x="1767893" y="2665197"/>
                      <a:pt x="1788882" y="2674526"/>
                    </a:cubicBezTo>
                    <a:cubicBezTo>
                      <a:pt x="1800543" y="2679193"/>
                      <a:pt x="1900832" y="2679193"/>
                      <a:pt x="1910161" y="2674526"/>
                    </a:cubicBezTo>
                    <a:close/>
                    <a:moveTo>
                      <a:pt x="1809873" y="2798138"/>
                    </a:moveTo>
                    <a:cubicBezTo>
                      <a:pt x="1835527" y="2805133"/>
                      <a:pt x="1842525" y="2756156"/>
                      <a:pt x="1828532" y="2746826"/>
                    </a:cubicBezTo>
                    <a:cubicBezTo>
                      <a:pt x="1798211" y="2728170"/>
                      <a:pt x="1791216" y="2791140"/>
                      <a:pt x="1809873" y="2798138"/>
                    </a:cubicBezTo>
                    <a:close/>
                    <a:moveTo>
                      <a:pt x="3650032" y="3791683"/>
                    </a:moveTo>
                    <a:cubicBezTo>
                      <a:pt x="3631373" y="3791683"/>
                      <a:pt x="3573066" y="3810342"/>
                      <a:pt x="3552078" y="3817337"/>
                    </a:cubicBezTo>
                    <a:cubicBezTo>
                      <a:pt x="3519425" y="3828998"/>
                      <a:pt x="3454121" y="3866314"/>
                      <a:pt x="3426135" y="3887305"/>
                    </a:cubicBezTo>
                    <a:cubicBezTo>
                      <a:pt x="3419137" y="3891971"/>
                      <a:pt x="3416805" y="3896635"/>
                      <a:pt x="3428466" y="3896635"/>
                    </a:cubicBezTo>
                    <a:cubicBezTo>
                      <a:pt x="3444791" y="3896635"/>
                      <a:pt x="3498434" y="3882642"/>
                      <a:pt x="3512428" y="3880310"/>
                    </a:cubicBezTo>
                    <a:cubicBezTo>
                      <a:pt x="3559073" y="3866314"/>
                      <a:pt x="3591725" y="3838328"/>
                      <a:pt x="3647700" y="3833665"/>
                    </a:cubicBezTo>
                    <a:cubicBezTo>
                      <a:pt x="3724663" y="3826667"/>
                      <a:pt x="3785304" y="3849989"/>
                      <a:pt x="3857604" y="3868649"/>
                    </a:cubicBezTo>
                    <a:cubicBezTo>
                      <a:pt x="3859936" y="3856987"/>
                      <a:pt x="3850606" y="3854653"/>
                      <a:pt x="3843611" y="3849989"/>
                    </a:cubicBezTo>
                    <a:cubicBezTo>
                      <a:pt x="3801629" y="3822003"/>
                      <a:pt x="3699009" y="3789351"/>
                      <a:pt x="3650032" y="3794014"/>
                    </a:cubicBezTo>
                    <a:close/>
                    <a:moveTo>
                      <a:pt x="678723" y="1620343"/>
                    </a:moveTo>
                    <a:cubicBezTo>
                      <a:pt x="555115" y="1550375"/>
                      <a:pt x="426840" y="1492068"/>
                      <a:pt x="305560" y="1419768"/>
                    </a:cubicBezTo>
                    <a:cubicBezTo>
                      <a:pt x="226263" y="1373123"/>
                      <a:pt x="226263" y="1377786"/>
                      <a:pt x="193613" y="1289159"/>
                    </a:cubicBezTo>
                    <a:cubicBezTo>
                      <a:pt x="132972" y="1121237"/>
                      <a:pt x="53677" y="906670"/>
                      <a:pt x="9363" y="738745"/>
                    </a:cubicBezTo>
                    <a:cubicBezTo>
                      <a:pt x="-4630" y="687436"/>
                      <a:pt x="-4630" y="682770"/>
                      <a:pt x="21025" y="633793"/>
                    </a:cubicBezTo>
                    <a:cubicBezTo>
                      <a:pt x="95656" y="479863"/>
                      <a:pt x="209938" y="330598"/>
                      <a:pt x="289236" y="179000"/>
                    </a:cubicBezTo>
                    <a:cubicBezTo>
                      <a:pt x="303229" y="165007"/>
                      <a:pt x="326551" y="155678"/>
                      <a:pt x="347542" y="151014"/>
                    </a:cubicBezTo>
                    <a:cubicBezTo>
                      <a:pt x="531792" y="90376"/>
                      <a:pt x="741696" y="62387"/>
                      <a:pt x="928277" y="1749"/>
                    </a:cubicBezTo>
                    <a:cubicBezTo>
                      <a:pt x="967925" y="-2915"/>
                      <a:pt x="981918" y="1749"/>
                      <a:pt x="1014570" y="15742"/>
                    </a:cubicBezTo>
                    <a:cubicBezTo>
                      <a:pt x="1140513" y="78715"/>
                      <a:pt x="1322428" y="192993"/>
                      <a:pt x="1443708" y="269959"/>
                    </a:cubicBezTo>
                    <a:cubicBezTo>
                      <a:pt x="1460032" y="281621"/>
                      <a:pt x="1476360" y="290950"/>
                      <a:pt x="1488021" y="307275"/>
                    </a:cubicBezTo>
                    <a:cubicBezTo>
                      <a:pt x="1539330" y="535838"/>
                      <a:pt x="1581312" y="769065"/>
                      <a:pt x="1620959" y="999960"/>
                    </a:cubicBezTo>
                    <a:lnTo>
                      <a:pt x="1609298" y="1039608"/>
                    </a:lnTo>
                    <a:lnTo>
                      <a:pt x="1359747" y="1445423"/>
                    </a:lnTo>
                    <a:cubicBezTo>
                      <a:pt x="1261790" y="1487402"/>
                      <a:pt x="1154506" y="1506061"/>
                      <a:pt x="1051886" y="1531715"/>
                    </a:cubicBezTo>
                    <a:cubicBezTo>
                      <a:pt x="1054217" y="1541045"/>
                      <a:pt x="1058884" y="1548043"/>
                      <a:pt x="1068213" y="1552706"/>
                    </a:cubicBezTo>
                    <a:cubicBezTo>
                      <a:pt x="1107861" y="1576029"/>
                      <a:pt x="1217476" y="1578361"/>
                      <a:pt x="1243133" y="1613345"/>
                    </a:cubicBezTo>
                    <a:cubicBezTo>
                      <a:pt x="1266456" y="1645997"/>
                      <a:pt x="1243133" y="1669320"/>
                      <a:pt x="1243133" y="1699640"/>
                    </a:cubicBezTo>
                    <a:cubicBezTo>
                      <a:pt x="1243133" y="1713633"/>
                      <a:pt x="1257126" y="1809256"/>
                      <a:pt x="1222142" y="1804592"/>
                    </a:cubicBezTo>
                    <a:cubicBezTo>
                      <a:pt x="1191822" y="1799926"/>
                      <a:pt x="1229137" y="1718297"/>
                      <a:pt x="1201151" y="1692642"/>
                    </a:cubicBezTo>
                    <a:cubicBezTo>
                      <a:pt x="1161504" y="1652995"/>
                      <a:pt x="998245" y="1701972"/>
                      <a:pt x="949265" y="1720628"/>
                    </a:cubicBezTo>
                    <a:cubicBezTo>
                      <a:pt x="897957" y="1739288"/>
                      <a:pt x="846648" y="1776603"/>
                      <a:pt x="800003" y="1795263"/>
                    </a:cubicBezTo>
                    <a:cubicBezTo>
                      <a:pt x="790673" y="1799926"/>
                      <a:pt x="783675" y="1799926"/>
                      <a:pt x="772014" y="1799926"/>
                    </a:cubicBezTo>
                    <a:lnTo>
                      <a:pt x="986584" y="1655327"/>
                    </a:lnTo>
                    <a:lnTo>
                      <a:pt x="965593" y="1627338"/>
                    </a:lnTo>
                    <a:cubicBezTo>
                      <a:pt x="970256" y="1622674"/>
                      <a:pt x="1016902" y="1652995"/>
                      <a:pt x="1033229" y="1655327"/>
                    </a:cubicBezTo>
                    <a:cubicBezTo>
                      <a:pt x="1063547" y="1657658"/>
                      <a:pt x="1119522" y="1641334"/>
                      <a:pt x="1163836" y="1645997"/>
                    </a:cubicBezTo>
                    <a:cubicBezTo>
                      <a:pt x="1182492" y="1645997"/>
                      <a:pt x="1240799" y="1671651"/>
                      <a:pt x="1212813" y="1636667"/>
                    </a:cubicBezTo>
                    <a:cubicBezTo>
                      <a:pt x="1205815" y="1629672"/>
                      <a:pt x="1051886" y="1580692"/>
                      <a:pt x="1028563" y="1573697"/>
                    </a:cubicBezTo>
                    <a:cubicBezTo>
                      <a:pt x="988916" y="1564368"/>
                      <a:pt x="942270" y="1545708"/>
                      <a:pt x="909618" y="1578361"/>
                    </a:cubicBezTo>
                    <a:cubicBezTo>
                      <a:pt x="879297" y="1608681"/>
                      <a:pt x="837318" y="1694974"/>
                      <a:pt x="806998" y="1736956"/>
                    </a:cubicBezTo>
                    <a:cubicBezTo>
                      <a:pt x="790673" y="1760279"/>
                      <a:pt x="769682" y="1783601"/>
                      <a:pt x="746359" y="1799926"/>
                    </a:cubicBezTo>
                    <a:cubicBezTo>
                      <a:pt x="760352" y="1734624"/>
                      <a:pt x="809329" y="1676318"/>
                      <a:pt x="841982" y="1618011"/>
                    </a:cubicBezTo>
                    <a:lnTo>
                      <a:pt x="837318" y="1587690"/>
                    </a:lnTo>
                    <a:cubicBezTo>
                      <a:pt x="788341" y="1601683"/>
                      <a:pt x="730035" y="1632004"/>
                      <a:pt x="678723" y="1615676"/>
                    </a:cubicBezTo>
                    <a:close/>
                    <a:moveTo>
                      <a:pt x="648405" y="1566699"/>
                    </a:moveTo>
                    <a:cubicBezTo>
                      <a:pt x="669393" y="1576029"/>
                      <a:pt x="688053" y="1587690"/>
                      <a:pt x="709044" y="1592354"/>
                    </a:cubicBezTo>
                    <a:lnTo>
                      <a:pt x="1329426" y="1426763"/>
                    </a:lnTo>
                    <a:cubicBezTo>
                      <a:pt x="1418053" y="1300820"/>
                      <a:pt x="1490353" y="1163219"/>
                      <a:pt x="1571982" y="1032610"/>
                    </a:cubicBezTo>
                    <a:lnTo>
                      <a:pt x="1583644" y="997626"/>
                    </a:lnTo>
                    <a:cubicBezTo>
                      <a:pt x="1548660" y="808713"/>
                      <a:pt x="1518339" y="619800"/>
                      <a:pt x="1478692" y="430886"/>
                    </a:cubicBezTo>
                    <a:cubicBezTo>
                      <a:pt x="1474026" y="405232"/>
                      <a:pt x="1462364" y="332930"/>
                      <a:pt x="1450703" y="318936"/>
                    </a:cubicBezTo>
                    <a:lnTo>
                      <a:pt x="972588" y="36733"/>
                    </a:lnTo>
                    <a:cubicBezTo>
                      <a:pt x="925943" y="36733"/>
                      <a:pt x="881632" y="50726"/>
                      <a:pt x="837318" y="62387"/>
                    </a:cubicBezTo>
                    <a:cubicBezTo>
                      <a:pt x="662398" y="104369"/>
                      <a:pt x="487478" y="151014"/>
                      <a:pt x="317222" y="202323"/>
                    </a:cubicBezTo>
                    <a:cubicBezTo>
                      <a:pt x="223931" y="360918"/>
                      <a:pt x="123645" y="519511"/>
                      <a:pt x="39681" y="682770"/>
                    </a:cubicBezTo>
                    <a:lnTo>
                      <a:pt x="39681" y="727083"/>
                    </a:lnTo>
                    <a:cubicBezTo>
                      <a:pt x="42016" y="727083"/>
                      <a:pt x="251920" y="1345134"/>
                      <a:pt x="251920" y="1345134"/>
                    </a:cubicBezTo>
                    <a:cubicBezTo>
                      <a:pt x="263581" y="1359127"/>
                      <a:pt x="279906" y="1368457"/>
                      <a:pt x="293899" y="1377786"/>
                    </a:cubicBezTo>
                    <a:cubicBezTo>
                      <a:pt x="396519" y="1440756"/>
                      <a:pt x="538787" y="1515391"/>
                      <a:pt x="648405" y="1569031"/>
                    </a:cubicBezTo>
                    <a:close/>
                    <a:moveTo>
                      <a:pt x="702046" y="1545708"/>
                    </a:moveTo>
                    <a:cubicBezTo>
                      <a:pt x="580769" y="1478075"/>
                      <a:pt x="445496" y="1417434"/>
                      <a:pt x="326551" y="1345134"/>
                    </a:cubicBezTo>
                    <a:cubicBezTo>
                      <a:pt x="307892" y="1333473"/>
                      <a:pt x="291567" y="1324143"/>
                      <a:pt x="277574" y="1307818"/>
                    </a:cubicBezTo>
                    <a:cubicBezTo>
                      <a:pt x="205274" y="1107244"/>
                      <a:pt x="130640" y="904335"/>
                      <a:pt x="70002" y="699097"/>
                    </a:cubicBezTo>
                    <a:cubicBezTo>
                      <a:pt x="158629" y="538170"/>
                      <a:pt x="249585" y="379575"/>
                      <a:pt x="347542" y="225646"/>
                    </a:cubicBezTo>
                    <a:lnTo>
                      <a:pt x="928277" y="71717"/>
                    </a:lnTo>
                    <a:cubicBezTo>
                      <a:pt x="935272" y="71717"/>
                      <a:pt x="942270" y="71717"/>
                      <a:pt x="946934" y="71717"/>
                    </a:cubicBezTo>
                    <a:cubicBezTo>
                      <a:pt x="1107861" y="162676"/>
                      <a:pt x="1268788" y="258298"/>
                      <a:pt x="1425048" y="358587"/>
                    </a:cubicBezTo>
                    <a:cubicBezTo>
                      <a:pt x="1436710" y="400566"/>
                      <a:pt x="1446039" y="444879"/>
                      <a:pt x="1455369" y="489193"/>
                    </a:cubicBezTo>
                    <a:cubicBezTo>
                      <a:pt x="1483355" y="626797"/>
                      <a:pt x="1527669" y="811044"/>
                      <a:pt x="1541662" y="948649"/>
                    </a:cubicBezTo>
                    <a:cubicBezTo>
                      <a:pt x="1546328" y="999960"/>
                      <a:pt x="1532332" y="1013953"/>
                      <a:pt x="1506678" y="1055932"/>
                    </a:cubicBezTo>
                    <a:cubicBezTo>
                      <a:pt x="1460032" y="1139896"/>
                      <a:pt x="1401726" y="1230852"/>
                      <a:pt x="1350417" y="1312482"/>
                    </a:cubicBezTo>
                    <a:cubicBezTo>
                      <a:pt x="1327094" y="1347466"/>
                      <a:pt x="1313101" y="1389448"/>
                      <a:pt x="1268788" y="1403441"/>
                    </a:cubicBezTo>
                    <a:cubicBezTo>
                      <a:pt x="1124185" y="1452418"/>
                      <a:pt x="930609" y="1501398"/>
                      <a:pt x="781343" y="1536382"/>
                    </a:cubicBezTo>
                    <a:cubicBezTo>
                      <a:pt x="753357" y="1543377"/>
                      <a:pt x="725368" y="1552706"/>
                      <a:pt x="697382" y="1548043"/>
                    </a:cubicBezTo>
                    <a:close/>
                    <a:moveTo>
                      <a:pt x="709044" y="1515391"/>
                    </a:moveTo>
                    <a:cubicBezTo>
                      <a:pt x="779012" y="1503729"/>
                      <a:pt x="848980" y="1482738"/>
                      <a:pt x="916616" y="1459416"/>
                    </a:cubicBezTo>
                    <a:cubicBezTo>
                      <a:pt x="1037893" y="1433761"/>
                      <a:pt x="1156838" y="1396446"/>
                      <a:pt x="1275783" y="1361462"/>
                    </a:cubicBezTo>
                    <a:cubicBezTo>
                      <a:pt x="1327094" y="1286827"/>
                      <a:pt x="1380735" y="1207530"/>
                      <a:pt x="1427380" y="1132898"/>
                    </a:cubicBezTo>
                    <a:cubicBezTo>
                      <a:pt x="1441376" y="1109576"/>
                      <a:pt x="1506678" y="1004624"/>
                      <a:pt x="1511344" y="988299"/>
                    </a:cubicBezTo>
                    <a:cubicBezTo>
                      <a:pt x="1516007" y="971971"/>
                      <a:pt x="1513676" y="955647"/>
                      <a:pt x="1511344" y="939319"/>
                    </a:cubicBezTo>
                    <a:cubicBezTo>
                      <a:pt x="1502014" y="848363"/>
                      <a:pt x="1471694" y="720088"/>
                      <a:pt x="1453037" y="624463"/>
                    </a:cubicBezTo>
                    <a:cubicBezTo>
                      <a:pt x="1441376" y="559161"/>
                      <a:pt x="1427380" y="454209"/>
                      <a:pt x="1406392" y="393571"/>
                    </a:cubicBezTo>
                    <a:cubicBezTo>
                      <a:pt x="1404057" y="384241"/>
                      <a:pt x="1399394" y="374911"/>
                      <a:pt x="1390064" y="367914"/>
                    </a:cubicBezTo>
                    <a:cubicBezTo>
                      <a:pt x="1243133" y="276957"/>
                      <a:pt x="1093868" y="185998"/>
                      <a:pt x="942270" y="102037"/>
                    </a:cubicBezTo>
                    <a:cubicBezTo>
                      <a:pt x="748691" y="148683"/>
                      <a:pt x="550448" y="192993"/>
                      <a:pt x="359204" y="253635"/>
                    </a:cubicBezTo>
                    <a:lnTo>
                      <a:pt x="104986" y="685104"/>
                    </a:lnTo>
                    <a:cubicBezTo>
                      <a:pt x="95656" y="710759"/>
                      <a:pt x="111984" y="736413"/>
                      <a:pt x="118979" y="759736"/>
                    </a:cubicBezTo>
                    <a:cubicBezTo>
                      <a:pt x="160961" y="897340"/>
                      <a:pt x="212270" y="1046606"/>
                      <a:pt x="261247" y="1181875"/>
                    </a:cubicBezTo>
                    <a:cubicBezTo>
                      <a:pt x="272908" y="1212196"/>
                      <a:pt x="291567" y="1277498"/>
                      <a:pt x="312558" y="1296157"/>
                    </a:cubicBezTo>
                    <a:lnTo>
                      <a:pt x="702046" y="1510724"/>
                    </a:lnTo>
                    <a:close/>
                  </a:path>
                </a:pathLst>
              </a:custGeom>
              <a:solidFill>
                <a:schemeClr val="tx1"/>
              </a:solidFill>
              <a:ln w="23318" cap="flat">
                <a:noFill/>
                <a:prstDash val="solid"/>
                <a:miter/>
              </a:ln>
            </p:spPr>
            <p:txBody>
              <a:bodyPr rtlCol="0" anchor="ctr"/>
              <a:lstStyle/>
              <a:p>
                <a:endParaRPr lang="en-US" sz="1350"/>
              </a:p>
            </p:txBody>
          </p:sp>
          <p:sp>
            <p:nvSpPr>
              <p:cNvPr id="11" name="Freeform 10">
                <a:extLst>
                  <a:ext uri="{FF2B5EF4-FFF2-40B4-BE49-F238E27FC236}">
                    <a16:creationId xmlns:a16="http://schemas.microsoft.com/office/drawing/2014/main" id="{E8A94C0B-A6C0-96DA-351B-FDD759E97837}"/>
                  </a:ext>
                </a:extLst>
              </p:cNvPr>
              <p:cNvSpPr/>
              <p:nvPr/>
            </p:nvSpPr>
            <p:spPr>
              <a:xfrm>
                <a:off x="-22540713" y="17164064"/>
                <a:ext cx="3853718" cy="4502900"/>
              </a:xfrm>
              <a:custGeom>
                <a:avLst/>
                <a:gdLst>
                  <a:gd name="connsiteX0" fmla="*/ 2819712 w 3853718"/>
                  <a:gd name="connsiteY0" fmla="*/ 4438306 h 4502900"/>
                  <a:gd name="connsiteX1" fmla="*/ 2045397 w 3853718"/>
                  <a:gd name="connsiteY1" fmla="*/ 4489614 h 4502900"/>
                  <a:gd name="connsiteX2" fmla="*/ 1651243 w 3853718"/>
                  <a:gd name="connsiteY2" fmla="*/ 4340349 h 4502900"/>
                  <a:gd name="connsiteX3" fmla="*/ 1695557 w 3853718"/>
                  <a:gd name="connsiteY3" fmla="*/ 4083799 h 4502900"/>
                  <a:gd name="connsiteX4" fmla="*/ 1730541 w 3853718"/>
                  <a:gd name="connsiteY4" fmla="*/ 3789934 h 4502900"/>
                  <a:gd name="connsiteX5" fmla="*/ 1807507 w 3853718"/>
                  <a:gd name="connsiteY5" fmla="*/ 4013831 h 4502900"/>
                  <a:gd name="connsiteX6" fmla="*/ 1816837 w 3853718"/>
                  <a:gd name="connsiteY6" fmla="*/ 4018497 h 4502900"/>
                  <a:gd name="connsiteX7" fmla="*/ 1725878 w 3853718"/>
                  <a:gd name="connsiteY7" fmla="*/ 3652330 h 4502900"/>
                  <a:gd name="connsiteX8" fmla="*/ 1655910 w 3853718"/>
                  <a:gd name="connsiteY8" fmla="*/ 3563705 h 4502900"/>
                  <a:gd name="connsiteX9" fmla="*/ 1651243 w 3853718"/>
                  <a:gd name="connsiteY9" fmla="*/ 3552044 h 4502900"/>
                  <a:gd name="connsiteX10" fmla="*/ 1695557 w 3853718"/>
                  <a:gd name="connsiteY10" fmla="*/ 3318817 h 4502900"/>
                  <a:gd name="connsiteX11" fmla="*/ 1735207 w 3853718"/>
                  <a:gd name="connsiteY11" fmla="*/ 3092586 h 4502900"/>
                  <a:gd name="connsiteX12" fmla="*/ 1795846 w 3853718"/>
                  <a:gd name="connsiteY12" fmla="*/ 2943323 h 4502900"/>
                  <a:gd name="connsiteX13" fmla="*/ 1861147 w 3853718"/>
                  <a:gd name="connsiteY13" fmla="*/ 3335142 h 4502900"/>
                  <a:gd name="connsiteX14" fmla="*/ 2134024 w 3853718"/>
                  <a:gd name="connsiteY14" fmla="*/ 4174758 h 4502900"/>
                  <a:gd name="connsiteX15" fmla="*/ 2145686 w 3853718"/>
                  <a:gd name="connsiteY15" fmla="*/ 4181756 h 4502900"/>
                  <a:gd name="connsiteX16" fmla="*/ 2570157 w 3853718"/>
                  <a:gd name="connsiteY16" fmla="*/ 4289040 h 4502900"/>
                  <a:gd name="connsiteX17" fmla="*/ 2483865 w 3853718"/>
                  <a:gd name="connsiteY17" fmla="*/ 4407985 h 4502900"/>
                  <a:gd name="connsiteX18" fmla="*/ 2619134 w 3853718"/>
                  <a:gd name="connsiteY18" fmla="*/ 4447635 h 4502900"/>
                  <a:gd name="connsiteX19" fmla="*/ 2789391 w 3853718"/>
                  <a:gd name="connsiteY19" fmla="*/ 4312363 h 4502900"/>
                  <a:gd name="connsiteX20" fmla="*/ 2819712 w 3853718"/>
                  <a:gd name="connsiteY20" fmla="*/ 4438306 h 4502900"/>
                  <a:gd name="connsiteX21" fmla="*/ 3796929 w 3853718"/>
                  <a:gd name="connsiteY21" fmla="*/ 3318817 h 4502900"/>
                  <a:gd name="connsiteX22" fmla="*/ 3559039 w 3853718"/>
                  <a:gd name="connsiteY22" fmla="*/ 2486196 h 4502900"/>
                  <a:gd name="connsiteX23" fmla="*/ 3649998 w 3853718"/>
                  <a:gd name="connsiteY23" fmla="*/ 3052938 h 4502900"/>
                  <a:gd name="connsiteX24" fmla="*/ 3649998 w 3853718"/>
                  <a:gd name="connsiteY24" fmla="*/ 3085591 h 4502900"/>
                  <a:gd name="connsiteX25" fmla="*/ 3563702 w 3853718"/>
                  <a:gd name="connsiteY25" fmla="*/ 3211534 h 4502900"/>
                  <a:gd name="connsiteX26" fmla="*/ 3482073 w 3853718"/>
                  <a:gd name="connsiteY26" fmla="*/ 3349135 h 4502900"/>
                  <a:gd name="connsiteX27" fmla="*/ 3465748 w 3853718"/>
                  <a:gd name="connsiteY27" fmla="*/ 3360796 h 4502900"/>
                  <a:gd name="connsiteX28" fmla="*/ 3274504 w 3853718"/>
                  <a:gd name="connsiteY28" fmla="*/ 3181213 h 4502900"/>
                  <a:gd name="connsiteX29" fmla="*/ 3386451 w 3853718"/>
                  <a:gd name="connsiteY29" fmla="*/ 2943323 h 4502900"/>
                  <a:gd name="connsiteX30" fmla="*/ 3283830 w 3853718"/>
                  <a:gd name="connsiteY30" fmla="*/ 3057602 h 4502900"/>
                  <a:gd name="connsiteX31" fmla="*/ 3195206 w 3853718"/>
                  <a:gd name="connsiteY31" fmla="*/ 3213865 h 4502900"/>
                  <a:gd name="connsiteX32" fmla="*/ 3178878 w 3853718"/>
                  <a:gd name="connsiteY32" fmla="*/ 3295495 h 4502900"/>
                  <a:gd name="connsiteX33" fmla="*/ 3232522 w 3853718"/>
                  <a:gd name="connsiteY33" fmla="*/ 3393449 h 4502900"/>
                  <a:gd name="connsiteX34" fmla="*/ 3288497 w 3853718"/>
                  <a:gd name="connsiteY34" fmla="*/ 3617346 h 4502900"/>
                  <a:gd name="connsiteX35" fmla="*/ 3265174 w 3853718"/>
                  <a:gd name="connsiteY35" fmla="*/ 3705973 h 4502900"/>
                  <a:gd name="connsiteX36" fmla="*/ 3283830 w 3853718"/>
                  <a:gd name="connsiteY36" fmla="*/ 3694312 h 4502900"/>
                  <a:gd name="connsiteX37" fmla="*/ 3344472 w 3853718"/>
                  <a:gd name="connsiteY37" fmla="*/ 3610351 h 4502900"/>
                  <a:gd name="connsiteX38" fmla="*/ 3619677 w 3853718"/>
                  <a:gd name="connsiteY38" fmla="*/ 3500732 h 4502900"/>
                  <a:gd name="connsiteX39" fmla="*/ 3773606 w 3853718"/>
                  <a:gd name="connsiteY39" fmla="*/ 3663991 h 4502900"/>
                  <a:gd name="connsiteX40" fmla="*/ 3596355 w 3853718"/>
                  <a:gd name="connsiteY40" fmla="*/ 3519392 h 4502900"/>
                  <a:gd name="connsiteX41" fmla="*/ 3521723 w 3853718"/>
                  <a:gd name="connsiteY41" fmla="*/ 3645335 h 4502900"/>
                  <a:gd name="connsiteX42" fmla="*/ 3715300 w 3853718"/>
                  <a:gd name="connsiteY42" fmla="*/ 3701310 h 4502900"/>
                  <a:gd name="connsiteX43" fmla="*/ 3729296 w 3853718"/>
                  <a:gd name="connsiteY43" fmla="*/ 3719966 h 4502900"/>
                  <a:gd name="connsiteX44" fmla="*/ 3519392 w 3853718"/>
                  <a:gd name="connsiteY44" fmla="*/ 3684982 h 4502900"/>
                  <a:gd name="connsiteX45" fmla="*/ 3384119 w 3853718"/>
                  <a:gd name="connsiteY45" fmla="*/ 3731627 h 4502900"/>
                  <a:gd name="connsiteX46" fmla="*/ 3549709 w 3853718"/>
                  <a:gd name="connsiteY46" fmla="*/ 3764280 h 4502900"/>
                  <a:gd name="connsiteX47" fmla="*/ 3470412 w 3853718"/>
                  <a:gd name="connsiteY47" fmla="*/ 3929870 h 4502900"/>
                  <a:gd name="connsiteX48" fmla="*/ 3486739 w 3853718"/>
                  <a:gd name="connsiteY48" fmla="*/ 4013831 h 4502900"/>
                  <a:gd name="connsiteX49" fmla="*/ 3552041 w 3853718"/>
                  <a:gd name="connsiteY49" fmla="*/ 4249392 h 4502900"/>
                  <a:gd name="connsiteX50" fmla="*/ 3559039 w 3853718"/>
                  <a:gd name="connsiteY50" fmla="*/ 4261054 h 4502900"/>
                  <a:gd name="connsiteX51" fmla="*/ 3659328 w 3853718"/>
                  <a:gd name="connsiteY51" fmla="*/ 4160765 h 4502900"/>
                  <a:gd name="connsiteX52" fmla="*/ 3794597 w 3853718"/>
                  <a:gd name="connsiteY52" fmla="*/ 3318817 h 4502900"/>
                  <a:gd name="connsiteX53" fmla="*/ 3113577 w 3853718"/>
                  <a:gd name="connsiteY53" fmla="*/ 3330479 h 4502900"/>
                  <a:gd name="connsiteX54" fmla="*/ 2805716 w 3853718"/>
                  <a:gd name="connsiteY54" fmla="*/ 3883225 h 4502900"/>
                  <a:gd name="connsiteX55" fmla="*/ 2826707 w 3853718"/>
                  <a:gd name="connsiteY55" fmla="*/ 4067474 h 4502900"/>
                  <a:gd name="connsiteX56" fmla="*/ 2961979 w 3853718"/>
                  <a:gd name="connsiteY56" fmla="*/ 4062811 h 4502900"/>
                  <a:gd name="connsiteX57" fmla="*/ 3064600 w 3853718"/>
                  <a:gd name="connsiteY57" fmla="*/ 4046483 h 4502900"/>
                  <a:gd name="connsiteX58" fmla="*/ 3078593 w 3853718"/>
                  <a:gd name="connsiteY58" fmla="*/ 3871563 h 4502900"/>
                  <a:gd name="connsiteX59" fmla="*/ 3141563 w 3853718"/>
                  <a:gd name="connsiteY59" fmla="*/ 3295495 h 4502900"/>
                  <a:gd name="connsiteX60" fmla="*/ 3113577 w 3853718"/>
                  <a:gd name="connsiteY60" fmla="*/ 3332810 h 4502900"/>
                  <a:gd name="connsiteX61" fmla="*/ 2591148 w 3853718"/>
                  <a:gd name="connsiteY61" fmla="*/ 2502524 h 4502900"/>
                  <a:gd name="connsiteX62" fmla="*/ 2565494 w 3853718"/>
                  <a:gd name="connsiteY62" fmla="*/ 2537508 h 4502900"/>
                  <a:gd name="connsiteX63" fmla="*/ 2570157 w 3853718"/>
                  <a:gd name="connsiteY63" fmla="*/ 2773066 h 4502900"/>
                  <a:gd name="connsiteX64" fmla="*/ 2553833 w 3853718"/>
                  <a:gd name="connsiteY64" fmla="*/ 2773066 h 4502900"/>
                  <a:gd name="connsiteX65" fmla="*/ 2549166 w 3853718"/>
                  <a:gd name="connsiteY65" fmla="*/ 2577155 h 4502900"/>
                  <a:gd name="connsiteX66" fmla="*/ 2432553 w 3853718"/>
                  <a:gd name="connsiteY66" fmla="*/ 2899009 h 4502900"/>
                  <a:gd name="connsiteX67" fmla="*/ 2432553 w 3853718"/>
                  <a:gd name="connsiteY67" fmla="*/ 2926995 h 4502900"/>
                  <a:gd name="connsiteX68" fmla="*/ 3153224 w 3853718"/>
                  <a:gd name="connsiteY68" fmla="*/ 2297283 h 4502900"/>
                  <a:gd name="connsiteX69" fmla="*/ 3080924 w 3853718"/>
                  <a:gd name="connsiteY69" fmla="*/ 2318274 h 4502900"/>
                  <a:gd name="connsiteX70" fmla="*/ 2591148 w 3853718"/>
                  <a:gd name="connsiteY70" fmla="*/ 2500192 h 4502900"/>
                  <a:gd name="connsiteX71" fmla="*/ 2455876 w 3853718"/>
                  <a:gd name="connsiteY71" fmla="*/ 3132236 h 4502900"/>
                  <a:gd name="connsiteX72" fmla="*/ 2392906 w 3853718"/>
                  <a:gd name="connsiteY72" fmla="*/ 3045940 h 4502900"/>
                  <a:gd name="connsiteX73" fmla="*/ 2094374 w 3853718"/>
                  <a:gd name="connsiteY73" fmla="*/ 2810382 h 4502900"/>
                  <a:gd name="connsiteX74" fmla="*/ 2054727 w 3853718"/>
                  <a:gd name="connsiteY74" fmla="*/ 2787059 h 4502900"/>
                  <a:gd name="connsiteX75" fmla="*/ 2455876 w 3853718"/>
                  <a:gd name="connsiteY75" fmla="*/ 3358465 h 4502900"/>
                  <a:gd name="connsiteX76" fmla="*/ 2455876 w 3853718"/>
                  <a:gd name="connsiteY76" fmla="*/ 3132236 h 4502900"/>
                  <a:gd name="connsiteX77" fmla="*/ 2127027 w 3853718"/>
                  <a:gd name="connsiteY77" fmla="*/ 2045400 h 4502900"/>
                  <a:gd name="connsiteX78" fmla="*/ 2141020 w 3853718"/>
                  <a:gd name="connsiteY78" fmla="*/ 2010416 h 4502900"/>
                  <a:gd name="connsiteX79" fmla="*/ 1980095 w 3853718"/>
                  <a:gd name="connsiteY79" fmla="*/ 1735207 h 4502900"/>
                  <a:gd name="connsiteX80" fmla="*/ 1966099 w 3853718"/>
                  <a:gd name="connsiteY80" fmla="*/ 1739871 h 4502900"/>
                  <a:gd name="connsiteX81" fmla="*/ 1893800 w 3853718"/>
                  <a:gd name="connsiteY81" fmla="*/ 1802844 h 4502900"/>
                  <a:gd name="connsiteX82" fmla="*/ 2127027 w 3853718"/>
                  <a:gd name="connsiteY82" fmla="*/ 2043065 h 4502900"/>
                  <a:gd name="connsiteX83" fmla="*/ 2640125 w 3853718"/>
                  <a:gd name="connsiteY83" fmla="*/ 2229647 h 4502900"/>
                  <a:gd name="connsiteX84" fmla="*/ 2668114 w 3853718"/>
                  <a:gd name="connsiteY84" fmla="*/ 2206324 h 4502900"/>
                  <a:gd name="connsiteX85" fmla="*/ 2656453 w 3853718"/>
                  <a:gd name="connsiteY85" fmla="*/ 1994088 h 4502900"/>
                  <a:gd name="connsiteX86" fmla="*/ 2598146 w 3853718"/>
                  <a:gd name="connsiteY86" fmla="*/ 2003418 h 4502900"/>
                  <a:gd name="connsiteX87" fmla="*/ 2542171 w 3853718"/>
                  <a:gd name="connsiteY87" fmla="*/ 2050063 h 4502900"/>
                  <a:gd name="connsiteX88" fmla="*/ 2574824 w 3853718"/>
                  <a:gd name="connsiteY88" fmla="*/ 2166677 h 4502900"/>
                  <a:gd name="connsiteX89" fmla="*/ 2637794 w 3853718"/>
                  <a:gd name="connsiteY89" fmla="*/ 2229647 h 4502900"/>
                  <a:gd name="connsiteX90" fmla="*/ 1891468 w 3853718"/>
                  <a:gd name="connsiteY90" fmla="*/ 2763737 h 4502900"/>
                  <a:gd name="connsiteX91" fmla="*/ 2026741 w 3853718"/>
                  <a:gd name="connsiteY91" fmla="*/ 2964311 h 4502900"/>
                  <a:gd name="connsiteX92" fmla="*/ 1893800 w 3853718"/>
                  <a:gd name="connsiteY92" fmla="*/ 2563162 h 4502900"/>
                  <a:gd name="connsiteX93" fmla="*/ 1882138 w 3853718"/>
                  <a:gd name="connsiteY93" fmla="*/ 2607476 h 4502900"/>
                  <a:gd name="connsiteX94" fmla="*/ 1858816 w 3853718"/>
                  <a:gd name="connsiteY94" fmla="*/ 2735750 h 4502900"/>
                  <a:gd name="connsiteX95" fmla="*/ 1889136 w 3853718"/>
                  <a:gd name="connsiteY95" fmla="*/ 2766068 h 4502900"/>
                  <a:gd name="connsiteX96" fmla="*/ 3232522 w 3853718"/>
                  <a:gd name="connsiteY96" fmla="*/ 3090254 h 4502900"/>
                  <a:gd name="connsiteX97" fmla="*/ 3377121 w 3853718"/>
                  <a:gd name="connsiteY97" fmla="*/ 2770735 h 4502900"/>
                  <a:gd name="connsiteX98" fmla="*/ 3353798 w 3853718"/>
                  <a:gd name="connsiteY98" fmla="*/ 2770735 h 4502900"/>
                  <a:gd name="connsiteX99" fmla="*/ 3262842 w 3853718"/>
                  <a:gd name="connsiteY99" fmla="*/ 2894343 h 4502900"/>
                  <a:gd name="connsiteX100" fmla="*/ 3223192 w 3853718"/>
                  <a:gd name="connsiteY100" fmla="*/ 3080924 h 4502900"/>
                  <a:gd name="connsiteX101" fmla="*/ 3234853 w 3853718"/>
                  <a:gd name="connsiteY101" fmla="*/ 3090254 h 4502900"/>
                  <a:gd name="connsiteX102" fmla="*/ 2537505 w 3853718"/>
                  <a:gd name="connsiteY102" fmla="*/ 2423226 h 4502900"/>
                  <a:gd name="connsiteX103" fmla="*/ 2542171 w 3853718"/>
                  <a:gd name="connsiteY103" fmla="*/ 2392906 h 4502900"/>
                  <a:gd name="connsiteX104" fmla="*/ 2509519 w 3853718"/>
                  <a:gd name="connsiteY104" fmla="*/ 2266965 h 4502900"/>
                  <a:gd name="connsiteX105" fmla="*/ 2488528 w 3853718"/>
                  <a:gd name="connsiteY105" fmla="*/ 2262299 h 4502900"/>
                  <a:gd name="connsiteX106" fmla="*/ 2343928 w 3853718"/>
                  <a:gd name="connsiteY106" fmla="*/ 2068723 h 4502900"/>
                  <a:gd name="connsiteX107" fmla="*/ 2325269 w 3853718"/>
                  <a:gd name="connsiteY107" fmla="*/ 2022077 h 4502900"/>
                  <a:gd name="connsiteX108" fmla="*/ 2313608 w 3853718"/>
                  <a:gd name="connsiteY108" fmla="*/ 2017411 h 4502900"/>
                  <a:gd name="connsiteX109" fmla="*/ 2301947 w 3853718"/>
                  <a:gd name="connsiteY109" fmla="*/ 2033739 h 4502900"/>
                  <a:gd name="connsiteX110" fmla="*/ 2467537 w 3853718"/>
                  <a:gd name="connsiteY110" fmla="*/ 2278627 h 4502900"/>
                  <a:gd name="connsiteX111" fmla="*/ 2537505 w 3853718"/>
                  <a:gd name="connsiteY111" fmla="*/ 2423226 h 4502900"/>
                  <a:gd name="connsiteX112" fmla="*/ 2094374 w 3853718"/>
                  <a:gd name="connsiteY112" fmla="*/ 3090254 h 4502900"/>
                  <a:gd name="connsiteX113" fmla="*/ 2099040 w 3853718"/>
                  <a:gd name="connsiteY113" fmla="*/ 3064600 h 4502900"/>
                  <a:gd name="connsiteX114" fmla="*/ 2054727 w 3853718"/>
                  <a:gd name="connsiteY114" fmla="*/ 2929327 h 4502900"/>
                  <a:gd name="connsiteX115" fmla="*/ 2040734 w 3853718"/>
                  <a:gd name="connsiteY115" fmla="*/ 2906004 h 4502900"/>
                  <a:gd name="connsiteX116" fmla="*/ 2040734 w 3853718"/>
                  <a:gd name="connsiteY116" fmla="*/ 2943323 h 4502900"/>
                  <a:gd name="connsiteX117" fmla="*/ 2052395 w 3853718"/>
                  <a:gd name="connsiteY117" fmla="*/ 3015623 h 4502900"/>
                  <a:gd name="connsiteX118" fmla="*/ 2092042 w 3853718"/>
                  <a:gd name="connsiteY118" fmla="*/ 3090254 h 4502900"/>
                  <a:gd name="connsiteX119" fmla="*/ 1599935 w 3853718"/>
                  <a:gd name="connsiteY119" fmla="*/ 2703098 h 4502900"/>
                  <a:gd name="connsiteX120" fmla="*/ 1553289 w 3853718"/>
                  <a:gd name="connsiteY120" fmla="*/ 3174215 h 4502900"/>
                  <a:gd name="connsiteX121" fmla="*/ 1511307 w 3853718"/>
                  <a:gd name="connsiteY121" fmla="*/ 3321149 h 4502900"/>
                  <a:gd name="connsiteX122" fmla="*/ 1494983 w 3853718"/>
                  <a:gd name="connsiteY122" fmla="*/ 3470415 h 4502900"/>
                  <a:gd name="connsiteX123" fmla="*/ 1156804 w 3853718"/>
                  <a:gd name="connsiteY123" fmla="*/ 3831916 h 4502900"/>
                  <a:gd name="connsiteX124" fmla="*/ 1077506 w 3853718"/>
                  <a:gd name="connsiteY124" fmla="*/ 4207411 h 4502900"/>
                  <a:gd name="connsiteX125" fmla="*/ 1089168 w 3853718"/>
                  <a:gd name="connsiteY125" fmla="*/ 4249392 h 4502900"/>
                  <a:gd name="connsiteX126" fmla="*/ 1427346 w 3853718"/>
                  <a:gd name="connsiteY126" fmla="*/ 3892554 h 4502900"/>
                  <a:gd name="connsiteX127" fmla="*/ 1613928 w 3853718"/>
                  <a:gd name="connsiteY127" fmla="*/ 2682107 h 4502900"/>
                  <a:gd name="connsiteX128" fmla="*/ 1602266 w 3853718"/>
                  <a:gd name="connsiteY128" fmla="*/ 2703098 h 4502900"/>
                  <a:gd name="connsiteX129" fmla="*/ 3374789 w 3853718"/>
                  <a:gd name="connsiteY129" fmla="*/ 4139774 h 4502900"/>
                  <a:gd name="connsiteX130" fmla="*/ 3437762 w 3853718"/>
                  <a:gd name="connsiteY130" fmla="*/ 4256388 h 4502900"/>
                  <a:gd name="connsiteX131" fmla="*/ 3437762 w 3853718"/>
                  <a:gd name="connsiteY131" fmla="*/ 4345015 h 4502900"/>
                  <a:gd name="connsiteX132" fmla="*/ 3519392 w 3853718"/>
                  <a:gd name="connsiteY132" fmla="*/ 4268049 h 4502900"/>
                  <a:gd name="connsiteX133" fmla="*/ 3456419 w 3853718"/>
                  <a:gd name="connsiteY133" fmla="*/ 4034822 h 4502900"/>
                  <a:gd name="connsiteX134" fmla="*/ 3377121 w 3853718"/>
                  <a:gd name="connsiteY134" fmla="*/ 4137442 h 4502900"/>
                  <a:gd name="connsiteX135" fmla="*/ 2707762 w 3853718"/>
                  <a:gd name="connsiteY135" fmla="*/ 1749200 h 4502900"/>
                  <a:gd name="connsiteX136" fmla="*/ 2689102 w 3853718"/>
                  <a:gd name="connsiteY136" fmla="*/ 1721214 h 4502900"/>
                  <a:gd name="connsiteX137" fmla="*/ 2605141 w 3853718"/>
                  <a:gd name="connsiteY137" fmla="*/ 1669903 h 4502900"/>
                  <a:gd name="connsiteX138" fmla="*/ 2644792 w 3853718"/>
                  <a:gd name="connsiteY138" fmla="*/ 1858819 h 4502900"/>
                  <a:gd name="connsiteX139" fmla="*/ 2707762 w 3853718"/>
                  <a:gd name="connsiteY139" fmla="*/ 1749200 h 4502900"/>
                  <a:gd name="connsiteX140" fmla="*/ 3323481 w 3853718"/>
                  <a:gd name="connsiteY140" fmla="*/ 3691980 h 4502900"/>
                  <a:gd name="connsiteX141" fmla="*/ 3559039 w 3853718"/>
                  <a:gd name="connsiteY141" fmla="*/ 3531053 h 4502900"/>
                  <a:gd name="connsiteX142" fmla="*/ 3323481 w 3853718"/>
                  <a:gd name="connsiteY142" fmla="*/ 3691980 h 4502900"/>
                  <a:gd name="connsiteX143" fmla="*/ 2054727 w 3853718"/>
                  <a:gd name="connsiteY143" fmla="*/ 1688562 h 4502900"/>
                  <a:gd name="connsiteX144" fmla="*/ 2005750 w 3853718"/>
                  <a:gd name="connsiteY144" fmla="*/ 1672237 h 4502900"/>
                  <a:gd name="connsiteX145" fmla="*/ 2054727 w 3853718"/>
                  <a:gd name="connsiteY145" fmla="*/ 1798177 h 4502900"/>
                  <a:gd name="connsiteX146" fmla="*/ 2054727 w 3853718"/>
                  <a:gd name="connsiteY146" fmla="*/ 1688562 h 4502900"/>
                  <a:gd name="connsiteX147" fmla="*/ 1105495 w 3853718"/>
                  <a:gd name="connsiteY147" fmla="*/ 2973641 h 4502900"/>
                  <a:gd name="connsiteX148" fmla="*/ 1014536 w 3853718"/>
                  <a:gd name="connsiteY148" fmla="*/ 2430224 h 4502900"/>
                  <a:gd name="connsiteX149" fmla="*/ 946900 w 3853718"/>
                  <a:gd name="connsiteY149" fmla="*/ 2481533 h 4502900"/>
                  <a:gd name="connsiteX150" fmla="*/ 827955 w 3853718"/>
                  <a:gd name="connsiteY150" fmla="*/ 2504855 h 4502900"/>
                  <a:gd name="connsiteX151" fmla="*/ 767316 w 3853718"/>
                  <a:gd name="connsiteY151" fmla="*/ 2493194 h 4502900"/>
                  <a:gd name="connsiteX152" fmla="*/ 767316 w 3853718"/>
                  <a:gd name="connsiteY152" fmla="*/ 2565494 h 4502900"/>
                  <a:gd name="connsiteX153" fmla="*/ 783641 w 3853718"/>
                  <a:gd name="connsiteY153" fmla="*/ 2801052 h 4502900"/>
                  <a:gd name="connsiteX154" fmla="*/ 741659 w 3853718"/>
                  <a:gd name="connsiteY154" fmla="*/ 3076261 h 4502900"/>
                  <a:gd name="connsiteX155" fmla="*/ 611053 w 3853718"/>
                  <a:gd name="connsiteY155" fmla="*/ 3447092 h 4502900"/>
                  <a:gd name="connsiteX156" fmla="*/ 811627 w 3853718"/>
                  <a:gd name="connsiteY156" fmla="*/ 3554376 h 4502900"/>
                  <a:gd name="connsiteX157" fmla="*/ 1007538 w 3853718"/>
                  <a:gd name="connsiteY157" fmla="*/ 3330479 h 4502900"/>
                  <a:gd name="connsiteX158" fmla="*/ 1103161 w 3853718"/>
                  <a:gd name="connsiteY158" fmla="*/ 2973641 h 4502900"/>
                  <a:gd name="connsiteX159" fmla="*/ 223897 w 3853718"/>
                  <a:gd name="connsiteY159" fmla="*/ 767316 h 4502900"/>
                  <a:gd name="connsiteX160" fmla="*/ 230895 w 3853718"/>
                  <a:gd name="connsiteY160" fmla="*/ 767316 h 4502900"/>
                  <a:gd name="connsiteX161" fmla="*/ 235558 w 3853718"/>
                  <a:gd name="connsiteY161" fmla="*/ 767316 h 4502900"/>
                  <a:gd name="connsiteX162" fmla="*/ 219234 w 3853718"/>
                  <a:gd name="connsiteY162" fmla="*/ 683355 h 4502900"/>
                  <a:gd name="connsiteX163" fmla="*/ 202906 w 3853718"/>
                  <a:gd name="connsiteY163" fmla="*/ 720671 h 4502900"/>
                  <a:gd name="connsiteX164" fmla="*/ 212236 w 3853718"/>
                  <a:gd name="connsiteY164" fmla="*/ 760319 h 4502900"/>
                  <a:gd name="connsiteX165" fmla="*/ 223897 w 3853718"/>
                  <a:gd name="connsiteY165" fmla="*/ 769648 h 4502900"/>
                  <a:gd name="connsiteX166" fmla="*/ 1254758 w 3853718"/>
                  <a:gd name="connsiteY166" fmla="*/ 970223 h 4502900"/>
                  <a:gd name="connsiteX167" fmla="*/ 1264088 w 3853718"/>
                  <a:gd name="connsiteY167" fmla="*/ 977220 h 4502900"/>
                  <a:gd name="connsiteX168" fmla="*/ 1275749 w 3853718"/>
                  <a:gd name="connsiteY168" fmla="*/ 928243 h 4502900"/>
                  <a:gd name="connsiteX169" fmla="*/ 1173129 w 3853718"/>
                  <a:gd name="connsiteY169" fmla="*/ 550414 h 4502900"/>
                  <a:gd name="connsiteX170" fmla="*/ 1135813 w 3853718"/>
                  <a:gd name="connsiteY170" fmla="*/ 571405 h 4502900"/>
                  <a:gd name="connsiteX171" fmla="*/ 1187125 w 3853718"/>
                  <a:gd name="connsiteY171" fmla="*/ 757987 h 4502900"/>
                  <a:gd name="connsiteX172" fmla="*/ 1257093 w 3853718"/>
                  <a:gd name="connsiteY172" fmla="*/ 970223 h 4502900"/>
                  <a:gd name="connsiteX173" fmla="*/ 1107827 w 3853718"/>
                  <a:gd name="connsiteY173" fmla="*/ 419808 h 4502900"/>
                  <a:gd name="connsiteX174" fmla="*/ 1093834 w 3853718"/>
                  <a:gd name="connsiteY174" fmla="*/ 417476 h 4502900"/>
                  <a:gd name="connsiteX175" fmla="*/ 1117157 w 3853718"/>
                  <a:gd name="connsiteY175" fmla="*/ 503769 h 4502900"/>
                  <a:gd name="connsiteX176" fmla="*/ 1124152 w 3853718"/>
                  <a:gd name="connsiteY176" fmla="*/ 494442 h 4502900"/>
                  <a:gd name="connsiteX177" fmla="*/ 1135813 w 3853718"/>
                  <a:gd name="connsiteY177" fmla="*/ 450129 h 4502900"/>
                  <a:gd name="connsiteX178" fmla="*/ 1110159 w 3853718"/>
                  <a:gd name="connsiteY178" fmla="*/ 419808 h 4502900"/>
                  <a:gd name="connsiteX179" fmla="*/ 247220 w 3853718"/>
                  <a:gd name="connsiteY179" fmla="*/ 820960 h 4502900"/>
                  <a:gd name="connsiteX180" fmla="*/ 226229 w 3853718"/>
                  <a:gd name="connsiteY180" fmla="*/ 820960 h 4502900"/>
                  <a:gd name="connsiteX181" fmla="*/ 205238 w 3853718"/>
                  <a:gd name="connsiteY181" fmla="*/ 820960 h 4502900"/>
                  <a:gd name="connsiteX182" fmla="*/ 223897 w 3853718"/>
                  <a:gd name="connsiteY182" fmla="*/ 925912 h 4502900"/>
                  <a:gd name="connsiteX183" fmla="*/ 242556 w 3853718"/>
                  <a:gd name="connsiteY183" fmla="*/ 925912 h 4502900"/>
                  <a:gd name="connsiteX184" fmla="*/ 244888 w 3853718"/>
                  <a:gd name="connsiteY184" fmla="*/ 925912 h 4502900"/>
                  <a:gd name="connsiteX185" fmla="*/ 249551 w 3853718"/>
                  <a:gd name="connsiteY185" fmla="*/ 925912 h 4502900"/>
                  <a:gd name="connsiteX186" fmla="*/ 254218 w 3853718"/>
                  <a:gd name="connsiteY186" fmla="*/ 925912 h 4502900"/>
                  <a:gd name="connsiteX187" fmla="*/ 268211 w 3853718"/>
                  <a:gd name="connsiteY187" fmla="*/ 916582 h 4502900"/>
                  <a:gd name="connsiteX188" fmla="*/ 249551 w 3853718"/>
                  <a:gd name="connsiteY188" fmla="*/ 834953 h 4502900"/>
                  <a:gd name="connsiteX189" fmla="*/ 247220 w 3853718"/>
                  <a:gd name="connsiteY189" fmla="*/ 823291 h 4502900"/>
                  <a:gd name="connsiteX190" fmla="*/ 790639 w 3853718"/>
                  <a:gd name="connsiteY190" fmla="*/ 1315399 h 4502900"/>
                  <a:gd name="connsiteX191" fmla="*/ 583067 w 3853718"/>
                  <a:gd name="connsiteY191" fmla="*/ 1371374 h 4502900"/>
                  <a:gd name="connsiteX192" fmla="*/ 193576 w 3853718"/>
                  <a:gd name="connsiteY192" fmla="*/ 1156804 h 4502900"/>
                  <a:gd name="connsiteX193" fmla="*/ 142268 w 3853718"/>
                  <a:gd name="connsiteY193" fmla="*/ 1042525 h 4502900"/>
                  <a:gd name="connsiteX194" fmla="*/ 0 w 3853718"/>
                  <a:gd name="connsiteY194" fmla="*/ 620382 h 4502900"/>
                  <a:gd name="connsiteX195" fmla="*/ 277540 w 3853718"/>
                  <a:gd name="connsiteY195" fmla="*/ 146934 h 4502900"/>
                  <a:gd name="connsiteX196" fmla="*/ 293865 w 3853718"/>
                  <a:gd name="connsiteY196" fmla="*/ 135273 h 4502900"/>
                  <a:gd name="connsiteX197" fmla="*/ 813962 w 3853718"/>
                  <a:gd name="connsiteY197" fmla="*/ 0 h 4502900"/>
                  <a:gd name="connsiteX198" fmla="*/ 1236102 w 3853718"/>
                  <a:gd name="connsiteY198" fmla="*/ 249554 h 4502900"/>
                  <a:gd name="connsiteX199" fmla="*/ 1338722 w 3853718"/>
                  <a:gd name="connsiteY199" fmla="*/ 813962 h 4502900"/>
                  <a:gd name="connsiteX200" fmla="*/ 1329392 w 3853718"/>
                  <a:gd name="connsiteY200" fmla="*/ 851277 h 4502900"/>
                  <a:gd name="connsiteX201" fmla="*/ 1292077 w 3853718"/>
                  <a:gd name="connsiteY201" fmla="*/ 921246 h 4502900"/>
                  <a:gd name="connsiteX202" fmla="*/ 1201118 w 3853718"/>
                  <a:gd name="connsiteY202" fmla="*/ 524760 h 4502900"/>
                  <a:gd name="connsiteX203" fmla="*/ 1217442 w 3853718"/>
                  <a:gd name="connsiteY203" fmla="*/ 501437 h 4502900"/>
                  <a:gd name="connsiteX204" fmla="*/ 1226772 w 3853718"/>
                  <a:gd name="connsiteY204" fmla="*/ 417476 h 4502900"/>
                  <a:gd name="connsiteX205" fmla="*/ 1226772 w 3853718"/>
                  <a:gd name="connsiteY205" fmla="*/ 417476 h 4502900"/>
                  <a:gd name="connsiteX206" fmla="*/ 1177795 w 3853718"/>
                  <a:gd name="connsiteY206" fmla="*/ 361501 h 4502900"/>
                  <a:gd name="connsiteX207" fmla="*/ 1159136 w 3853718"/>
                  <a:gd name="connsiteY207" fmla="*/ 354506 h 4502900"/>
                  <a:gd name="connsiteX208" fmla="*/ 1126483 w 3853718"/>
                  <a:gd name="connsiteY208" fmla="*/ 244888 h 4502900"/>
                  <a:gd name="connsiteX209" fmla="*/ 1112490 w 3853718"/>
                  <a:gd name="connsiteY209" fmla="*/ 226232 h 4502900"/>
                  <a:gd name="connsiteX210" fmla="*/ 1131150 w 3853718"/>
                  <a:gd name="connsiteY210" fmla="*/ 347508 h 4502900"/>
                  <a:gd name="connsiteX211" fmla="*/ 1077506 w 3853718"/>
                  <a:gd name="connsiteY211" fmla="*/ 352172 h 4502900"/>
                  <a:gd name="connsiteX212" fmla="*/ 1040191 w 3853718"/>
                  <a:gd name="connsiteY212" fmla="*/ 226232 h 4502900"/>
                  <a:gd name="connsiteX213" fmla="*/ 1023866 w 3853718"/>
                  <a:gd name="connsiteY213" fmla="*/ 172588 h 4502900"/>
                  <a:gd name="connsiteX214" fmla="*/ 1009870 w 3853718"/>
                  <a:gd name="connsiteY214" fmla="*/ 160927 h 4502900"/>
                  <a:gd name="connsiteX215" fmla="*/ 1042522 w 3853718"/>
                  <a:gd name="connsiteY215" fmla="*/ 363833 h 4502900"/>
                  <a:gd name="connsiteX216" fmla="*/ 1012204 w 3853718"/>
                  <a:gd name="connsiteY216" fmla="*/ 380161 h 4502900"/>
                  <a:gd name="connsiteX217" fmla="*/ 970223 w 3853718"/>
                  <a:gd name="connsiteY217" fmla="*/ 447797 h 4502900"/>
                  <a:gd name="connsiteX218" fmla="*/ 984216 w 3853718"/>
                  <a:gd name="connsiteY218" fmla="*/ 520097 h 4502900"/>
                  <a:gd name="connsiteX219" fmla="*/ 988882 w 3853718"/>
                  <a:gd name="connsiteY219" fmla="*/ 536421 h 4502900"/>
                  <a:gd name="connsiteX220" fmla="*/ 1044854 w 3853718"/>
                  <a:gd name="connsiteY220" fmla="*/ 730001 h 4502900"/>
                  <a:gd name="connsiteX221" fmla="*/ 1068177 w 3853718"/>
                  <a:gd name="connsiteY221" fmla="*/ 748657 h 4502900"/>
                  <a:gd name="connsiteX222" fmla="*/ 1075175 w 3853718"/>
                  <a:gd name="connsiteY222" fmla="*/ 748657 h 4502900"/>
                  <a:gd name="connsiteX223" fmla="*/ 1133481 w 3853718"/>
                  <a:gd name="connsiteY223" fmla="*/ 725335 h 4502900"/>
                  <a:gd name="connsiteX224" fmla="*/ 1135813 w 3853718"/>
                  <a:gd name="connsiteY224" fmla="*/ 720671 h 4502900"/>
                  <a:gd name="connsiteX225" fmla="*/ 1250095 w 3853718"/>
                  <a:gd name="connsiteY225" fmla="*/ 991214 h 4502900"/>
                  <a:gd name="connsiteX226" fmla="*/ 1110159 w 3853718"/>
                  <a:gd name="connsiteY226" fmla="*/ 1212779 h 4502900"/>
                  <a:gd name="connsiteX227" fmla="*/ 802300 w 3853718"/>
                  <a:gd name="connsiteY227" fmla="*/ 1306070 h 4502900"/>
                  <a:gd name="connsiteX228" fmla="*/ 792971 w 3853718"/>
                  <a:gd name="connsiteY228" fmla="*/ 1315399 h 4502900"/>
                  <a:gd name="connsiteX229" fmla="*/ 599392 w 3853718"/>
                  <a:gd name="connsiteY229" fmla="*/ 510767 h 4502900"/>
                  <a:gd name="connsiteX230" fmla="*/ 562076 w 3853718"/>
                  <a:gd name="connsiteY230" fmla="*/ 503769 h 4502900"/>
                  <a:gd name="connsiteX231" fmla="*/ 380158 w 3853718"/>
                  <a:gd name="connsiteY231" fmla="*/ 562076 h 4502900"/>
                  <a:gd name="connsiteX232" fmla="*/ 335847 w 3853718"/>
                  <a:gd name="connsiteY232" fmla="*/ 606389 h 4502900"/>
                  <a:gd name="connsiteX233" fmla="*/ 335847 w 3853718"/>
                  <a:gd name="connsiteY233" fmla="*/ 615719 h 4502900"/>
                  <a:gd name="connsiteX234" fmla="*/ 310190 w 3853718"/>
                  <a:gd name="connsiteY234" fmla="*/ 606389 h 4502900"/>
                  <a:gd name="connsiteX235" fmla="*/ 242556 w 3853718"/>
                  <a:gd name="connsiteY235" fmla="*/ 604058 h 4502900"/>
                  <a:gd name="connsiteX236" fmla="*/ 200574 w 3853718"/>
                  <a:gd name="connsiteY236" fmla="*/ 333515 h 4502900"/>
                  <a:gd name="connsiteX237" fmla="*/ 191245 w 3853718"/>
                  <a:gd name="connsiteY237" fmla="*/ 312524 h 4502900"/>
                  <a:gd name="connsiteX238" fmla="*/ 209904 w 3853718"/>
                  <a:gd name="connsiteY238" fmla="*/ 608721 h 4502900"/>
                  <a:gd name="connsiteX239" fmla="*/ 170254 w 3853718"/>
                  <a:gd name="connsiteY239" fmla="*/ 622717 h 4502900"/>
                  <a:gd name="connsiteX240" fmla="*/ 146931 w 3853718"/>
                  <a:gd name="connsiteY240" fmla="*/ 501437 h 4502900"/>
                  <a:gd name="connsiteX241" fmla="*/ 137604 w 3853718"/>
                  <a:gd name="connsiteY241" fmla="*/ 527092 h 4502900"/>
                  <a:gd name="connsiteX242" fmla="*/ 137604 w 3853718"/>
                  <a:gd name="connsiteY242" fmla="*/ 646040 h 4502900"/>
                  <a:gd name="connsiteX243" fmla="*/ 107284 w 3853718"/>
                  <a:gd name="connsiteY243" fmla="*/ 755655 h 4502900"/>
                  <a:gd name="connsiteX244" fmla="*/ 160927 w 3853718"/>
                  <a:gd name="connsiteY244" fmla="*/ 813962 h 4502900"/>
                  <a:gd name="connsiteX245" fmla="*/ 188913 w 3853718"/>
                  <a:gd name="connsiteY245" fmla="*/ 930575 h 4502900"/>
                  <a:gd name="connsiteX246" fmla="*/ 170254 w 3853718"/>
                  <a:gd name="connsiteY246" fmla="*/ 953898 h 4502900"/>
                  <a:gd name="connsiteX247" fmla="*/ 198243 w 3853718"/>
                  <a:gd name="connsiteY247" fmla="*/ 979552 h 4502900"/>
                  <a:gd name="connsiteX248" fmla="*/ 205238 w 3853718"/>
                  <a:gd name="connsiteY248" fmla="*/ 979552 h 4502900"/>
                  <a:gd name="connsiteX249" fmla="*/ 251883 w 3853718"/>
                  <a:gd name="connsiteY249" fmla="*/ 1082173 h 4502900"/>
                  <a:gd name="connsiteX250" fmla="*/ 233227 w 3853718"/>
                  <a:gd name="connsiteY250" fmla="*/ 981884 h 4502900"/>
                  <a:gd name="connsiteX251" fmla="*/ 256549 w 3853718"/>
                  <a:gd name="connsiteY251" fmla="*/ 981884 h 4502900"/>
                  <a:gd name="connsiteX252" fmla="*/ 268211 w 3853718"/>
                  <a:gd name="connsiteY252" fmla="*/ 981884 h 4502900"/>
                  <a:gd name="connsiteX253" fmla="*/ 282204 w 3853718"/>
                  <a:gd name="connsiteY253" fmla="*/ 981884 h 4502900"/>
                  <a:gd name="connsiteX254" fmla="*/ 338179 w 3853718"/>
                  <a:gd name="connsiteY254" fmla="*/ 1175463 h 4502900"/>
                  <a:gd name="connsiteX255" fmla="*/ 370831 w 3853718"/>
                  <a:gd name="connsiteY255" fmla="*/ 1243100 h 4502900"/>
                  <a:gd name="connsiteX256" fmla="*/ 310190 w 3853718"/>
                  <a:gd name="connsiteY256" fmla="*/ 977220 h 4502900"/>
                  <a:gd name="connsiteX257" fmla="*/ 335847 w 3853718"/>
                  <a:gd name="connsiteY257" fmla="*/ 965559 h 4502900"/>
                  <a:gd name="connsiteX258" fmla="*/ 375494 w 3853718"/>
                  <a:gd name="connsiteY258" fmla="*/ 900255 h 4502900"/>
                  <a:gd name="connsiteX259" fmla="*/ 370831 w 3853718"/>
                  <a:gd name="connsiteY259" fmla="*/ 820960 h 4502900"/>
                  <a:gd name="connsiteX260" fmla="*/ 265879 w 3853718"/>
                  <a:gd name="connsiteY260" fmla="*/ 769648 h 4502900"/>
                  <a:gd name="connsiteX261" fmla="*/ 265879 w 3853718"/>
                  <a:gd name="connsiteY261" fmla="*/ 762653 h 4502900"/>
                  <a:gd name="connsiteX262" fmla="*/ 249551 w 3853718"/>
                  <a:gd name="connsiteY262" fmla="*/ 664696 h 4502900"/>
                  <a:gd name="connsiteX263" fmla="*/ 277540 w 3853718"/>
                  <a:gd name="connsiteY263" fmla="*/ 660033 h 4502900"/>
                  <a:gd name="connsiteX264" fmla="*/ 282204 w 3853718"/>
                  <a:gd name="connsiteY264" fmla="*/ 660033 h 4502900"/>
                  <a:gd name="connsiteX265" fmla="*/ 326517 w 3853718"/>
                  <a:gd name="connsiteY265" fmla="*/ 657701 h 4502900"/>
                  <a:gd name="connsiteX266" fmla="*/ 342842 w 3853718"/>
                  <a:gd name="connsiteY266" fmla="*/ 636710 h 4502900"/>
                  <a:gd name="connsiteX267" fmla="*/ 347508 w 3853718"/>
                  <a:gd name="connsiteY267" fmla="*/ 643705 h 4502900"/>
                  <a:gd name="connsiteX268" fmla="*/ 384824 w 3853718"/>
                  <a:gd name="connsiteY268" fmla="*/ 650703 h 4502900"/>
                  <a:gd name="connsiteX269" fmla="*/ 447794 w 3853718"/>
                  <a:gd name="connsiteY269" fmla="*/ 629712 h 4502900"/>
                  <a:gd name="connsiteX270" fmla="*/ 524760 w 3853718"/>
                  <a:gd name="connsiteY270" fmla="*/ 865271 h 4502900"/>
                  <a:gd name="connsiteX271" fmla="*/ 559744 w 3853718"/>
                  <a:gd name="connsiteY271" fmla="*/ 909584 h 4502900"/>
                  <a:gd name="connsiteX272" fmla="*/ 583067 w 3853718"/>
                  <a:gd name="connsiteY272" fmla="*/ 916582 h 4502900"/>
                  <a:gd name="connsiteX273" fmla="*/ 601723 w 3853718"/>
                  <a:gd name="connsiteY273" fmla="*/ 911916 h 4502900"/>
                  <a:gd name="connsiteX274" fmla="*/ 611053 w 3853718"/>
                  <a:gd name="connsiteY274" fmla="*/ 879266 h 4502900"/>
                  <a:gd name="connsiteX275" fmla="*/ 522428 w 3853718"/>
                  <a:gd name="connsiteY275" fmla="*/ 608721 h 4502900"/>
                  <a:gd name="connsiteX276" fmla="*/ 569074 w 3853718"/>
                  <a:gd name="connsiteY276" fmla="*/ 594728 h 4502900"/>
                  <a:gd name="connsiteX277" fmla="*/ 613385 w 3853718"/>
                  <a:gd name="connsiteY277" fmla="*/ 550414 h 4502900"/>
                  <a:gd name="connsiteX278" fmla="*/ 601723 w 3853718"/>
                  <a:gd name="connsiteY278" fmla="*/ 515430 h 4502900"/>
                  <a:gd name="connsiteX279" fmla="*/ 723003 w 3853718"/>
                  <a:gd name="connsiteY279" fmla="*/ 804632 h 4502900"/>
                  <a:gd name="connsiteX280" fmla="*/ 797634 w 3853718"/>
                  <a:gd name="connsiteY280" fmla="*/ 825623 h 4502900"/>
                  <a:gd name="connsiteX281" fmla="*/ 830287 w 3853718"/>
                  <a:gd name="connsiteY281" fmla="*/ 823291 h 4502900"/>
                  <a:gd name="connsiteX282" fmla="*/ 932907 w 3853718"/>
                  <a:gd name="connsiteY282" fmla="*/ 767316 h 4502900"/>
                  <a:gd name="connsiteX283" fmla="*/ 977220 w 3853718"/>
                  <a:gd name="connsiteY283" fmla="*/ 657701 h 4502900"/>
                  <a:gd name="connsiteX284" fmla="*/ 972554 w 3853718"/>
                  <a:gd name="connsiteY284" fmla="*/ 522428 h 4502900"/>
                  <a:gd name="connsiteX285" fmla="*/ 944568 w 3853718"/>
                  <a:gd name="connsiteY285" fmla="*/ 461790 h 4502900"/>
                  <a:gd name="connsiteX286" fmla="*/ 944568 w 3853718"/>
                  <a:gd name="connsiteY286" fmla="*/ 461790 h 4502900"/>
                  <a:gd name="connsiteX287" fmla="*/ 888593 w 3853718"/>
                  <a:gd name="connsiteY287" fmla="*/ 433801 h 4502900"/>
                  <a:gd name="connsiteX288" fmla="*/ 746325 w 3853718"/>
                  <a:gd name="connsiteY288" fmla="*/ 438467 h 4502900"/>
                  <a:gd name="connsiteX289" fmla="*/ 685687 w 3853718"/>
                  <a:gd name="connsiteY289" fmla="*/ 473451 h 4502900"/>
                  <a:gd name="connsiteX290" fmla="*/ 678689 w 3853718"/>
                  <a:gd name="connsiteY290" fmla="*/ 473451 h 4502900"/>
                  <a:gd name="connsiteX291" fmla="*/ 634376 w 3853718"/>
                  <a:gd name="connsiteY291" fmla="*/ 573737 h 4502900"/>
                  <a:gd name="connsiteX292" fmla="*/ 634376 w 3853718"/>
                  <a:gd name="connsiteY292" fmla="*/ 583067 h 4502900"/>
                  <a:gd name="connsiteX293" fmla="*/ 648369 w 3853718"/>
                  <a:gd name="connsiteY293" fmla="*/ 711341 h 4502900"/>
                  <a:gd name="connsiteX294" fmla="*/ 718337 w 3853718"/>
                  <a:gd name="connsiteY294" fmla="*/ 804632 h 4502900"/>
                  <a:gd name="connsiteX295" fmla="*/ 820957 w 3853718"/>
                  <a:gd name="connsiteY295" fmla="*/ 767316 h 4502900"/>
                  <a:gd name="connsiteX296" fmla="*/ 825623 w 3853718"/>
                  <a:gd name="connsiteY296" fmla="*/ 767316 h 4502900"/>
                  <a:gd name="connsiteX297" fmla="*/ 830287 w 3853718"/>
                  <a:gd name="connsiteY297" fmla="*/ 764985 h 4502900"/>
                  <a:gd name="connsiteX298" fmla="*/ 841948 w 3853718"/>
                  <a:gd name="connsiteY298" fmla="*/ 755655 h 4502900"/>
                  <a:gd name="connsiteX299" fmla="*/ 860607 w 3853718"/>
                  <a:gd name="connsiteY299" fmla="*/ 730001 h 4502900"/>
                  <a:gd name="connsiteX300" fmla="*/ 881595 w 3853718"/>
                  <a:gd name="connsiteY300" fmla="*/ 650703 h 4502900"/>
                  <a:gd name="connsiteX301" fmla="*/ 881595 w 3853718"/>
                  <a:gd name="connsiteY301" fmla="*/ 559744 h 4502900"/>
                  <a:gd name="connsiteX302" fmla="*/ 851277 w 3853718"/>
                  <a:gd name="connsiteY302" fmla="*/ 499106 h 4502900"/>
                  <a:gd name="connsiteX303" fmla="*/ 813962 w 3853718"/>
                  <a:gd name="connsiteY303" fmla="*/ 489776 h 4502900"/>
                  <a:gd name="connsiteX304" fmla="*/ 795303 w 3853718"/>
                  <a:gd name="connsiteY304" fmla="*/ 489776 h 4502900"/>
                  <a:gd name="connsiteX305" fmla="*/ 792971 w 3853718"/>
                  <a:gd name="connsiteY305" fmla="*/ 489776 h 4502900"/>
                  <a:gd name="connsiteX306" fmla="*/ 753321 w 3853718"/>
                  <a:gd name="connsiteY306" fmla="*/ 536421 h 4502900"/>
                  <a:gd name="connsiteX307" fmla="*/ 739328 w 3853718"/>
                  <a:gd name="connsiteY307" fmla="*/ 552749 h 4502900"/>
                  <a:gd name="connsiteX308" fmla="*/ 736996 w 3853718"/>
                  <a:gd name="connsiteY308" fmla="*/ 587733 h 4502900"/>
                  <a:gd name="connsiteX309" fmla="*/ 748657 w 3853718"/>
                  <a:gd name="connsiteY309" fmla="*/ 685687 h 4502900"/>
                  <a:gd name="connsiteX310" fmla="*/ 785973 w 3853718"/>
                  <a:gd name="connsiteY310" fmla="*/ 746325 h 4502900"/>
                  <a:gd name="connsiteX311" fmla="*/ 813962 w 3853718"/>
                  <a:gd name="connsiteY311" fmla="*/ 764985 h 4502900"/>
                  <a:gd name="connsiteX312" fmla="*/ 823289 w 3853718"/>
                  <a:gd name="connsiteY312" fmla="*/ 769648 h 45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853718" h="4502900">
                    <a:moveTo>
                      <a:pt x="2819712" y="4438306"/>
                    </a:moveTo>
                    <a:cubicBezTo>
                      <a:pt x="2665780" y="4515269"/>
                      <a:pt x="2222649" y="4510605"/>
                      <a:pt x="2045397" y="4489614"/>
                    </a:cubicBezTo>
                    <a:cubicBezTo>
                      <a:pt x="1905461" y="4473290"/>
                      <a:pt x="1758530" y="4435974"/>
                      <a:pt x="1651243" y="4340349"/>
                    </a:cubicBezTo>
                    <a:cubicBezTo>
                      <a:pt x="1669903" y="4268049"/>
                      <a:pt x="1686227" y="4160765"/>
                      <a:pt x="1695557" y="4083799"/>
                    </a:cubicBezTo>
                    <a:cubicBezTo>
                      <a:pt x="1709550" y="3985845"/>
                      <a:pt x="1714216" y="3885556"/>
                      <a:pt x="1730541" y="3789934"/>
                    </a:cubicBezTo>
                    <a:lnTo>
                      <a:pt x="1807507" y="4013831"/>
                    </a:lnTo>
                    <a:lnTo>
                      <a:pt x="1816837" y="4018497"/>
                    </a:lnTo>
                    <a:cubicBezTo>
                      <a:pt x="1807507" y="3894886"/>
                      <a:pt x="1774855" y="3766611"/>
                      <a:pt x="1725878" y="3652330"/>
                    </a:cubicBezTo>
                    <a:cubicBezTo>
                      <a:pt x="1714216" y="3624344"/>
                      <a:pt x="1690894" y="3559039"/>
                      <a:pt x="1655910" y="3563705"/>
                    </a:cubicBezTo>
                    <a:cubicBezTo>
                      <a:pt x="1655910" y="3559039"/>
                      <a:pt x="1651243" y="3554376"/>
                      <a:pt x="1651243" y="3552044"/>
                    </a:cubicBezTo>
                    <a:cubicBezTo>
                      <a:pt x="1648912" y="3493737"/>
                      <a:pt x="1683896" y="3379456"/>
                      <a:pt x="1695557" y="3318817"/>
                    </a:cubicBezTo>
                    <a:cubicBezTo>
                      <a:pt x="1709550" y="3246518"/>
                      <a:pt x="1718880" y="3164888"/>
                      <a:pt x="1735207" y="3092586"/>
                    </a:cubicBezTo>
                    <a:cubicBezTo>
                      <a:pt x="1746869" y="3038945"/>
                      <a:pt x="1779518" y="2994632"/>
                      <a:pt x="1795846" y="2943323"/>
                    </a:cubicBezTo>
                    <a:cubicBezTo>
                      <a:pt x="1819168" y="3073929"/>
                      <a:pt x="1835493" y="3204536"/>
                      <a:pt x="1861147" y="3335142"/>
                    </a:cubicBezTo>
                    <a:cubicBezTo>
                      <a:pt x="1919454" y="3624344"/>
                      <a:pt x="2008081" y="3908879"/>
                      <a:pt x="2134024" y="4174758"/>
                    </a:cubicBezTo>
                    <a:lnTo>
                      <a:pt x="2145686" y="4181756"/>
                    </a:lnTo>
                    <a:lnTo>
                      <a:pt x="2570157" y="4289040"/>
                    </a:lnTo>
                    <a:cubicBezTo>
                      <a:pt x="2530510" y="4324024"/>
                      <a:pt x="2448881" y="4345015"/>
                      <a:pt x="2483865" y="4407985"/>
                    </a:cubicBezTo>
                    <a:cubicBezTo>
                      <a:pt x="2507187" y="4449967"/>
                      <a:pt x="2577155" y="4454630"/>
                      <a:pt x="2619134" y="4447635"/>
                    </a:cubicBezTo>
                    <a:cubicBezTo>
                      <a:pt x="2698432" y="4435974"/>
                      <a:pt x="2754407" y="4375333"/>
                      <a:pt x="2789391" y="4312363"/>
                    </a:cubicBezTo>
                    <a:cubicBezTo>
                      <a:pt x="2871020" y="4328687"/>
                      <a:pt x="2906004" y="4393992"/>
                      <a:pt x="2819712" y="4438306"/>
                    </a:cubicBezTo>
                    <a:close/>
                    <a:moveTo>
                      <a:pt x="3796929" y="3318817"/>
                    </a:moveTo>
                    <a:cubicBezTo>
                      <a:pt x="3736291" y="3036614"/>
                      <a:pt x="3647666" y="2761405"/>
                      <a:pt x="3559039" y="2486196"/>
                    </a:cubicBezTo>
                    <a:cubicBezTo>
                      <a:pt x="3575364" y="2672778"/>
                      <a:pt x="3633670" y="2868689"/>
                      <a:pt x="3649998" y="3052938"/>
                    </a:cubicBezTo>
                    <a:cubicBezTo>
                      <a:pt x="3649998" y="3064600"/>
                      <a:pt x="3652330" y="3073929"/>
                      <a:pt x="3649998" y="3085591"/>
                    </a:cubicBezTo>
                    <a:cubicBezTo>
                      <a:pt x="3647666" y="3097252"/>
                      <a:pt x="3577698" y="3188211"/>
                      <a:pt x="3563702" y="3211534"/>
                    </a:cubicBezTo>
                    <a:cubicBezTo>
                      <a:pt x="3538048" y="3253513"/>
                      <a:pt x="3510062" y="3311819"/>
                      <a:pt x="3482073" y="3349135"/>
                    </a:cubicBezTo>
                    <a:cubicBezTo>
                      <a:pt x="3477410" y="3353801"/>
                      <a:pt x="3472746" y="3360796"/>
                      <a:pt x="3465748" y="3360796"/>
                    </a:cubicBezTo>
                    <a:cubicBezTo>
                      <a:pt x="3451755" y="3360796"/>
                      <a:pt x="3302490" y="3197538"/>
                      <a:pt x="3274504" y="3181213"/>
                    </a:cubicBezTo>
                    <a:lnTo>
                      <a:pt x="3386451" y="2943323"/>
                    </a:lnTo>
                    <a:cubicBezTo>
                      <a:pt x="3346803" y="2975972"/>
                      <a:pt x="3328144" y="3034279"/>
                      <a:pt x="3283830" y="3057602"/>
                    </a:cubicBezTo>
                    <a:cubicBezTo>
                      <a:pt x="3260508" y="3104247"/>
                      <a:pt x="3211531" y="3171883"/>
                      <a:pt x="3195206" y="3213865"/>
                    </a:cubicBezTo>
                    <a:cubicBezTo>
                      <a:pt x="3192874" y="3223195"/>
                      <a:pt x="3178878" y="3288497"/>
                      <a:pt x="3178878" y="3295495"/>
                    </a:cubicBezTo>
                    <a:cubicBezTo>
                      <a:pt x="3178878" y="3304824"/>
                      <a:pt x="3223192" y="3374792"/>
                      <a:pt x="3232522" y="3393449"/>
                    </a:cubicBezTo>
                    <a:cubicBezTo>
                      <a:pt x="3260508" y="3456422"/>
                      <a:pt x="3297826" y="3549712"/>
                      <a:pt x="3288497" y="3617346"/>
                    </a:cubicBezTo>
                    <a:cubicBezTo>
                      <a:pt x="3283830" y="3649998"/>
                      <a:pt x="3255844" y="3668657"/>
                      <a:pt x="3265174" y="3705973"/>
                    </a:cubicBezTo>
                    <a:cubicBezTo>
                      <a:pt x="3276835" y="3705973"/>
                      <a:pt x="3279167" y="3701310"/>
                      <a:pt x="3283830" y="3694312"/>
                    </a:cubicBezTo>
                    <a:cubicBezTo>
                      <a:pt x="3304821" y="3670989"/>
                      <a:pt x="3321149" y="3633673"/>
                      <a:pt x="3344472" y="3610351"/>
                    </a:cubicBezTo>
                    <a:cubicBezTo>
                      <a:pt x="3402778" y="3549712"/>
                      <a:pt x="3533385" y="3479744"/>
                      <a:pt x="3619677" y="3500732"/>
                    </a:cubicBezTo>
                    <a:cubicBezTo>
                      <a:pt x="3670989" y="3514728"/>
                      <a:pt x="3759613" y="3612682"/>
                      <a:pt x="3773606" y="3663991"/>
                    </a:cubicBezTo>
                    <a:cubicBezTo>
                      <a:pt x="3719966" y="3645335"/>
                      <a:pt x="3645332" y="3524055"/>
                      <a:pt x="3596355" y="3519392"/>
                    </a:cubicBezTo>
                    <a:lnTo>
                      <a:pt x="3521723" y="3645335"/>
                    </a:lnTo>
                    <a:cubicBezTo>
                      <a:pt x="3570700" y="3640668"/>
                      <a:pt x="3673321" y="3673321"/>
                      <a:pt x="3715300" y="3701310"/>
                    </a:cubicBezTo>
                    <a:cubicBezTo>
                      <a:pt x="3722298" y="3705973"/>
                      <a:pt x="3731627" y="3708305"/>
                      <a:pt x="3729296" y="3719966"/>
                    </a:cubicBezTo>
                    <a:cubicBezTo>
                      <a:pt x="3656993" y="3703641"/>
                      <a:pt x="3596355" y="3677987"/>
                      <a:pt x="3519392" y="3684982"/>
                    </a:cubicBezTo>
                    <a:cubicBezTo>
                      <a:pt x="3465748" y="3689648"/>
                      <a:pt x="3430764" y="3717634"/>
                      <a:pt x="3384119" y="3731627"/>
                    </a:cubicBezTo>
                    <a:cubicBezTo>
                      <a:pt x="3405110" y="3740957"/>
                      <a:pt x="3545046" y="3743289"/>
                      <a:pt x="3549709" y="3764280"/>
                    </a:cubicBezTo>
                    <a:cubicBezTo>
                      <a:pt x="3549709" y="3773609"/>
                      <a:pt x="3468080" y="3866900"/>
                      <a:pt x="3470412" y="3929870"/>
                    </a:cubicBezTo>
                    <a:cubicBezTo>
                      <a:pt x="3470412" y="3957859"/>
                      <a:pt x="3491403" y="3985845"/>
                      <a:pt x="3486739" y="4013831"/>
                    </a:cubicBezTo>
                    <a:cubicBezTo>
                      <a:pt x="3538048" y="4076804"/>
                      <a:pt x="3559039" y="4170095"/>
                      <a:pt x="3552041" y="4249392"/>
                    </a:cubicBezTo>
                    <a:cubicBezTo>
                      <a:pt x="3552041" y="4254056"/>
                      <a:pt x="3545046" y="4265717"/>
                      <a:pt x="3559039" y="4261054"/>
                    </a:cubicBezTo>
                    <a:cubicBezTo>
                      <a:pt x="3566037" y="4258719"/>
                      <a:pt x="3647666" y="4174758"/>
                      <a:pt x="3659328" y="4160765"/>
                    </a:cubicBezTo>
                    <a:cubicBezTo>
                      <a:pt x="3913543" y="3873895"/>
                      <a:pt x="3871563" y="3673321"/>
                      <a:pt x="3794597" y="3318817"/>
                    </a:cubicBezTo>
                    <a:close/>
                    <a:moveTo>
                      <a:pt x="3113577" y="3330479"/>
                    </a:moveTo>
                    <a:cubicBezTo>
                      <a:pt x="3020286" y="3489071"/>
                      <a:pt x="2866357" y="3717634"/>
                      <a:pt x="2805716" y="3883225"/>
                    </a:cubicBezTo>
                    <a:cubicBezTo>
                      <a:pt x="2780061" y="3950861"/>
                      <a:pt x="2789391" y="4004504"/>
                      <a:pt x="2826707" y="4067474"/>
                    </a:cubicBezTo>
                    <a:cubicBezTo>
                      <a:pt x="2868689" y="4060476"/>
                      <a:pt x="2919997" y="4067474"/>
                      <a:pt x="2961979" y="4062811"/>
                    </a:cubicBezTo>
                    <a:cubicBezTo>
                      <a:pt x="2975972" y="4062811"/>
                      <a:pt x="3062265" y="4051150"/>
                      <a:pt x="3064600" y="4046483"/>
                    </a:cubicBezTo>
                    <a:cubicBezTo>
                      <a:pt x="3083256" y="3990508"/>
                      <a:pt x="3076261" y="3929870"/>
                      <a:pt x="3078593" y="3871563"/>
                    </a:cubicBezTo>
                    <a:cubicBezTo>
                      <a:pt x="3090254" y="3677987"/>
                      <a:pt x="3111245" y="3486739"/>
                      <a:pt x="3141563" y="3295495"/>
                    </a:cubicBezTo>
                    <a:cubicBezTo>
                      <a:pt x="3129901" y="3304824"/>
                      <a:pt x="3120572" y="3321149"/>
                      <a:pt x="3113577" y="3332810"/>
                    </a:cubicBezTo>
                    <a:close/>
                    <a:moveTo>
                      <a:pt x="2591148" y="2502524"/>
                    </a:moveTo>
                    <a:cubicBezTo>
                      <a:pt x="2577155" y="2509519"/>
                      <a:pt x="2572489" y="2525846"/>
                      <a:pt x="2565494" y="2537508"/>
                    </a:cubicBezTo>
                    <a:cubicBezTo>
                      <a:pt x="2581819" y="2563162"/>
                      <a:pt x="2579487" y="2766068"/>
                      <a:pt x="2570157" y="2773066"/>
                    </a:cubicBezTo>
                    <a:cubicBezTo>
                      <a:pt x="2570157" y="2773066"/>
                      <a:pt x="2558496" y="2773066"/>
                      <a:pt x="2553833" y="2773066"/>
                    </a:cubicBezTo>
                    <a:cubicBezTo>
                      <a:pt x="2563162" y="2712428"/>
                      <a:pt x="2542171" y="2635462"/>
                      <a:pt x="2549166" y="2577155"/>
                    </a:cubicBezTo>
                    <a:cubicBezTo>
                      <a:pt x="2497858" y="2677444"/>
                      <a:pt x="2460542" y="2789391"/>
                      <a:pt x="2432553" y="2899009"/>
                    </a:cubicBezTo>
                    <a:cubicBezTo>
                      <a:pt x="2432553" y="2903673"/>
                      <a:pt x="2418560" y="2931661"/>
                      <a:pt x="2432553" y="2926995"/>
                    </a:cubicBezTo>
                    <a:lnTo>
                      <a:pt x="3153224" y="2297283"/>
                    </a:lnTo>
                    <a:cubicBezTo>
                      <a:pt x="3132233" y="2297283"/>
                      <a:pt x="3101915" y="2308944"/>
                      <a:pt x="3080924" y="2318274"/>
                    </a:cubicBezTo>
                    <a:cubicBezTo>
                      <a:pt x="2917666" y="2376581"/>
                      <a:pt x="2756739" y="2444217"/>
                      <a:pt x="2591148" y="2500192"/>
                    </a:cubicBezTo>
                    <a:close/>
                    <a:moveTo>
                      <a:pt x="2455876" y="3132236"/>
                    </a:moveTo>
                    <a:cubicBezTo>
                      <a:pt x="2455876" y="3122906"/>
                      <a:pt x="2402235" y="3055270"/>
                      <a:pt x="2392906" y="3045940"/>
                    </a:cubicBezTo>
                    <a:cubicBezTo>
                      <a:pt x="2315940" y="2971309"/>
                      <a:pt x="2183002" y="2875687"/>
                      <a:pt x="2094374" y="2810382"/>
                    </a:cubicBezTo>
                    <a:cubicBezTo>
                      <a:pt x="2082713" y="2801052"/>
                      <a:pt x="2068720" y="2787059"/>
                      <a:pt x="2054727" y="2787059"/>
                    </a:cubicBezTo>
                    <a:cubicBezTo>
                      <a:pt x="2166677" y="2992300"/>
                      <a:pt x="2299615" y="3185876"/>
                      <a:pt x="2455876" y="3358465"/>
                    </a:cubicBezTo>
                    <a:lnTo>
                      <a:pt x="2455876" y="3132236"/>
                    </a:lnTo>
                    <a:close/>
                    <a:moveTo>
                      <a:pt x="2127027" y="2045400"/>
                    </a:moveTo>
                    <a:lnTo>
                      <a:pt x="2141020" y="2010416"/>
                    </a:lnTo>
                    <a:cubicBezTo>
                      <a:pt x="2087379" y="1919457"/>
                      <a:pt x="2026741" y="1828498"/>
                      <a:pt x="1980095" y="1735207"/>
                    </a:cubicBezTo>
                    <a:cubicBezTo>
                      <a:pt x="1970766" y="1732876"/>
                      <a:pt x="1970766" y="1735207"/>
                      <a:pt x="1966099" y="1739871"/>
                    </a:cubicBezTo>
                    <a:cubicBezTo>
                      <a:pt x="1942777" y="1756198"/>
                      <a:pt x="1917122" y="1786516"/>
                      <a:pt x="1893800" y="1802844"/>
                    </a:cubicBezTo>
                    <a:cubicBezTo>
                      <a:pt x="1984759" y="1870480"/>
                      <a:pt x="2050063" y="1963771"/>
                      <a:pt x="2127027" y="2043065"/>
                    </a:cubicBezTo>
                    <a:close/>
                    <a:moveTo>
                      <a:pt x="2640125" y="2229647"/>
                    </a:moveTo>
                    <a:cubicBezTo>
                      <a:pt x="2663448" y="2236645"/>
                      <a:pt x="2663448" y="2213322"/>
                      <a:pt x="2668114" y="2206324"/>
                    </a:cubicBezTo>
                    <a:lnTo>
                      <a:pt x="2656453" y="1994088"/>
                    </a:lnTo>
                    <a:cubicBezTo>
                      <a:pt x="2637794" y="1998755"/>
                      <a:pt x="2616803" y="1996420"/>
                      <a:pt x="2598146" y="2003418"/>
                    </a:cubicBezTo>
                    <a:cubicBezTo>
                      <a:pt x="2591148" y="2003418"/>
                      <a:pt x="2542171" y="2047732"/>
                      <a:pt x="2542171" y="2050063"/>
                    </a:cubicBezTo>
                    <a:cubicBezTo>
                      <a:pt x="2535173" y="2068723"/>
                      <a:pt x="2572489" y="2138691"/>
                      <a:pt x="2574824" y="2166677"/>
                    </a:cubicBezTo>
                    <a:cubicBezTo>
                      <a:pt x="2654118" y="2064056"/>
                      <a:pt x="2621469" y="2220320"/>
                      <a:pt x="2637794" y="2229647"/>
                    </a:cubicBezTo>
                    <a:close/>
                    <a:moveTo>
                      <a:pt x="1891468" y="2763737"/>
                    </a:moveTo>
                    <a:cubicBezTo>
                      <a:pt x="1938113" y="2829041"/>
                      <a:pt x="1977761" y="2901341"/>
                      <a:pt x="2026741" y="2964311"/>
                    </a:cubicBezTo>
                    <a:lnTo>
                      <a:pt x="1893800" y="2563162"/>
                    </a:lnTo>
                    <a:lnTo>
                      <a:pt x="1882138" y="2607476"/>
                    </a:lnTo>
                    <a:cubicBezTo>
                      <a:pt x="1882138" y="2651789"/>
                      <a:pt x="1870477" y="2693769"/>
                      <a:pt x="1858816" y="2735750"/>
                    </a:cubicBezTo>
                    <a:cubicBezTo>
                      <a:pt x="1872809" y="2735750"/>
                      <a:pt x="1882138" y="2754407"/>
                      <a:pt x="1889136" y="2766068"/>
                    </a:cubicBezTo>
                    <a:close/>
                    <a:moveTo>
                      <a:pt x="3232522" y="3090254"/>
                    </a:moveTo>
                    <a:lnTo>
                      <a:pt x="3377121" y="2770735"/>
                    </a:lnTo>
                    <a:lnTo>
                      <a:pt x="3353798" y="2770735"/>
                    </a:lnTo>
                    <a:cubicBezTo>
                      <a:pt x="3325812" y="2803387"/>
                      <a:pt x="3281499" y="2857027"/>
                      <a:pt x="3262842" y="2894343"/>
                    </a:cubicBezTo>
                    <a:cubicBezTo>
                      <a:pt x="3251181" y="2917666"/>
                      <a:pt x="3223192" y="3052938"/>
                      <a:pt x="3223192" y="3080924"/>
                    </a:cubicBezTo>
                    <a:cubicBezTo>
                      <a:pt x="3223192" y="3092586"/>
                      <a:pt x="3223192" y="3090254"/>
                      <a:pt x="3234853" y="3090254"/>
                    </a:cubicBezTo>
                    <a:close/>
                    <a:moveTo>
                      <a:pt x="2537505" y="2423226"/>
                    </a:moveTo>
                    <a:cubicBezTo>
                      <a:pt x="2549166" y="2423226"/>
                      <a:pt x="2542171" y="2399903"/>
                      <a:pt x="2542171" y="2392906"/>
                    </a:cubicBezTo>
                    <a:cubicBezTo>
                      <a:pt x="2537505" y="2357922"/>
                      <a:pt x="2523512" y="2301949"/>
                      <a:pt x="2509519" y="2266965"/>
                    </a:cubicBezTo>
                    <a:cubicBezTo>
                      <a:pt x="2504855" y="2280958"/>
                      <a:pt x="2493194" y="2266965"/>
                      <a:pt x="2488528" y="2262299"/>
                    </a:cubicBezTo>
                    <a:cubicBezTo>
                      <a:pt x="2437219" y="2215654"/>
                      <a:pt x="2378913" y="2129361"/>
                      <a:pt x="2343928" y="2068723"/>
                    </a:cubicBezTo>
                    <a:cubicBezTo>
                      <a:pt x="2334599" y="2052395"/>
                      <a:pt x="2332267" y="2031404"/>
                      <a:pt x="2325269" y="2022077"/>
                    </a:cubicBezTo>
                    <a:cubicBezTo>
                      <a:pt x="2325269" y="2022077"/>
                      <a:pt x="2315940" y="2022077"/>
                      <a:pt x="2313608" y="2017411"/>
                    </a:cubicBezTo>
                    <a:cubicBezTo>
                      <a:pt x="2313608" y="2017411"/>
                      <a:pt x="2304278" y="2031404"/>
                      <a:pt x="2301947" y="2033739"/>
                    </a:cubicBezTo>
                    <a:cubicBezTo>
                      <a:pt x="2322938" y="2131693"/>
                      <a:pt x="2416228" y="2199329"/>
                      <a:pt x="2467537" y="2278627"/>
                    </a:cubicBezTo>
                    <a:cubicBezTo>
                      <a:pt x="2495526" y="2322938"/>
                      <a:pt x="2514182" y="2378913"/>
                      <a:pt x="2537505" y="2423226"/>
                    </a:cubicBezTo>
                    <a:close/>
                    <a:moveTo>
                      <a:pt x="2094374" y="3090254"/>
                    </a:moveTo>
                    <a:cubicBezTo>
                      <a:pt x="2103704" y="3090254"/>
                      <a:pt x="2101372" y="3071598"/>
                      <a:pt x="2099040" y="3064600"/>
                    </a:cubicBezTo>
                    <a:cubicBezTo>
                      <a:pt x="2092042" y="3029616"/>
                      <a:pt x="2068720" y="2966646"/>
                      <a:pt x="2054727" y="2929327"/>
                    </a:cubicBezTo>
                    <a:cubicBezTo>
                      <a:pt x="2052395" y="2920000"/>
                      <a:pt x="2050063" y="2910671"/>
                      <a:pt x="2040734" y="2906004"/>
                    </a:cubicBezTo>
                    <a:cubicBezTo>
                      <a:pt x="2040734" y="2917666"/>
                      <a:pt x="2040734" y="2931661"/>
                      <a:pt x="2040734" y="2943323"/>
                    </a:cubicBezTo>
                    <a:cubicBezTo>
                      <a:pt x="2045397" y="2964311"/>
                      <a:pt x="2068720" y="2994632"/>
                      <a:pt x="2052395" y="3015623"/>
                    </a:cubicBezTo>
                    <a:cubicBezTo>
                      <a:pt x="2066388" y="3041277"/>
                      <a:pt x="2085047" y="3062268"/>
                      <a:pt x="2092042" y="3090254"/>
                    </a:cubicBezTo>
                    <a:close/>
                    <a:moveTo>
                      <a:pt x="1599935" y="2703098"/>
                    </a:moveTo>
                    <a:cubicBezTo>
                      <a:pt x="1583610" y="2859359"/>
                      <a:pt x="1578944" y="3017954"/>
                      <a:pt x="1553289" y="3174215"/>
                    </a:cubicBezTo>
                    <a:cubicBezTo>
                      <a:pt x="1543960" y="3225527"/>
                      <a:pt x="1515974" y="3286165"/>
                      <a:pt x="1511307" y="3321149"/>
                    </a:cubicBezTo>
                    <a:cubicBezTo>
                      <a:pt x="1501981" y="3379456"/>
                      <a:pt x="1520637" y="3398115"/>
                      <a:pt x="1494983" y="3470415"/>
                    </a:cubicBezTo>
                    <a:cubicBezTo>
                      <a:pt x="1427346" y="3649998"/>
                      <a:pt x="1266419" y="3698975"/>
                      <a:pt x="1156804" y="3831916"/>
                    </a:cubicBezTo>
                    <a:cubicBezTo>
                      <a:pt x="1079838" y="3925207"/>
                      <a:pt x="1070511" y="4090797"/>
                      <a:pt x="1077506" y="4207411"/>
                    </a:cubicBezTo>
                    <a:cubicBezTo>
                      <a:pt x="1077506" y="4216740"/>
                      <a:pt x="1077506" y="4244726"/>
                      <a:pt x="1089168" y="4249392"/>
                    </a:cubicBezTo>
                    <a:cubicBezTo>
                      <a:pt x="1154472" y="4093129"/>
                      <a:pt x="1292077" y="3983513"/>
                      <a:pt x="1427346" y="3892554"/>
                    </a:cubicBezTo>
                    <a:cubicBezTo>
                      <a:pt x="1562619" y="3505399"/>
                      <a:pt x="1613928" y="3092586"/>
                      <a:pt x="1613928" y="2682107"/>
                    </a:cubicBezTo>
                    <a:cubicBezTo>
                      <a:pt x="1604598" y="2682107"/>
                      <a:pt x="1602266" y="2693769"/>
                      <a:pt x="1602266" y="2703098"/>
                    </a:cubicBezTo>
                    <a:close/>
                    <a:moveTo>
                      <a:pt x="3374789" y="4139774"/>
                    </a:moveTo>
                    <a:cubicBezTo>
                      <a:pt x="3402778" y="4160765"/>
                      <a:pt x="3437762" y="4223735"/>
                      <a:pt x="3437762" y="4256388"/>
                    </a:cubicBezTo>
                    <a:lnTo>
                      <a:pt x="3437762" y="4345015"/>
                    </a:lnTo>
                    <a:cubicBezTo>
                      <a:pt x="3461085" y="4328687"/>
                      <a:pt x="3514725" y="4296038"/>
                      <a:pt x="3519392" y="4268049"/>
                    </a:cubicBezTo>
                    <a:cubicBezTo>
                      <a:pt x="3531053" y="4179424"/>
                      <a:pt x="3512394" y="4102458"/>
                      <a:pt x="3456419" y="4034822"/>
                    </a:cubicBezTo>
                    <a:lnTo>
                      <a:pt x="3377121" y="4137442"/>
                    </a:lnTo>
                    <a:close/>
                    <a:moveTo>
                      <a:pt x="2707762" y="1749200"/>
                    </a:moveTo>
                    <a:cubicBezTo>
                      <a:pt x="2707762" y="1739871"/>
                      <a:pt x="2696100" y="1728209"/>
                      <a:pt x="2689102" y="1721214"/>
                    </a:cubicBezTo>
                    <a:cubicBezTo>
                      <a:pt x="2682107" y="1714216"/>
                      <a:pt x="2609808" y="1665239"/>
                      <a:pt x="2605141" y="1669903"/>
                    </a:cubicBezTo>
                    <a:cubicBezTo>
                      <a:pt x="2616803" y="1732876"/>
                      <a:pt x="2621469" y="1798177"/>
                      <a:pt x="2644792" y="1858819"/>
                    </a:cubicBezTo>
                    <a:cubicBezTo>
                      <a:pt x="2670446" y="1847157"/>
                      <a:pt x="2710093" y="1772523"/>
                      <a:pt x="2707762" y="1749200"/>
                    </a:cubicBezTo>
                    <a:close/>
                    <a:moveTo>
                      <a:pt x="3323481" y="3691980"/>
                    </a:moveTo>
                    <a:lnTo>
                      <a:pt x="3559039" y="3531053"/>
                    </a:lnTo>
                    <a:cubicBezTo>
                      <a:pt x="3461085" y="3559039"/>
                      <a:pt x="3391117" y="3619680"/>
                      <a:pt x="3323481" y="3691980"/>
                    </a:cubicBezTo>
                    <a:close/>
                    <a:moveTo>
                      <a:pt x="2054727" y="1688562"/>
                    </a:moveTo>
                    <a:cubicBezTo>
                      <a:pt x="2040734" y="1674569"/>
                      <a:pt x="2033736" y="1637253"/>
                      <a:pt x="2005750" y="1672237"/>
                    </a:cubicBezTo>
                    <a:cubicBezTo>
                      <a:pt x="1970766" y="1714216"/>
                      <a:pt x="2026741" y="1765528"/>
                      <a:pt x="2054727" y="1798177"/>
                    </a:cubicBezTo>
                    <a:lnTo>
                      <a:pt x="2054727" y="1688562"/>
                    </a:lnTo>
                    <a:close/>
                    <a:moveTo>
                      <a:pt x="1105495" y="2973641"/>
                    </a:moveTo>
                    <a:lnTo>
                      <a:pt x="1014536" y="2430224"/>
                    </a:lnTo>
                    <a:cubicBezTo>
                      <a:pt x="988882" y="2439551"/>
                      <a:pt x="974886" y="2467540"/>
                      <a:pt x="946900" y="2481533"/>
                    </a:cubicBezTo>
                    <a:cubicBezTo>
                      <a:pt x="911916" y="2500192"/>
                      <a:pt x="867602" y="2509519"/>
                      <a:pt x="827955" y="2504855"/>
                    </a:cubicBezTo>
                    <a:cubicBezTo>
                      <a:pt x="820957" y="2504855"/>
                      <a:pt x="771980" y="2495526"/>
                      <a:pt x="767316" y="2493194"/>
                    </a:cubicBezTo>
                    <a:cubicBezTo>
                      <a:pt x="767316" y="2516517"/>
                      <a:pt x="767316" y="2542171"/>
                      <a:pt x="767316" y="2565494"/>
                    </a:cubicBezTo>
                    <a:cubicBezTo>
                      <a:pt x="771980" y="2637794"/>
                      <a:pt x="788305" y="2731084"/>
                      <a:pt x="783641" y="2801052"/>
                    </a:cubicBezTo>
                    <a:cubicBezTo>
                      <a:pt x="778978" y="2880350"/>
                      <a:pt x="755655" y="2994632"/>
                      <a:pt x="741659" y="3076261"/>
                    </a:cubicBezTo>
                    <a:cubicBezTo>
                      <a:pt x="718337" y="3213865"/>
                      <a:pt x="702012" y="3335142"/>
                      <a:pt x="611053" y="3447092"/>
                    </a:cubicBezTo>
                    <a:cubicBezTo>
                      <a:pt x="667028" y="3540383"/>
                      <a:pt x="690351" y="3584696"/>
                      <a:pt x="811627" y="3554376"/>
                    </a:cubicBezTo>
                    <a:cubicBezTo>
                      <a:pt x="918914" y="3526390"/>
                      <a:pt x="965559" y="3423769"/>
                      <a:pt x="1007538" y="3330479"/>
                    </a:cubicBezTo>
                    <a:cubicBezTo>
                      <a:pt x="1051852" y="3230190"/>
                      <a:pt x="1112490" y="3083259"/>
                      <a:pt x="1103161" y="2973641"/>
                    </a:cubicBezTo>
                    <a:close/>
                    <a:moveTo>
                      <a:pt x="223897" y="767316"/>
                    </a:moveTo>
                    <a:cubicBezTo>
                      <a:pt x="223897" y="767316"/>
                      <a:pt x="228560" y="767316"/>
                      <a:pt x="230895" y="767316"/>
                    </a:cubicBezTo>
                    <a:cubicBezTo>
                      <a:pt x="230895" y="767316"/>
                      <a:pt x="233227" y="767316"/>
                      <a:pt x="235558" y="767316"/>
                    </a:cubicBezTo>
                    <a:cubicBezTo>
                      <a:pt x="230895" y="739330"/>
                      <a:pt x="223897" y="711341"/>
                      <a:pt x="219234" y="683355"/>
                    </a:cubicBezTo>
                    <a:cubicBezTo>
                      <a:pt x="209904" y="695017"/>
                      <a:pt x="205238" y="706678"/>
                      <a:pt x="202906" y="720671"/>
                    </a:cubicBezTo>
                    <a:cubicBezTo>
                      <a:pt x="202906" y="734664"/>
                      <a:pt x="205238" y="750992"/>
                      <a:pt x="212236" y="760319"/>
                    </a:cubicBezTo>
                    <a:cubicBezTo>
                      <a:pt x="214567" y="762653"/>
                      <a:pt x="219234" y="767316"/>
                      <a:pt x="223897" y="769648"/>
                    </a:cubicBezTo>
                    <a:close/>
                    <a:moveTo>
                      <a:pt x="1254758" y="970223"/>
                    </a:moveTo>
                    <a:cubicBezTo>
                      <a:pt x="1254758" y="972557"/>
                      <a:pt x="1261756" y="977220"/>
                      <a:pt x="1264088" y="977220"/>
                    </a:cubicBezTo>
                    <a:cubicBezTo>
                      <a:pt x="1266419" y="960896"/>
                      <a:pt x="1280415" y="946900"/>
                      <a:pt x="1275749" y="928243"/>
                    </a:cubicBezTo>
                    <a:cubicBezTo>
                      <a:pt x="1236102" y="804632"/>
                      <a:pt x="1201118" y="678689"/>
                      <a:pt x="1173129" y="550414"/>
                    </a:cubicBezTo>
                    <a:cubicBezTo>
                      <a:pt x="1161467" y="559744"/>
                      <a:pt x="1149806" y="566742"/>
                      <a:pt x="1135813" y="571405"/>
                    </a:cubicBezTo>
                    <a:cubicBezTo>
                      <a:pt x="1152141" y="634378"/>
                      <a:pt x="1168465" y="697348"/>
                      <a:pt x="1187125" y="757987"/>
                    </a:cubicBezTo>
                    <a:cubicBezTo>
                      <a:pt x="1201118" y="806964"/>
                      <a:pt x="1231435" y="932907"/>
                      <a:pt x="1257093" y="970223"/>
                    </a:cubicBezTo>
                    <a:close/>
                    <a:moveTo>
                      <a:pt x="1107827" y="419808"/>
                    </a:moveTo>
                    <a:cubicBezTo>
                      <a:pt x="1103161" y="419808"/>
                      <a:pt x="1098497" y="417476"/>
                      <a:pt x="1093834" y="417476"/>
                    </a:cubicBezTo>
                    <a:cubicBezTo>
                      <a:pt x="1100829" y="445462"/>
                      <a:pt x="1107827" y="475783"/>
                      <a:pt x="1117157" y="503769"/>
                    </a:cubicBezTo>
                    <a:cubicBezTo>
                      <a:pt x="1117157" y="501437"/>
                      <a:pt x="1121820" y="499106"/>
                      <a:pt x="1124152" y="494442"/>
                    </a:cubicBezTo>
                    <a:cubicBezTo>
                      <a:pt x="1133481" y="478115"/>
                      <a:pt x="1138145" y="461790"/>
                      <a:pt x="1135813" y="450129"/>
                    </a:cubicBezTo>
                    <a:cubicBezTo>
                      <a:pt x="1131150" y="436136"/>
                      <a:pt x="1124152" y="424474"/>
                      <a:pt x="1110159" y="419808"/>
                    </a:cubicBezTo>
                    <a:close/>
                    <a:moveTo>
                      <a:pt x="247220" y="820960"/>
                    </a:moveTo>
                    <a:cubicBezTo>
                      <a:pt x="240222" y="820960"/>
                      <a:pt x="233227" y="820960"/>
                      <a:pt x="226229" y="820960"/>
                    </a:cubicBezTo>
                    <a:cubicBezTo>
                      <a:pt x="221565" y="820960"/>
                      <a:pt x="212236" y="820960"/>
                      <a:pt x="205238" y="820960"/>
                    </a:cubicBezTo>
                    <a:lnTo>
                      <a:pt x="223897" y="925912"/>
                    </a:lnTo>
                    <a:cubicBezTo>
                      <a:pt x="230895" y="925912"/>
                      <a:pt x="235558" y="925912"/>
                      <a:pt x="242556" y="925912"/>
                    </a:cubicBezTo>
                    <a:lnTo>
                      <a:pt x="244888" y="925912"/>
                    </a:lnTo>
                    <a:cubicBezTo>
                      <a:pt x="244888" y="925912"/>
                      <a:pt x="247220" y="925912"/>
                      <a:pt x="249551" y="925912"/>
                    </a:cubicBezTo>
                    <a:cubicBezTo>
                      <a:pt x="249551" y="925912"/>
                      <a:pt x="249551" y="925912"/>
                      <a:pt x="254218" y="925912"/>
                    </a:cubicBezTo>
                    <a:cubicBezTo>
                      <a:pt x="258881" y="925912"/>
                      <a:pt x="263544" y="918914"/>
                      <a:pt x="268211" y="916582"/>
                    </a:cubicBezTo>
                    <a:cubicBezTo>
                      <a:pt x="261213" y="888593"/>
                      <a:pt x="256549" y="860607"/>
                      <a:pt x="249551" y="834953"/>
                    </a:cubicBezTo>
                    <a:cubicBezTo>
                      <a:pt x="249551" y="830287"/>
                      <a:pt x="249551" y="827955"/>
                      <a:pt x="247220" y="823291"/>
                    </a:cubicBezTo>
                    <a:close/>
                    <a:moveTo>
                      <a:pt x="790639" y="1315399"/>
                    </a:moveTo>
                    <a:cubicBezTo>
                      <a:pt x="723003" y="1338722"/>
                      <a:pt x="653035" y="1359713"/>
                      <a:pt x="583067" y="1371374"/>
                    </a:cubicBezTo>
                    <a:lnTo>
                      <a:pt x="193576" y="1156804"/>
                    </a:lnTo>
                    <a:cubicBezTo>
                      <a:pt x="170254" y="1135816"/>
                      <a:pt x="153929" y="1072843"/>
                      <a:pt x="142268" y="1042525"/>
                    </a:cubicBezTo>
                    <a:cubicBezTo>
                      <a:pt x="90959" y="907252"/>
                      <a:pt x="41979" y="757987"/>
                      <a:pt x="0" y="620382"/>
                    </a:cubicBezTo>
                    <a:lnTo>
                      <a:pt x="277540" y="146934"/>
                    </a:lnTo>
                    <a:lnTo>
                      <a:pt x="293865" y="135273"/>
                    </a:lnTo>
                    <a:lnTo>
                      <a:pt x="813962" y="0"/>
                    </a:lnTo>
                    <a:cubicBezTo>
                      <a:pt x="958561" y="76966"/>
                      <a:pt x="1096166" y="165590"/>
                      <a:pt x="1236102" y="249554"/>
                    </a:cubicBezTo>
                    <a:lnTo>
                      <a:pt x="1338722" y="813962"/>
                    </a:lnTo>
                    <a:lnTo>
                      <a:pt x="1329392" y="851277"/>
                    </a:lnTo>
                    <a:lnTo>
                      <a:pt x="1292077" y="921246"/>
                    </a:lnTo>
                    <a:cubicBezTo>
                      <a:pt x="1259424" y="790639"/>
                      <a:pt x="1231435" y="657701"/>
                      <a:pt x="1201118" y="524760"/>
                    </a:cubicBezTo>
                    <a:cubicBezTo>
                      <a:pt x="1205781" y="517765"/>
                      <a:pt x="1212779" y="510767"/>
                      <a:pt x="1217442" y="501437"/>
                    </a:cubicBezTo>
                    <a:cubicBezTo>
                      <a:pt x="1233770" y="473451"/>
                      <a:pt x="1236102" y="443131"/>
                      <a:pt x="1226772" y="417476"/>
                    </a:cubicBezTo>
                    <a:lnTo>
                      <a:pt x="1226772" y="417476"/>
                    </a:lnTo>
                    <a:cubicBezTo>
                      <a:pt x="1217442" y="394154"/>
                      <a:pt x="1198786" y="373163"/>
                      <a:pt x="1177795" y="361501"/>
                    </a:cubicBezTo>
                    <a:cubicBezTo>
                      <a:pt x="1170797" y="359170"/>
                      <a:pt x="1166134" y="356838"/>
                      <a:pt x="1159136" y="354506"/>
                    </a:cubicBezTo>
                    <a:cubicBezTo>
                      <a:pt x="1149806" y="319522"/>
                      <a:pt x="1140479" y="277540"/>
                      <a:pt x="1126483" y="244888"/>
                    </a:cubicBezTo>
                    <a:cubicBezTo>
                      <a:pt x="1124152" y="237893"/>
                      <a:pt x="1124152" y="228563"/>
                      <a:pt x="1112490" y="226232"/>
                    </a:cubicBezTo>
                    <a:cubicBezTo>
                      <a:pt x="1117157" y="268211"/>
                      <a:pt x="1124152" y="307861"/>
                      <a:pt x="1131150" y="347508"/>
                    </a:cubicBezTo>
                    <a:cubicBezTo>
                      <a:pt x="1112490" y="347508"/>
                      <a:pt x="1093834" y="347508"/>
                      <a:pt x="1077506" y="352172"/>
                    </a:cubicBezTo>
                    <a:cubicBezTo>
                      <a:pt x="1065845" y="310193"/>
                      <a:pt x="1054184" y="268211"/>
                      <a:pt x="1040191" y="226232"/>
                    </a:cubicBezTo>
                    <a:cubicBezTo>
                      <a:pt x="1035527" y="209904"/>
                      <a:pt x="1030861" y="188913"/>
                      <a:pt x="1023866" y="172588"/>
                    </a:cubicBezTo>
                    <a:cubicBezTo>
                      <a:pt x="1019200" y="163259"/>
                      <a:pt x="1023866" y="158595"/>
                      <a:pt x="1009870" y="160927"/>
                    </a:cubicBezTo>
                    <a:cubicBezTo>
                      <a:pt x="1019200" y="228563"/>
                      <a:pt x="1030861" y="296200"/>
                      <a:pt x="1042522" y="363833"/>
                    </a:cubicBezTo>
                    <a:cubicBezTo>
                      <a:pt x="1030861" y="368499"/>
                      <a:pt x="1019200" y="373163"/>
                      <a:pt x="1012204" y="380161"/>
                    </a:cubicBezTo>
                    <a:cubicBezTo>
                      <a:pt x="998209" y="387156"/>
                      <a:pt x="965559" y="405815"/>
                      <a:pt x="970223" y="447797"/>
                    </a:cubicBezTo>
                    <a:cubicBezTo>
                      <a:pt x="970223" y="471120"/>
                      <a:pt x="977220" y="496774"/>
                      <a:pt x="984216" y="520097"/>
                    </a:cubicBezTo>
                    <a:lnTo>
                      <a:pt x="988882" y="536421"/>
                    </a:lnTo>
                    <a:cubicBezTo>
                      <a:pt x="1002875" y="601726"/>
                      <a:pt x="1021531" y="664696"/>
                      <a:pt x="1044854" y="730001"/>
                    </a:cubicBezTo>
                    <a:cubicBezTo>
                      <a:pt x="1049520" y="739330"/>
                      <a:pt x="1056515" y="746325"/>
                      <a:pt x="1068177" y="748657"/>
                    </a:cubicBezTo>
                    <a:cubicBezTo>
                      <a:pt x="1070511" y="748657"/>
                      <a:pt x="1072843" y="748657"/>
                      <a:pt x="1075175" y="748657"/>
                    </a:cubicBezTo>
                    <a:cubicBezTo>
                      <a:pt x="1093834" y="748657"/>
                      <a:pt x="1121820" y="736996"/>
                      <a:pt x="1133481" y="725335"/>
                    </a:cubicBezTo>
                    <a:cubicBezTo>
                      <a:pt x="1133481" y="725335"/>
                      <a:pt x="1133481" y="723003"/>
                      <a:pt x="1135813" y="720671"/>
                    </a:cubicBezTo>
                    <a:cubicBezTo>
                      <a:pt x="1166134" y="813962"/>
                      <a:pt x="1205781" y="904921"/>
                      <a:pt x="1250095" y="991214"/>
                    </a:cubicBezTo>
                    <a:lnTo>
                      <a:pt x="1110159" y="1212779"/>
                    </a:lnTo>
                    <a:cubicBezTo>
                      <a:pt x="1009870" y="1247763"/>
                      <a:pt x="902586" y="1271086"/>
                      <a:pt x="802300" y="1306070"/>
                    </a:cubicBezTo>
                    <a:cubicBezTo>
                      <a:pt x="795303" y="1306070"/>
                      <a:pt x="792971" y="1315399"/>
                      <a:pt x="792971" y="1315399"/>
                    </a:cubicBezTo>
                    <a:close/>
                    <a:moveTo>
                      <a:pt x="599392" y="510767"/>
                    </a:moveTo>
                    <a:cubicBezTo>
                      <a:pt x="590062" y="501437"/>
                      <a:pt x="573737" y="499106"/>
                      <a:pt x="562076" y="503769"/>
                    </a:cubicBezTo>
                    <a:lnTo>
                      <a:pt x="380158" y="562076"/>
                    </a:lnTo>
                    <a:cubicBezTo>
                      <a:pt x="356835" y="569074"/>
                      <a:pt x="340510" y="585398"/>
                      <a:pt x="335847" y="606389"/>
                    </a:cubicBezTo>
                    <a:cubicBezTo>
                      <a:pt x="335847" y="608721"/>
                      <a:pt x="335847" y="613387"/>
                      <a:pt x="335847" y="615719"/>
                    </a:cubicBezTo>
                    <a:cubicBezTo>
                      <a:pt x="328849" y="608721"/>
                      <a:pt x="314856" y="606389"/>
                      <a:pt x="310190" y="606389"/>
                    </a:cubicBezTo>
                    <a:cubicBezTo>
                      <a:pt x="289202" y="604058"/>
                      <a:pt x="265879" y="601726"/>
                      <a:pt x="242556" y="604058"/>
                    </a:cubicBezTo>
                    <a:cubicBezTo>
                      <a:pt x="228560" y="513099"/>
                      <a:pt x="216899" y="424474"/>
                      <a:pt x="200574" y="333515"/>
                    </a:cubicBezTo>
                    <a:cubicBezTo>
                      <a:pt x="200574" y="326517"/>
                      <a:pt x="200574" y="310193"/>
                      <a:pt x="191245" y="312524"/>
                    </a:cubicBezTo>
                    <a:cubicBezTo>
                      <a:pt x="186581" y="412813"/>
                      <a:pt x="193576" y="510767"/>
                      <a:pt x="209904" y="608721"/>
                    </a:cubicBezTo>
                    <a:cubicBezTo>
                      <a:pt x="195911" y="611056"/>
                      <a:pt x="184250" y="615719"/>
                      <a:pt x="170254" y="622717"/>
                    </a:cubicBezTo>
                    <a:lnTo>
                      <a:pt x="146931" y="501437"/>
                    </a:lnTo>
                    <a:cubicBezTo>
                      <a:pt x="137604" y="508435"/>
                      <a:pt x="137604" y="517765"/>
                      <a:pt x="137604" y="527092"/>
                    </a:cubicBezTo>
                    <a:cubicBezTo>
                      <a:pt x="135270" y="564410"/>
                      <a:pt x="137604" y="604058"/>
                      <a:pt x="137604" y="646040"/>
                    </a:cubicBezTo>
                    <a:cubicBezTo>
                      <a:pt x="111947" y="671694"/>
                      <a:pt x="95622" y="711341"/>
                      <a:pt x="107284" y="755655"/>
                    </a:cubicBezTo>
                    <a:cubicBezTo>
                      <a:pt x="116613" y="788307"/>
                      <a:pt x="137604" y="804632"/>
                      <a:pt x="160927" y="813962"/>
                    </a:cubicBezTo>
                    <a:cubicBezTo>
                      <a:pt x="170254" y="853609"/>
                      <a:pt x="179583" y="893259"/>
                      <a:pt x="188913" y="930575"/>
                    </a:cubicBezTo>
                    <a:cubicBezTo>
                      <a:pt x="172588" y="935239"/>
                      <a:pt x="170254" y="949234"/>
                      <a:pt x="170254" y="953898"/>
                    </a:cubicBezTo>
                    <a:cubicBezTo>
                      <a:pt x="170254" y="958561"/>
                      <a:pt x="170254" y="974889"/>
                      <a:pt x="198243" y="979552"/>
                    </a:cubicBezTo>
                    <a:cubicBezTo>
                      <a:pt x="198243" y="979552"/>
                      <a:pt x="202906" y="979552"/>
                      <a:pt x="205238" y="979552"/>
                    </a:cubicBezTo>
                    <a:cubicBezTo>
                      <a:pt x="216899" y="1016868"/>
                      <a:pt x="230895" y="1054186"/>
                      <a:pt x="251883" y="1082173"/>
                    </a:cubicBezTo>
                    <a:lnTo>
                      <a:pt x="233227" y="981884"/>
                    </a:lnTo>
                    <a:cubicBezTo>
                      <a:pt x="242556" y="981884"/>
                      <a:pt x="249551" y="981884"/>
                      <a:pt x="256549" y="981884"/>
                    </a:cubicBezTo>
                    <a:cubicBezTo>
                      <a:pt x="263544" y="981884"/>
                      <a:pt x="263544" y="981884"/>
                      <a:pt x="268211" y="981884"/>
                    </a:cubicBezTo>
                    <a:cubicBezTo>
                      <a:pt x="272874" y="981884"/>
                      <a:pt x="277540" y="981884"/>
                      <a:pt x="282204" y="981884"/>
                    </a:cubicBezTo>
                    <a:cubicBezTo>
                      <a:pt x="298528" y="1049520"/>
                      <a:pt x="317188" y="1114825"/>
                      <a:pt x="338179" y="1175463"/>
                    </a:cubicBezTo>
                    <a:cubicBezTo>
                      <a:pt x="345174" y="1196454"/>
                      <a:pt x="354503" y="1226772"/>
                      <a:pt x="370831" y="1243100"/>
                    </a:cubicBezTo>
                    <a:cubicBezTo>
                      <a:pt x="352172" y="1154472"/>
                      <a:pt x="331181" y="1065848"/>
                      <a:pt x="310190" y="977220"/>
                    </a:cubicBezTo>
                    <a:cubicBezTo>
                      <a:pt x="319519" y="974889"/>
                      <a:pt x="326517" y="970223"/>
                      <a:pt x="335847" y="965559"/>
                    </a:cubicBezTo>
                    <a:cubicBezTo>
                      <a:pt x="356835" y="951566"/>
                      <a:pt x="368496" y="928243"/>
                      <a:pt x="375494" y="900255"/>
                    </a:cubicBezTo>
                    <a:cubicBezTo>
                      <a:pt x="382492" y="867605"/>
                      <a:pt x="380158" y="841948"/>
                      <a:pt x="370831" y="820960"/>
                    </a:cubicBezTo>
                    <a:cubicBezTo>
                      <a:pt x="352172" y="774314"/>
                      <a:pt x="303195" y="769648"/>
                      <a:pt x="265879" y="769648"/>
                    </a:cubicBezTo>
                    <a:cubicBezTo>
                      <a:pt x="265879" y="767316"/>
                      <a:pt x="265879" y="764985"/>
                      <a:pt x="265879" y="762653"/>
                    </a:cubicBezTo>
                    <a:cubicBezTo>
                      <a:pt x="258881" y="730001"/>
                      <a:pt x="254218" y="697348"/>
                      <a:pt x="249551" y="664696"/>
                    </a:cubicBezTo>
                    <a:cubicBezTo>
                      <a:pt x="258881" y="660033"/>
                      <a:pt x="268211" y="660033"/>
                      <a:pt x="277540" y="660033"/>
                    </a:cubicBezTo>
                    <a:lnTo>
                      <a:pt x="282204" y="660033"/>
                    </a:lnTo>
                    <a:cubicBezTo>
                      <a:pt x="293865" y="660033"/>
                      <a:pt x="312524" y="664696"/>
                      <a:pt x="326517" y="657701"/>
                    </a:cubicBezTo>
                    <a:cubicBezTo>
                      <a:pt x="335847" y="653035"/>
                      <a:pt x="340510" y="643705"/>
                      <a:pt x="342842" y="636710"/>
                    </a:cubicBezTo>
                    <a:cubicBezTo>
                      <a:pt x="342842" y="639042"/>
                      <a:pt x="345174" y="641373"/>
                      <a:pt x="347508" y="643705"/>
                    </a:cubicBezTo>
                    <a:cubicBezTo>
                      <a:pt x="356835" y="653035"/>
                      <a:pt x="373163" y="655366"/>
                      <a:pt x="384824" y="650703"/>
                    </a:cubicBezTo>
                    <a:lnTo>
                      <a:pt x="447794" y="629712"/>
                    </a:lnTo>
                    <a:cubicBezTo>
                      <a:pt x="478115" y="706678"/>
                      <a:pt x="503769" y="785976"/>
                      <a:pt x="524760" y="865271"/>
                    </a:cubicBezTo>
                    <a:cubicBezTo>
                      <a:pt x="529424" y="883930"/>
                      <a:pt x="541085" y="900255"/>
                      <a:pt x="559744" y="909584"/>
                    </a:cubicBezTo>
                    <a:cubicBezTo>
                      <a:pt x="566739" y="914250"/>
                      <a:pt x="573737" y="916582"/>
                      <a:pt x="583067" y="916582"/>
                    </a:cubicBezTo>
                    <a:cubicBezTo>
                      <a:pt x="592396" y="916582"/>
                      <a:pt x="594728" y="916582"/>
                      <a:pt x="601723" y="911916"/>
                    </a:cubicBezTo>
                    <a:cubicBezTo>
                      <a:pt x="611053" y="904921"/>
                      <a:pt x="615719" y="893259"/>
                      <a:pt x="611053" y="879266"/>
                    </a:cubicBezTo>
                    <a:cubicBezTo>
                      <a:pt x="587730" y="785976"/>
                      <a:pt x="557412" y="695017"/>
                      <a:pt x="522428" y="608721"/>
                    </a:cubicBezTo>
                    <a:lnTo>
                      <a:pt x="569074" y="594728"/>
                    </a:lnTo>
                    <a:cubicBezTo>
                      <a:pt x="592396" y="587733"/>
                      <a:pt x="608721" y="571405"/>
                      <a:pt x="613385" y="550414"/>
                    </a:cubicBezTo>
                    <a:cubicBezTo>
                      <a:pt x="615719" y="536421"/>
                      <a:pt x="613385" y="524760"/>
                      <a:pt x="601723" y="515430"/>
                    </a:cubicBezTo>
                    <a:close/>
                    <a:moveTo>
                      <a:pt x="723003" y="804632"/>
                    </a:moveTo>
                    <a:cubicBezTo>
                      <a:pt x="748657" y="820960"/>
                      <a:pt x="774312" y="825623"/>
                      <a:pt x="797634" y="825623"/>
                    </a:cubicBezTo>
                    <a:cubicBezTo>
                      <a:pt x="820957" y="825623"/>
                      <a:pt x="820957" y="825623"/>
                      <a:pt x="830287" y="823291"/>
                    </a:cubicBezTo>
                    <a:cubicBezTo>
                      <a:pt x="876932" y="816293"/>
                      <a:pt x="909584" y="799969"/>
                      <a:pt x="932907" y="767316"/>
                    </a:cubicBezTo>
                    <a:cubicBezTo>
                      <a:pt x="956230" y="739330"/>
                      <a:pt x="970223" y="702012"/>
                      <a:pt x="977220" y="657701"/>
                    </a:cubicBezTo>
                    <a:cubicBezTo>
                      <a:pt x="984216" y="608721"/>
                      <a:pt x="981884" y="562076"/>
                      <a:pt x="972554" y="522428"/>
                    </a:cubicBezTo>
                    <a:cubicBezTo>
                      <a:pt x="967891" y="501437"/>
                      <a:pt x="958561" y="480446"/>
                      <a:pt x="944568" y="461790"/>
                    </a:cubicBezTo>
                    <a:lnTo>
                      <a:pt x="944568" y="461790"/>
                    </a:lnTo>
                    <a:cubicBezTo>
                      <a:pt x="928241" y="445462"/>
                      <a:pt x="907252" y="438467"/>
                      <a:pt x="888593" y="433801"/>
                    </a:cubicBezTo>
                    <a:cubicBezTo>
                      <a:pt x="841948" y="424474"/>
                      <a:pt x="792971" y="424474"/>
                      <a:pt x="746325" y="438467"/>
                    </a:cubicBezTo>
                    <a:cubicBezTo>
                      <a:pt x="723003" y="445462"/>
                      <a:pt x="702012" y="457124"/>
                      <a:pt x="685687" y="473451"/>
                    </a:cubicBezTo>
                    <a:cubicBezTo>
                      <a:pt x="685687" y="473451"/>
                      <a:pt x="681021" y="473451"/>
                      <a:pt x="678689" y="473451"/>
                    </a:cubicBezTo>
                    <a:cubicBezTo>
                      <a:pt x="636707" y="489776"/>
                      <a:pt x="636707" y="538753"/>
                      <a:pt x="634376" y="573737"/>
                    </a:cubicBezTo>
                    <a:lnTo>
                      <a:pt x="634376" y="583067"/>
                    </a:lnTo>
                    <a:cubicBezTo>
                      <a:pt x="632044" y="632044"/>
                      <a:pt x="636707" y="674026"/>
                      <a:pt x="648369" y="711341"/>
                    </a:cubicBezTo>
                    <a:cubicBezTo>
                      <a:pt x="662364" y="750992"/>
                      <a:pt x="688019" y="783641"/>
                      <a:pt x="718337" y="804632"/>
                    </a:cubicBezTo>
                    <a:close/>
                    <a:moveTo>
                      <a:pt x="820957" y="767316"/>
                    </a:moveTo>
                    <a:cubicBezTo>
                      <a:pt x="820957" y="767316"/>
                      <a:pt x="823289" y="767316"/>
                      <a:pt x="825623" y="767316"/>
                    </a:cubicBezTo>
                    <a:cubicBezTo>
                      <a:pt x="825623" y="767316"/>
                      <a:pt x="830287" y="767316"/>
                      <a:pt x="830287" y="764985"/>
                    </a:cubicBezTo>
                    <a:cubicBezTo>
                      <a:pt x="832618" y="762653"/>
                      <a:pt x="837284" y="760319"/>
                      <a:pt x="841948" y="755655"/>
                    </a:cubicBezTo>
                    <a:cubicBezTo>
                      <a:pt x="848946" y="748657"/>
                      <a:pt x="855941" y="739330"/>
                      <a:pt x="860607" y="730001"/>
                    </a:cubicBezTo>
                    <a:cubicBezTo>
                      <a:pt x="872268" y="709010"/>
                      <a:pt x="879264" y="683355"/>
                      <a:pt x="881595" y="650703"/>
                    </a:cubicBezTo>
                    <a:cubicBezTo>
                      <a:pt x="883930" y="618051"/>
                      <a:pt x="883930" y="585398"/>
                      <a:pt x="881595" y="559744"/>
                    </a:cubicBezTo>
                    <a:cubicBezTo>
                      <a:pt x="874600" y="524760"/>
                      <a:pt x="865271" y="506104"/>
                      <a:pt x="851277" y="499106"/>
                    </a:cubicBezTo>
                    <a:cubicBezTo>
                      <a:pt x="839616" y="494442"/>
                      <a:pt x="827955" y="492108"/>
                      <a:pt x="813962" y="489776"/>
                    </a:cubicBezTo>
                    <a:cubicBezTo>
                      <a:pt x="806964" y="489776"/>
                      <a:pt x="802300" y="489776"/>
                      <a:pt x="795303" y="489776"/>
                    </a:cubicBezTo>
                    <a:cubicBezTo>
                      <a:pt x="795303" y="489776"/>
                      <a:pt x="795303" y="489776"/>
                      <a:pt x="792971" y="489776"/>
                    </a:cubicBezTo>
                    <a:cubicBezTo>
                      <a:pt x="774312" y="499106"/>
                      <a:pt x="757987" y="515430"/>
                      <a:pt x="753321" y="536421"/>
                    </a:cubicBezTo>
                    <a:cubicBezTo>
                      <a:pt x="753321" y="543419"/>
                      <a:pt x="746325" y="550414"/>
                      <a:pt x="739328" y="552749"/>
                    </a:cubicBezTo>
                    <a:cubicBezTo>
                      <a:pt x="739328" y="564410"/>
                      <a:pt x="739328" y="576072"/>
                      <a:pt x="736996" y="587733"/>
                    </a:cubicBezTo>
                    <a:cubicBezTo>
                      <a:pt x="736996" y="627380"/>
                      <a:pt x="736996" y="660033"/>
                      <a:pt x="748657" y="685687"/>
                    </a:cubicBezTo>
                    <a:cubicBezTo>
                      <a:pt x="755655" y="709010"/>
                      <a:pt x="769648" y="730001"/>
                      <a:pt x="785973" y="746325"/>
                    </a:cubicBezTo>
                    <a:cubicBezTo>
                      <a:pt x="795303" y="755655"/>
                      <a:pt x="804632" y="760319"/>
                      <a:pt x="813962" y="764985"/>
                    </a:cubicBezTo>
                    <a:cubicBezTo>
                      <a:pt x="816293" y="764985"/>
                      <a:pt x="820957" y="767316"/>
                      <a:pt x="823289" y="769648"/>
                    </a:cubicBezTo>
                    <a:close/>
                  </a:path>
                </a:pathLst>
              </a:custGeom>
              <a:solidFill>
                <a:schemeClr val="accent1"/>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3239045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10445</TotalTime>
  <Words>232</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Man Holding Stop Sign – Slide Template</vt:lpstr>
      <vt:lpstr>Man Holding Stop Sign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 Holding Stop Sign</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2025-04-24T16:59:39Z</dcterms:modified>
  <cp:category>Graphics &amp; Metaphors</cp:category>
</cp:coreProperties>
</file>