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11" r:id="rId4"/>
    <p:sldId id="358"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4" autoAdjust="0"/>
    <p:restoredTop sz="96316" autoAdjust="0"/>
  </p:normalViewPr>
  <p:slideViewPr>
    <p:cSldViewPr snapToGrid="0" showGuides="1">
      <p:cViewPr varScale="1">
        <p:scale>
          <a:sx n="113" d="100"/>
          <a:sy n="113" d="100"/>
        </p:scale>
        <p:origin x="413" y="3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26ADA-A0DC-2225-AD6D-A942B7D187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61C5E-908D-81DE-9886-EBDA855752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81E06-F36A-A87C-A1C6-3D22798BC1E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28FEAACE-599C-1651-E8C7-CCE258E0D33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92735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DEB39-6B63-8162-D19F-CC606C906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7854FE-0496-261C-0991-29E2877F81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ABC99C-280F-18D9-6CF3-61C4956234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D8AAC3DF-25D9-B744-2FF2-575988525883}"/>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923759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D477F-563C-3922-3951-3636E3006A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83974E-5084-0566-825E-99F344A5972E}"/>
              </a:ext>
            </a:extLst>
          </p:cNvPr>
          <p:cNvSpPr>
            <a:spLocks noGrp="1"/>
          </p:cNvSpPr>
          <p:nvPr>
            <p:ph type="title"/>
          </p:nvPr>
        </p:nvSpPr>
        <p:spPr/>
        <p:txBody>
          <a:bodyPr>
            <a:noAutofit/>
          </a:bodyPr>
          <a:lstStyle/>
          <a:p>
            <a:r>
              <a:rPr lang="en-US" dirty="0"/>
              <a:t>Thinking Businessman Insight – Slide Template</a:t>
            </a:r>
          </a:p>
        </p:txBody>
      </p:sp>
      <p:grpSp>
        <p:nvGrpSpPr>
          <p:cNvPr id="3" name="Group 2">
            <a:extLst>
              <a:ext uri="{FF2B5EF4-FFF2-40B4-BE49-F238E27FC236}">
                <a16:creationId xmlns:a16="http://schemas.microsoft.com/office/drawing/2014/main" id="{2B34DB38-0820-4E29-EB0C-530C8C29E3DD}"/>
              </a:ext>
            </a:extLst>
          </p:cNvPr>
          <p:cNvGrpSpPr/>
          <p:nvPr/>
        </p:nvGrpSpPr>
        <p:grpSpPr>
          <a:xfrm>
            <a:off x="4998708" y="2020343"/>
            <a:ext cx="3488398" cy="3098967"/>
            <a:chOff x="332936" y="2391805"/>
            <a:chExt cx="2926080" cy="4131956"/>
          </a:xfrm>
        </p:grpSpPr>
        <p:sp>
          <p:nvSpPr>
            <p:cNvPr id="4" name="TextBox 3">
              <a:extLst>
                <a:ext uri="{FF2B5EF4-FFF2-40B4-BE49-F238E27FC236}">
                  <a16:creationId xmlns:a16="http://schemas.microsoft.com/office/drawing/2014/main" id="{69298A9E-A55A-C566-9569-F1804FA9E737}"/>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5" name="TextBox 4">
              <a:extLst>
                <a:ext uri="{FF2B5EF4-FFF2-40B4-BE49-F238E27FC236}">
                  <a16:creationId xmlns:a16="http://schemas.microsoft.com/office/drawing/2014/main" id="{51628B65-8D78-5786-C787-AC9DD9E63077}"/>
                </a:ext>
              </a:extLst>
            </p:cNvPr>
            <p:cNvSpPr txBox="1"/>
            <p:nvPr/>
          </p:nvSpPr>
          <p:spPr>
            <a:xfrm>
              <a:off x="332936" y="3086922"/>
              <a:ext cx="2926080" cy="3436839"/>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 name="Group 5">
            <a:extLst>
              <a:ext uri="{FF2B5EF4-FFF2-40B4-BE49-F238E27FC236}">
                <a16:creationId xmlns:a16="http://schemas.microsoft.com/office/drawing/2014/main" id="{9BE7A598-0F58-C0C3-C3D1-1B568C4EC7F7}"/>
              </a:ext>
            </a:extLst>
          </p:cNvPr>
          <p:cNvGrpSpPr/>
          <p:nvPr/>
        </p:nvGrpSpPr>
        <p:grpSpPr>
          <a:xfrm>
            <a:off x="559195" y="1263742"/>
            <a:ext cx="3951333" cy="5137058"/>
            <a:chOff x="1087890" y="1483084"/>
            <a:chExt cx="3253924" cy="4230369"/>
          </a:xfrm>
        </p:grpSpPr>
        <p:sp>
          <p:nvSpPr>
            <p:cNvPr id="13" name="Freeform: Shape 12">
              <a:extLst>
                <a:ext uri="{FF2B5EF4-FFF2-40B4-BE49-F238E27FC236}">
                  <a16:creationId xmlns:a16="http://schemas.microsoft.com/office/drawing/2014/main" id="{A2089680-D36C-154B-B677-C2B1AE929B26}"/>
                </a:ext>
              </a:extLst>
            </p:cNvPr>
            <p:cNvSpPr/>
            <p:nvPr/>
          </p:nvSpPr>
          <p:spPr>
            <a:xfrm>
              <a:off x="1229299" y="1520544"/>
              <a:ext cx="3112515" cy="3452234"/>
            </a:xfrm>
            <a:custGeom>
              <a:avLst/>
              <a:gdLst>
                <a:gd name="connsiteX0" fmla="*/ 2228063 w 4150020"/>
                <a:gd name="connsiteY0" fmla="*/ 843 h 4602978"/>
                <a:gd name="connsiteX1" fmla="*/ 2826465 w 4150020"/>
                <a:gd name="connsiteY1" fmla="*/ 193798 h 4602978"/>
                <a:gd name="connsiteX2" fmla="*/ 3437242 w 4150020"/>
                <a:gd name="connsiteY2" fmla="*/ 740648 h 4602978"/>
                <a:gd name="connsiteX3" fmla="*/ 4147681 w 4150020"/>
                <a:gd name="connsiteY3" fmla="*/ 2033492 h 4602978"/>
                <a:gd name="connsiteX4" fmla="*/ 3856981 w 4150020"/>
                <a:gd name="connsiteY4" fmla="*/ 3027438 h 4602978"/>
                <a:gd name="connsiteX5" fmla="*/ 2530084 w 4150020"/>
                <a:gd name="connsiteY5" fmla="*/ 4506652 h 4602978"/>
                <a:gd name="connsiteX6" fmla="*/ 1463281 w 4150020"/>
                <a:gd name="connsiteY6" fmla="*/ 4491190 h 4602978"/>
                <a:gd name="connsiteX7" fmla="*/ 556837 w 4150020"/>
                <a:gd name="connsiteY7" fmla="*/ 4515013 h 4602978"/>
                <a:gd name="connsiteX8" fmla="*/ 379898 w 4150020"/>
                <a:gd name="connsiteY8" fmla="*/ 4042516 h 4602978"/>
                <a:gd name="connsiteX9" fmla="*/ 332341 w 4150020"/>
                <a:gd name="connsiteY9" fmla="*/ 3391234 h 4602978"/>
                <a:gd name="connsiteX10" fmla="*/ 222317 w 4150020"/>
                <a:gd name="connsiteY10" fmla="*/ 2760079 h 4602978"/>
                <a:gd name="connsiteX11" fmla="*/ 573 w 4150020"/>
                <a:gd name="connsiteY11" fmla="*/ 2104458 h 4602978"/>
                <a:gd name="connsiteX12" fmla="*/ 780816 w 4150020"/>
                <a:gd name="connsiteY12" fmla="*/ 980862 h 4602978"/>
                <a:gd name="connsiteX13" fmla="*/ 1333697 w 4150020"/>
                <a:gd name="connsiteY13" fmla="*/ 414833 h 4602978"/>
                <a:gd name="connsiteX14" fmla="*/ 2015515 w 4150020"/>
                <a:gd name="connsiteY14" fmla="*/ 15535 h 4602978"/>
                <a:gd name="connsiteX15" fmla="*/ 2228063 w 4150020"/>
                <a:gd name="connsiteY15" fmla="*/ 843 h 460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50020" h="4602978">
                  <a:moveTo>
                    <a:pt x="2228063" y="843"/>
                  </a:moveTo>
                  <a:cubicBezTo>
                    <a:pt x="2440370" y="9530"/>
                    <a:pt x="2648924" y="84729"/>
                    <a:pt x="2826465" y="193798"/>
                  </a:cubicBezTo>
                  <a:cubicBezTo>
                    <a:pt x="3063185" y="339222"/>
                    <a:pt x="3252472" y="539791"/>
                    <a:pt x="3437242" y="740648"/>
                  </a:cubicBezTo>
                  <a:cubicBezTo>
                    <a:pt x="3784538" y="1118595"/>
                    <a:pt x="4111011" y="1509320"/>
                    <a:pt x="4147681" y="2033492"/>
                  </a:cubicBezTo>
                  <a:cubicBezTo>
                    <a:pt x="4171038" y="2380566"/>
                    <a:pt x="4015540" y="2717120"/>
                    <a:pt x="3856981" y="3027438"/>
                  </a:cubicBezTo>
                  <a:cubicBezTo>
                    <a:pt x="3565485" y="3596161"/>
                    <a:pt x="3176694" y="4236671"/>
                    <a:pt x="2530084" y="4506652"/>
                  </a:cubicBezTo>
                  <a:cubicBezTo>
                    <a:pt x="2156082" y="4661924"/>
                    <a:pt x="1837788" y="4471469"/>
                    <a:pt x="1463281" y="4491190"/>
                  </a:cubicBezTo>
                  <a:cubicBezTo>
                    <a:pt x="1170261" y="4507637"/>
                    <a:pt x="823306" y="4718402"/>
                    <a:pt x="556837" y="4515013"/>
                  </a:cubicBezTo>
                  <a:cubicBezTo>
                    <a:pt x="415574" y="4406752"/>
                    <a:pt x="392410" y="4214797"/>
                    <a:pt x="379898" y="4042516"/>
                  </a:cubicBezTo>
                  <a:cubicBezTo>
                    <a:pt x="363665" y="3825502"/>
                    <a:pt x="348575" y="3608249"/>
                    <a:pt x="332341" y="3391234"/>
                  </a:cubicBezTo>
                  <a:cubicBezTo>
                    <a:pt x="316928" y="3178166"/>
                    <a:pt x="304674" y="2959241"/>
                    <a:pt x="222317" y="2760079"/>
                  </a:cubicBezTo>
                  <a:cubicBezTo>
                    <a:pt x="133611" y="2546634"/>
                    <a:pt x="8668" y="2340716"/>
                    <a:pt x="573" y="2104458"/>
                  </a:cubicBezTo>
                  <a:cubicBezTo>
                    <a:pt x="-17806" y="1577353"/>
                    <a:pt x="409842" y="1301067"/>
                    <a:pt x="780816" y="980862"/>
                  </a:cubicBezTo>
                  <a:cubicBezTo>
                    <a:pt x="982169" y="806628"/>
                    <a:pt x="1144383" y="599134"/>
                    <a:pt x="1333697" y="414833"/>
                  </a:cubicBezTo>
                  <a:cubicBezTo>
                    <a:pt x="1523010" y="230531"/>
                    <a:pt x="1750713" y="65343"/>
                    <a:pt x="2015515" y="15535"/>
                  </a:cubicBezTo>
                  <a:cubicBezTo>
                    <a:pt x="2086108" y="2441"/>
                    <a:pt x="2157294" y="-2053"/>
                    <a:pt x="2228063" y="843"/>
                  </a:cubicBezTo>
                  <a:close/>
                </a:path>
              </a:pathLst>
            </a:custGeom>
            <a:solidFill>
              <a:schemeClr val="lt1"/>
            </a:solidFill>
            <a:ln>
              <a:noFill/>
            </a:ln>
          </p:spPr>
          <p:txBody>
            <a:bodyPr spcFirstLastPara="1" wrap="square" lIns="28575" tIns="28575" rIns="28575" bIns="28575" anchor="ctr" anchorCtr="0">
              <a:noAutofit/>
            </a:bodyPr>
            <a:lstStyle/>
            <a:p>
              <a:endParaRPr lang="en-US" sz="1350">
                <a:solidFill>
                  <a:schemeClr val="dk1"/>
                </a:solidFill>
                <a:latin typeface="Calibri"/>
                <a:ea typeface="Calibri"/>
                <a:cs typeface="Calibri"/>
              </a:endParaRPr>
            </a:p>
          </p:txBody>
        </p:sp>
        <p:grpSp>
          <p:nvGrpSpPr>
            <p:cNvPr id="8" name="Graphic 7">
              <a:extLst>
                <a:ext uri="{FF2B5EF4-FFF2-40B4-BE49-F238E27FC236}">
                  <a16:creationId xmlns:a16="http://schemas.microsoft.com/office/drawing/2014/main" id="{1ECC4C2C-500A-30CA-FBF7-0BB6F2FDDF92}"/>
                </a:ext>
              </a:extLst>
            </p:cNvPr>
            <p:cNvGrpSpPr/>
            <p:nvPr/>
          </p:nvGrpSpPr>
          <p:grpSpPr>
            <a:xfrm>
              <a:off x="1087890" y="1483084"/>
              <a:ext cx="3034979" cy="4230369"/>
              <a:chOff x="-41277476" y="16536121"/>
              <a:chExt cx="3584023" cy="4995666"/>
            </a:xfrm>
          </p:grpSpPr>
          <p:sp>
            <p:nvSpPr>
              <p:cNvPr id="10" name="Freeform 9">
                <a:extLst>
                  <a:ext uri="{FF2B5EF4-FFF2-40B4-BE49-F238E27FC236}">
                    <a16:creationId xmlns:a16="http://schemas.microsoft.com/office/drawing/2014/main" id="{35A911CC-BB24-7071-129D-0483E3D9D4EF}"/>
                  </a:ext>
                </a:extLst>
              </p:cNvPr>
              <p:cNvSpPr/>
              <p:nvPr/>
            </p:nvSpPr>
            <p:spPr>
              <a:xfrm>
                <a:off x="-41098200" y="16536121"/>
                <a:ext cx="3372468" cy="4671146"/>
              </a:xfrm>
              <a:custGeom>
                <a:avLst/>
                <a:gdLst>
                  <a:gd name="connsiteX0" fmla="*/ 2483502 w 3372468"/>
                  <a:gd name="connsiteY0" fmla="*/ 821522 h 4671146"/>
                  <a:gd name="connsiteX1" fmla="*/ 2602448 w 3372468"/>
                  <a:gd name="connsiteY1" fmla="*/ 989445 h 4671146"/>
                  <a:gd name="connsiteX2" fmla="*/ 2623439 w 3372468"/>
                  <a:gd name="connsiteY2" fmla="*/ 1122386 h 4671146"/>
                  <a:gd name="connsiteX3" fmla="*/ 2607112 w 3372468"/>
                  <a:gd name="connsiteY3" fmla="*/ 1122386 h 4671146"/>
                  <a:gd name="connsiteX4" fmla="*/ 2595451 w 3372468"/>
                  <a:gd name="connsiteY4" fmla="*/ 1199349 h 4671146"/>
                  <a:gd name="connsiteX5" fmla="*/ 2586121 w 3372468"/>
                  <a:gd name="connsiteY5" fmla="*/ 1232001 h 4671146"/>
                  <a:gd name="connsiteX6" fmla="*/ 2600116 w 3372468"/>
                  <a:gd name="connsiteY6" fmla="*/ 1269317 h 4671146"/>
                  <a:gd name="connsiteX7" fmla="*/ 2604781 w 3372468"/>
                  <a:gd name="connsiteY7" fmla="*/ 1343951 h 4671146"/>
                  <a:gd name="connsiteX8" fmla="*/ 2721394 w 3372468"/>
                  <a:gd name="connsiteY8" fmla="*/ 1385930 h 4671146"/>
                  <a:gd name="connsiteX9" fmla="*/ 2756378 w 3372468"/>
                  <a:gd name="connsiteY9" fmla="*/ 1462896 h 4671146"/>
                  <a:gd name="connsiteX10" fmla="*/ 2847336 w 3372468"/>
                  <a:gd name="connsiteY10" fmla="*/ 1402258 h 4671146"/>
                  <a:gd name="connsiteX11" fmla="*/ 2905642 w 3372468"/>
                  <a:gd name="connsiteY11" fmla="*/ 1360276 h 4671146"/>
                  <a:gd name="connsiteX12" fmla="*/ 2900977 w 3372468"/>
                  <a:gd name="connsiteY12" fmla="*/ 1327623 h 4671146"/>
                  <a:gd name="connsiteX13" fmla="*/ 2796025 w 3372468"/>
                  <a:gd name="connsiteY13" fmla="*/ 1285644 h 4671146"/>
                  <a:gd name="connsiteX14" fmla="*/ 2658423 w 3372468"/>
                  <a:gd name="connsiteY14" fmla="*/ 1262322 h 4671146"/>
                  <a:gd name="connsiteX15" fmla="*/ 2625770 w 3372468"/>
                  <a:gd name="connsiteY15" fmla="*/ 1211010 h 4671146"/>
                  <a:gd name="connsiteX16" fmla="*/ 2646761 w 3372468"/>
                  <a:gd name="connsiteY16" fmla="*/ 1211010 h 4671146"/>
                  <a:gd name="connsiteX17" fmla="*/ 2861330 w 3372468"/>
                  <a:gd name="connsiteY17" fmla="*/ 1255324 h 4671146"/>
                  <a:gd name="connsiteX18" fmla="*/ 2889316 w 3372468"/>
                  <a:gd name="connsiteY18" fmla="*/ 1308967 h 4671146"/>
                  <a:gd name="connsiteX19" fmla="*/ 2896314 w 3372468"/>
                  <a:gd name="connsiteY19" fmla="*/ 1248326 h 4671146"/>
                  <a:gd name="connsiteX20" fmla="*/ 2879988 w 3372468"/>
                  <a:gd name="connsiteY20" fmla="*/ 1234333 h 4671146"/>
                  <a:gd name="connsiteX21" fmla="*/ 2903311 w 3372468"/>
                  <a:gd name="connsiteY21" fmla="*/ 1234333 h 4671146"/>
                  <a:gd name="connsiteX22" fmla="*/ 2907975 w 3372468"/>
                  <a:gd name="connsiteY22" fmla="*/ 1229669 h 4671146"/>
                  <a:gd name="connsiteX23" fmla="*/ 2656089 w 3372468"/>
                  <a:gd name="connsiteY23" fmla="*/ 1120051 h 4671146"/>
                  <a:gd name="connsiteX24" fmla="*/ 2632767 w 3372468"/>
                  <a:gd name="connsiteY24" fmla="*/ 980115 h 4671146"/>
                  <a:gd name="connsiteX25" fmla="*/ 2481169 w 3372468"/>
                  <a:gd name="connsiteY25" fmla="*/ 751554 h 4671146"/>
                  <a:gd name="connsiteX26" fmla="*/ 2858997 w 3372468"/>
                  <a:gd name="connsiteY26" fmla="*/ 401714 h 4671146"/>
                  <a:gd name="connsiteX27" fmla="*/ 3047911 w 3372468"/>
                  <a:gd name="connsiteY27" fmla="*/ 625611 h 4671146"/>
                  <a:gd name="connsiteX28" fmla="*/ 3047911 w 3372468"/>
                  <a:gd name="connsiteY28" fmla="*/ 767879 h 4671146"/>
                  <a:gd name="connsiteX29" fmla="*/ 2917304 w 3372468"/>
                  <a:gd name="connsiteY29" fmla="*/ 963790 h 4671146"/>
                  <a:gd name="connsiteX30" fmla="*/ 2875323 w 3372468"/>
                  <a:gd name="connsiteY30" fmla="*/ 1127049 h 4671146"/>
                  <a:gd name="connsiteX31" fmla="*/ 2910307 w 3372468"/>
                  <a:gd name="connsiteY31" fmla="*/ 1103726 h 4671146"/>
                  <a:gd name="connsiteX32" fmla="*/ 3066569 w 3372468"/>
                  <a:gd name="connsiteY32" fmla="*/ 781872 h 4671146"/>
                  <a:gd name="connsiteX33" fmla="*/ 3003598 w 3372468"/>
                  <a:gd name="connsiteY33" fmla="*/ 495005 h 4671146"/>
                  <a:gd name="connsiteX34" fmla="*/ 2443854 w 3372468"/>
                  <a:gd name="connsiteY34" fmla="*/ 735227 h 4671146"/>
                  <a:gd name="connsiteX35" fmla="*/ 2481169 w 3372468"/>
                  <a:gd name="connsiteY35" fmla="*/ 821522 h 4671146"/>
                  <a:gd name="connsiteX36" fmla="*/ 2765706 w 3372468"/>
                  <a:gd name="connsiteY36" fmla="*/ 1439573 h 4671146"/>
                  <a:gd name="connsiteX37" fmla="*/ 2742384 w 3372468"/>
                  <a:gd name="connsiteY37" fmla="*/ 1390596 h 4671146"/>
                  <a:gd name="connsiteX38" fmla="*/ 2798359 w 3372468"/>
                  <a:gd name="connsiteY38" fmla="*/ 1390596 h 4671146"/>
                  <a:gd name="connsiteX39" fmla="*/ 2807687 w 3372468"/>
                  <a:gd name="connsiteY39" fmla="*/ 1425580 h 4671146"/>
                  <a:gd name="connsiteX40" fmla="*/ 2763375 w 3372468"/>
                  <a:gd name="connsiteY40" fmla="*/ 1439573 h 4671146"/>
                  <a:gd name="connsiteX41" fmla="*/ 2644428 w 3372468"/>
                  <a:gd name="connsiteY41" fmla="*/ 1287976 h 4671146"/>
                  <a:gd name="connsiteX42" fmla="*/ 2768039 w 3372468"/>
                  <a:gd name="connsiteY42" fmla="*/ 1304301 h 4671146"/>
                  <a:gd name="connsiteX43" fmla="*/ 2875323 w 3372468"/>
                  <a:gd name="connsiteY43" fmla="*/ 1376600 h 4671146"/>
                  <a:gd name="connsiteX44" fmla="*/ 2817016 w 3372468"/>
                  <a:gd name="connsiteY44" fmla="*/ 1376600 h 4671146"/>
                  <a:gd name="connsiteX45" fmla="*/ 2793694 w 3372468"/>
                  <a:gd name="connsiteY45" fmla="*/ 1360276 h 4671146"/>
                  <a:gd name="connsiteX46" fmla="*/ 2728391 w 3372468"/>
                  <a:gd name="connsiteY46" fmla="*/ 1360276 h 4671146"/>
                  <a:gd name="connsiteX47" fmla="*/ 2709733 w 3372468"/>
                  <a:gd name="connsiteY47" fmla="*/ 1364939 h 4671146"/>
                  <a:gd name="connsiteX48" fmla="*/ 2630435 w 3372468"/>
                  <a:gd name="connsiteY48" fmla="*/ 1327623 h 4671146"/>
                  <a:gd name="connsiteX49" fmla="*/ 2644428 w 3372468"/>
                  <a:gd name="connsiteY49" fmla="*/ 1287976 h 4671146"/>
                  <a:gd name="connsiteX50" fmla="*/ 2875323 w 3372468"/>
                  <a:gd name="connsiteY50" fmla="*/ 1180692 h 4671146"/>
                  <a:gd name="connsiteX51" fmla="*/ 2786697 w 3372468"/>
                  <a:gd name="connsiteY51" fmla="*/ 1206347 h 4671146"/>
                  <a:gd name="connsiteX52" fmla="*/ 2625770 w 3372468"/>
                  <a:gd name="connsiteY52" fmla="*/ 1124717 h 4671146"/>
                  <a:gd name="connsiteX53" fmla="*/ 2877655 w 3372468"/>
                  <a:gd name="connsiteY53" fmla="*/ 1180692 h 4671146"/>
                  <a:gd name="connsiteX54" fmla="*/ 2796025 w 3372468"/>
                  <a:gd name="connsiteY54" fmla="*/ 264110 h 4671146"/>
                  <a:gd name="connsiteX55" fmla="*/ 2789029 w 3372468"/>
                  <a:gd name="connsiteY55" fmla="*/ 19222 h 4671146"/>
                  <a:gd name="connsiteX56" fmla="*/ 2812352 w 3372468"/>
                  <a:gd name="connsiteY56" fmla="*/ 563 h 4671146"/>
                  <a:gd name="connsiteX57" fmla="*/ 2817016 w 3372468"/>
                  <a:gd name="connsiteY57" fmla="*/ 61204 h 4671146"/>
                  <a:gd name="connsiteX58" fmla="*/ 2817016 w 3372468"/>
                  <a:gd name="connsiteY58" fmla="*/ 264110 h 4671146"/>
                  <a:gd name="connsiteX59" fmla="*/ 2793694 w 3372468"/>
                  <a:gd name="connsiteY59" fmla="*/ 264110 h 4671146"/>
                  <a:gd name="connsiteX60" fmla="*/ 3372096 w 3372468"/>
                  <a:gd name="connsiteY60" fmla="*/ 345739 h 4671146"/>
                  <a:gd name="connsiteX61" fmla="*/ 3122543 w 3372468"/>
                  <a:gd name="connsiteY61" fmla="*/ 460021 h 4671146"/>
                  <a:gd name="connsiteX62" fmla="*/ 3122543 w 3372468"/>
                  <a:gd name="connsiteY62" fmla="*/ 439030 h 4671146"/>
                  <a:gd name="connsiteX63" fmla="*/ 3206505 w 3372468"/>
                  <a:gd name="connsiteY63" fmla="*/ 390053 h 4671146"/>
                  <a:gd name="connsiteX64" fmla="*/ 3372096 w 3372468"/>
                  <a:gd name="connsiteY64" fmla="*/ 329415 h 4671146"/>
                  <a:gd name="connsiteX65" fmla="*/ 3367431 w 3372468"/>
                  <a:gd name="connsiteY65" fmla="*/ 345739 h 4671146"/>
                  <a:gd name="connsiteX66" fmla="*/ 2572128 w 3372468"/>
                  <a:gd name="connsiteY66" fmla="*/ 289764 h 4671146"/>
                  <a:gd name="connsiteX67" fmla="*/ 2490499 w 3372468"/>
                  <a:gd name="connsiteY67" fmla="*/ 91522 h 4671146"/>
                  <a:gd name="connsiteX68" fmla="*/ 2513822 w 3372468"/>
                  <a:gd name="connsiteY68" fmla="*/ 100851 h 4671146"/>
                  <a:gd name="connsiteX69" fmla="*/ 2602448 w 3372468"/>
                  <a:gd name="connsiteY69" fmla="*/ 285101 h 4671146"/>
                  <a:gd name="connsiteX70" fmla="*/ 2618774 w 3372468"/>
                  <a:gd name="connsiteY70" fmla="*/ 313087 h 4671146"/>
                  <a:gd name="connsiteX71" fmla="*/ 2574460 w 3372468"/>
                  <a:gd name="connsiteY71" fmla="*/ 289764 h 4671146"/>
                  <a:gd name="connsiteX72" fmla="*/ 2984940 w 3372468"/>
                  <a:gd name="connsiteY72" fmla="*/ 238456 h 4671146"/>
                  <a:gd name="connsiteX73" fmla="*/ 3099220 w 3372468"/>
                  <a:gd name="connsiteY73" fmla="*/ 89190 h 4671146"/>
                  <a:gd name="connsiteX74" fmla="*/ 3127208 w 3372468"/>
                  <a:gd name="connsiteY74" fmla="*/ 75197 h 4671146"/>
                  <a:gd name="connsiteX75" fmla="*/ 3106218 w 3372468"/>
                  <a:gd name="connsiteY75" fmla="*/ 119511 h 4671146"/>
                  <a:gd name="connsiteX76" fmla="*/ 2994268 w 3372468"/>
                  <a:gd name="connsiteY76" fmla="*/ 273440 h 4671146"/>
                  <a:gd name="connsiteX77" fmla="*/ 2984940 w 3372468"/>
                  <a:gd name="connsiteY77" fmla="*/ 240787 h 4671146"/>
                  <a:gd name="connsiteX78" fmla="*/ 3341776 w 3372468"/>
                  <a:gd name="connsiteY78" fmla="*/ 695580 h 4671146"/>
                  <a:gd name="connsiteX79" fmla="*/ 3351106 w 3372468"/>
                  <a:gd name="connsiteY79" fmla="*/ 711904 h 4671146"/>
                  <a:gd name="connsiteX80" fmla="*/ 3183183 w 3372468"/>
                  <a:gd name="connsiteY80" fmla="*/ 681586 h 4671146"/>
                  <a:gd name="connsiteX81" fmla="*/ 3190179 w 3372468"/>
                  <a:gd name="connsiteY81" fmla="*/ 655932 h 4671146"/>
                  <a:gd name="connsiteX82" fmla="*/ 3341776 w 3372468"/>
                  <a:gd name="connsiteY82" fmla="*/ 695580 h 4671146"/>
                  <a:gd name="connsiteX83" fmla="*/ 2516153 w 3372468"/>
                  <a:gd name="connsiteY83" fmla="*/ 2377144 h 4671146"/>
                  <a:gd name="connsiteX84" fmla="*/ 2534813 w 3372468"/>
                  <a:gd name="connsiteY84" fmla="*/ 2363151 h 4671146"/>
                  <a:gd name="connsiteX85" fmla="*/ 2488167 w 3372468"/>
                  <a:gd name="connsiteY85" fmla="*/ 2323503 h 4671146"/>
                  <a:gd name="connsiteX86" fmla="*/ 2352895 w 3372468"/>
                  <a:gd name="connsiteY86" fmla="*/ 2248869 h 4671146"/>
                  <a:gd name="connsiteX87" fmla="*/ 2338902 w 3372468"/>
                  <a:gd name="connsiteY87" fmla="*/ 2162576 h 4671146"/>
                  <a:gd name="connsiteX88" fmla="*/ 2327240 w 3372468"/>
                  <a:gd name="connsiteY88" fmla="*/ 2139253 h 4671146"/>
                  <a:gd name="connsiteX89" fmla="*/ 2329572 w 3372468"/>
                  <a:gd name="connsiteY89" fmla="*/ 2101938 h 4671146"/>
                  <a:gd name="connsiteX90" fmla="*/ 2226953 w 3372468"/>
                  <a:gd name="connsiteY90" fmla="*/ 2038965 h 4671146"/>
                  <a:gd name="connsiteX91" fmla="*/ 2124333 w 3372468"/>
                  <a:gd name="connsiteY91" fmla="*/ 1843054 h 4671146"/>
                  <a:gd name="connsiteX92" fmla="*/ 2383215 w 3372468"/>
                  <a:gd name="connsiteY92" fmla="*/ 1992319 h 4671146"/>
                  <a:gd name="connsiteX93" fmla="*/ 2483502 w 3372468"/>
                  <a:gd name="connsiteY93" fmla="*/ 2218551 h 4671146"/>
                  <a:gd name="connsiteX94" fmla="*/ 2511490 w 3372468"/>
                  <a:gd name="connsiteY94" fmla="*/ 2332830 h 4671146"/>
                  <a:gd name="connsiteX95" fmla="*/ 2534813 w 3372468"/>
                  <a:gd name="connsiteY95" fmla="*/ 2279189 h 4671146"/>
                  <a:gd name="connsiteX96" fmla="*/ 2492831 w 3372468"/>
                  <a:gd name="connsiteY96" fmla="*/ 2062287 h 4671146"/>
                  <a:gd name="connsiteX97" fmla="*/ 2478838 w 3372468"/>
                  <a:gd name="connsiteY97" fmla="*/ 2029635 h 4671146"/>
                  <a:gd name="connsiteX98" fmla="*/ 2278263 w 3372468"/>
                  <a:gd name="connsiteY98" fmla="*/ 1920020 h 4671146"/>
                  <a:gd name="connsiteX99" fmla="*/ 2194301 w 3372468"/>
                  <a:gd name="connsiteY99" fmla="*/ 1866376 h 4671146"/>
                  <a:gd name="connsiteX100" fmla="*/ 2140659 w 3372468"/>
                  <a:gd name="connsiteY100" fmla="*/ 1822066 h 4671146"/>
                  <a:gd name="connsiteX101" fmla="*/ 2094014 w 3372468"/>
                  <a:gd name="connsiteY101" fmla="*/ 1845388 h 4671146"/>
                  <a:gd name="connsiteX102" fmla="*/ 2147655 w 3372468"/>
                  <a:gd name="connsiteY102" fmla="*/ 2003981 h 4671146"/>
                  <a:gd name="connsiteX103" fmla="*/ 2126666 w 3372468"/>
                  <a:gd name="connsiteY103" fmla="*/ 2017974 h 4671146"/>
                  <a:gd name="connsiteX104" fmla="*/ 2094014 w 3372468"/>
                  <a:gd name="connsiteY104" fmla="*/ 2080947 h 4671146"/>
                  <a:gd name="connsiteX105" fmla="*/ 2135994 w 3372468"/>
                  <a:gd name="connsiteY105" fmla="*/ 2045963 h 4671146"/>
                  <a:gd name="connsiteX106" fmla="*/ 2196634 w 3372468"/>
                  <a:gd name="connsiteY106" fmla="*/ 2094940 h 4671146"/>
                  <a:gd name="connsiteX107" fmla="*/ 2282927 w 3372468"/>
                  <a:gd name="connsiteY107" fmla="*/ 2246537 h 4671146"/>
                  <a:gd name="connsiteX108" fmla="*/ 2096345 w 3372468"/>
                  <a:gd name="connsiteY108" fmla="*/ 2206890 h 4671146"/>
                  <a:gd name="connsiteX109" fmla="*/ 2000723 w 3372468"/>
                  <a:gd name="connsiteY109" fmla="*/ 2253535 h 4671146"/>
                  <a:gd name="connsiteX110" fmla="*/ 1933087 w 3372468"/>
                  <a:gd name="connsiteY110" fmla="*/ 2188230 h 4671146"/>
                  <a:gd name="connsiteX111" fmla="*/ 2019381 w 3372468"/>
                  <a:gd name="connsiteY111" fmla="*/ 2139253 h 4671146"/>
                  <a:gd name="connsiteX112" fmla="*/ 1809477 w 3372468"/>
                  <a:gd name="connsiteY112" fmla="*/ 2178901 h 4671146"/>
                  <a:gd name="connsiteX113" fmla="*/ 1464301 w 3372468"/>
                  <a:gd name="connsiteY113" fmla="*/ 2127592 h 4671146"/>
                  <a:gd name="connsiteX114" fmla="*/ 1426986 w 3372468"/>
                  <a:gd name="connsiteY114" fmla="*/ 2108933 h 4671146"/>
                  <a:gd name="connsiteX115" fmla="*/ 1322034 w 3372468"/>
                  <a:gd name="connsiteY115" fmla="*/ 1955004 h 4671146"/>
                  <a:gd name="connsiteX116" fmla="*/ 1224078 w 3372468"/>
                  <a:gd name="connsiteY116" fmla="*/ 1850052 h 4671146"/>
                  <a:gd name="connsiteX117" fmla="*/ 1186761 w 3372468"/>
                  <a:gd name="connsiteY117" fmla="*/ 1859381 h 4671146"/>
                  <a:gd name="connsiteX118" fmla="*/ 1210084 w 3372468"/>
                  <a:gd name="connsiteY118" fmla="*/ 1859381 h 4671146"/>
                  <a:gd name="connsiteX119" fmla="*/ 1193759 w 3372468"/>
                  <a:gd name="connsiteY119" fmla="*/ 1896697 h 4671146"/>
                  <a:gd name="connsiteX120" fmla="*/ 1205420 w 3372468"/>
                  <a:gd name="connsiteY120" fmla="*/ 1896697 h 4671146"/>
                  <a:gd name="connsiteX121" fmla="*/ 1368679 w 3372468"/>
                  <a:gd name="connsiteY121" fmla="*/ 2092608 h 4671146"/>
                  <a:gd name="connsiteX122" fmla="*/ 1445644 w 3372468"/>
                  <a:gd name="connsiteY122" fmla="*/ 2157910 h 4671146"/>
                  <a:gd name="connsiteX123" fmla="*/ 1424653 w 3372468"/>
                  <a:gd name="connsiteY123" fmla="*/ 2190562 h 4671146"/>
                  <a:gd name="connsiteX124" fmla="*/ 1478294 w 3372468"/>
                  <a:gd name="connsiteY124" fmla="*/ 2251201 h 4671146"/>
                  <a:gd name="connsiteX125" fmla="*/ 1776826 w 3372468"/>
                  <a:gd name="connsiteY125" fmla="*/ 2372480 h 4671146"/>
                  <a:gd name="connsiteX126" fmla="*/ 1879445 w 3372468"/>
                  <a:gd name="connsiteY126" fmla="*/ 2356153 h 4671146"/>
                  <a:gd name="connsiteX127" fmla="*/ 1891106 w 3372468"/>
                  <a:gd name="connsiteY127" fmla="*/ 2367814 h 4671146"/>
                  <a:gd name="connsiteX128" fmla="*/ 2091682 w 3372468"/>
                  <a:gd name="connsiteY128" fmla="*/ 2230212 h 4671146"/>
                  <a:gd name="connsiteX129" fmla="*/ 2334237 w 3372468"/>
                  <a:gd name="connsiteY129" fmla="*/ 2297846 h 4671146"/>
                  <a:gd name="connsiteX130" fmla="*/ 2471841 w 3372468"/>
                  <a:gd name="connsiteY130" fmla="*/ 2409796 h 4671146"/>
                  <a:gd name="connsiteX131" fmla="*/ 2425196 w 3372468"/>
                  <a:gd name="connsiteY131" fmla="*/ 2575386 h 4671146"/>
                  <a:gd name="connsiteX132" fmla="*/ 2401873 w 3372468"/>
                  <a:gd name="connsiteY132" fmla="*/ 2701329 h 4671146"/>
                  <a:gd name="connsiteX133" fmla="*/ 2418199 w 3372468"/>
                  <a:gd name="connsiteY133" fmla="*/ 2682670 h 4671146"/>
                  <a:gd name="connsiteX134" fmla="*/ 2469508 w 3372468"/>
                  <a:gd name="connsiteY134" fmla="*/ 2353821 h 4671146"/>
                  <a:gd name="connsiteX135" fmla="*/ 2457847 w 3372468"/>
                  <a:gd name="connsiteY135" fmla="*/ 2339828 h 4671146"/>
                  <a:gd name="connsiteX136" fmla="*/ 2513822 w 3372468"/>
                  <a:gd name="connsiteY136" fmla="*/ 2379475 h 4671146"/>
                  <a:gd name="connsiteX137" fmla="*/ 2240946 w 3372468"/>
                  <a:gd name="connsiteY137" fmla="*/ 2078615 h 4671146"/>
                  <a:gd name="connsiteX138" fmla="*/ 2145324 w 3372468"/>
                  <a:gd name="connsiteY138" fmla="*/ 2020308 h 4671146"/>
                  <a:gd name="connsiteX139" fmla="*/ 2173311 w 3372468"/>
                  <a:gd name="connsiteY139" fmla="*/ 2022640 h 4671146"/>
                  <a:gd name="connsiteX140" fmla="*/ 2243279 w 3372468"/>
                  <a:gd name="connsiteY140" fmla="*/ 2064619 h 4671146"/>
                  <a:gd name="connsiteX141" fmla="*/ 2240946 w 3372468"/>
                  <a:gd name="connsiteY141" fmla="*/ 2076280 h 4671146"/>
                  <a:gd name="connsiteX142" fmla="*/ 1800148 w 3372468"/>
                  <a:gd name="connsiteY142" fmla="*/ 2330498 h 4671146"/>
                  <a:gd name="connsiteX143" fmla="*/ 1531938 w 3372468"/>
                  <a:gd name="connsiteY143" fmla="*/ 2248869 h 4671146"/>
                  <a:gd name="connsiteX144" fmla="*/ 1501617 w 3372468"/>
                  <a:gd name="connsiteY144" fmla="*/ 2211553 h 4671146"/>
                  <a:gd name="connsiteX145" fmla="*/ 1804812 w 3372468"/>
                  <a:gd name="connsiteY145" fmla="*/ 2321169 h 4671146"/>
                  <a:gd name="connsiteX146" fmla="*/ 1797815 w 3372468"/>
                  <a:gd name="connsiteY146" fmla="*/ 2330498 h 4671146"/>
                  <a:gd name="connsiteX147" fmla="*/ 1909764 w 3372468"/>
                  <a:gd name="connsiteY147" fmla="*/ 2325835 h 4671146"/>
                  <a:gd name="connsiteX148" fmla="*/ 1933087 w 3372468"/>
                  <a:gd name="connsiteY148" fmla="*/ 2246537 h 4671146"/>
                  <a:gd name="connsiteX149" fmla="*/ 1928423 w 3372468"/>
                  <a:gd name="connsiteY149" fmla="*/ 2281521 h 4671146"/>
                  <a:gd name="connsiteX150" fmla="*/ 1956409 w 3372468"/>
                  <a:gd name="connsiteY150" fmla="*/ 2265196 h 4671146"/>
                  <a:gd name="connsiteX151" fmla="*/ 1909764 w 3372468"/>
                  <a:gd name="connsiteY151" fmla="*/ 2328167 h 4671146"/>
                  <a:gd name="connsiteX152" fmla="*/ 2303918 w 3372468"/>
                  <a:gd name="connsiteY152" fmla="*/ 2216217 h 4671146"/>
                  <a:gd name="connsiteX153" fmla="*/ 2294588 w 3372468"/>
                  <a:gd name="connsiteY153" fmla="*/ 2164908 h 4671146"/>
                  <a:gd name="connsiteX154" fmla="*/ 2310914 w 3372468"/>
                  <a:gd name="connsiteY154" fmla="*/ 2234876 h 4671146"/>
                  <a:gd name="connsiteX155" fmla="*/ 2301586 w 3372468"/>
                  <a:gd name="connsiteY155" fmla="*/ 2218551 h 4671146"/>
                  <a:gd name="connsiteX156" fmla="*/ 2394877 w 3372468"/>
                  <a:gd name="connsiteY156" fmla="*/ 2293183 h 4671146"/>
                  <a:gd name="connsiteX157" fmla="*/ 2364556 w 3372468"/>
                  <a:gd name="connsiteY157" fmla="*/ 2283853 h 4671146"/>
                  <a:gd name="connsiteX158" fmla="*/ 2313247 w 3372468"/>
                  <a:gd name="connsiteY158" fmla="*/ 2262862 h 4671146"/>
                  <a:gd name="connsiteX159" fmla="*/ 2411201 w 3372468"/>
                  <a:gd name="connsiteY159" fmla="*/ 2290851 h 4671146"/>
                  <a:gd name="connsiteX160" fmla="*/ 2394877 w 3372468"/>
                  <a:gd name="connsiteY160" fmla="*/ 2290851 h 4671146"/>
                  <a:gd name="connsiteX161" fmla="*/ 1716186 w 3372468"/>
                  <a:gd name="connsiteY161" fmla="*/ 1120051 h 4671146"/>
                  <a:gd name="connsiteX162" fmla="*/ 1702193 w 3372468"/>
                  <a:gd name="connsiteY162" fmla="*/ 1073406 h 4671146"/>
                  <a:gd name="connsiteX163" fmla="*/ 1732512 w 3372468"/>
                  <a:gd name="connsiteY163" fmla="*/ 1145708 h 4671146"/>
                  <a:gd name="connsiteX164" fmla="*/ 1590244 w 3372468"/>
                  <a:gd name="connsiteY164" fmla="*/ 1190019 h 4671146"/>
                  <a:gd name="connsiteX165" fmla="*/ 1426986 w 3372468"/>
                  <a:gd name="connsiteY165" fmla="*/ 1255324 h 4671146"/>
                  <a:gd name="connsiteX166" fmla="*/ 1378007 w 3372468"/>
                  <a:gd name="connsiteY166" fmla="*/ 1301969 h 4671146"/>
                  <a:gd name="connsiteX167" fmla="*/ 1436314 w 3372468"/>
                  <a:gd name="connsiteY167" fmla="*/ 1152703 h 4671146"/>
                  <a:gd name="connsiteX168" fmla="*/ 1454972 w 3372468"/>
                  <a:gd name="connsiteY168" fmla="*/ 1157370 h 4671146"/>
                  <a:gd name="connsiteX169" fmla="*/ 1480628 w 3372468"/>
                  <a:gd name="connsiteY169" fmla="*/ 1138710 h 4671146"/>
                  <a:gd name="connsiteX170" fmla="*/ 1688199 w 3372468"/>
                  <a:gd name="connsiteY170" fmla="*/ 1087402 h 4671146"/>
                  <a:gd name="connsiteX171" fmla="*/ 1716186 w 3372468"/>
                  <a:gd name="connsiteY171" fmla="*/ 1120051 h 4671146"/>
                  <a:gd name="connsiteX172" fmla="*/ 1727847 w 3372468"/>
                  <a:gd name="connsiteY172" fmla="*/ 1327623 h 4671146"/>
                  <a:gd name="connsiteX173" fmla="*/ 1650883 w 3372468"/>
                  <a:gd name="connsiteY173" fmla="*/ 1280978 h 4671146"/>
                  <a:gd name="connsiteX174" fmla="*/ 1587911 w 3372468"/>
                  <a:gd name="connsiteY174" fmla="*/ 1285644 h 4671146"/>
                  <a:gd name="connsiteX175" fmla="*/ 1475963 w 3372468"/>
                  <a:gd name="connsiteY175" fmla="*/ 1376600 h 4671146"/>
                  <a:gd name="connsiteX176" fmla="*/ 1615899 w 3372468"/>
                  <a:gd name="connsiteY176" fmla="*/ 1243662 h 4671146"/>
                  <a:gd name="connsiteX177" fmla="*/ 1655548 w 3372468"/>
                  <a:gd name="connsiteY177" fmla="*/ 1255324 h 4671146"/>
                  <a:gd name="connsiteX178" fmla="*/ 1716186 w 3372468"/>
                  <a:gd name="connsiteY178" fmla="*/ 1290308 h 4671146"/>
                  <a:gd name="connsiteX179" fmla="*/ 1730180 w 3372468"/>
                  <a:gd name="connsiteY179" fmla="*/ 1322960 h 4671146"/>
                  <a:gd name="connsiteX180" fmla="*/ 2068359 w 3372468"/>
                  <a:gd name="connsiteY180" fmla="*/ 1705452 h 4671146"/>
                  <a:gd name="connsiteX181" fmla="*/ 2112671 w 3372468"/>
                  <a:gd name="connsiteY181" fmla="*/ 1712447 h 4671146"/>
                  <a:gd name="connsiteX182" fmla="*/ 2140659 w 3372468"/>
                  <a:gd name="connsiteY182" fmla="*/ 1696123 h 4671146"/>
                  <a:gd name="connsiteX183" fmla="*/ 2145324 w 3372468"/>
                  <a:gd name="connsiteY183" fmla="*/ 1724109 h 4671146"/>
                  <a:gd name="connsiteX184" fmla="*/ 2052033 w 3372468"/>
                  <a:gd name="connsiteY184" fmla="*/ 1726440 h 4671146"/>
                  <a:gd name="connsiteX185" fmla="*/ 1811810 w 3372468"/>
                  <a:gd name="connsiteY185" fmla="*/ 1819731 h 4671146"/>
                  <a:gd name="connsiteX186" fmla="*/ 1697528 w 3372468"/>
                  <a:gd name="connsiteY186" fmla="*/ 1836059 h 4671146"/>
                  <a:gd name="connsiteX187" fmla="*/ 1711521 w 3372468"/>
                  <a:gd name="connsiteY187" fmla="*/ 1787082 h 4671146"/>
                  <a:gd name="connsiteX188" fmla="*/ 1730180 w 3372468"/>
                  <a:gd name="connsiteY188" fmla="*/ 1803406 h 4671146"/>
                  <a:gd name="connsiteX189" fmla="*/ 2068359 w 3372468"/>
                  <a:gd name="connsiteY189" fmla="*/ 1705452 h 4671146"/>
                  <a:gd name="connsiteX190" fmla="*/ 2198966 w 3372468"/>
                  <a:gd name="connsiteY190" fmla="*/ 1588839 h 4671146"/>
                  <a:gd name="connsiteX191" fmla="*/ 2203630 w 3372468"/>
                  <a:gd name="connsiteY191" fmla="*/ 1838390 h 4671146"/>
                  <a:gd name="connsiteX192" fmla="*/ 2187304 w 3372468"/>
                  <a:gd name="connsiteY192" fmla="*/ 1805738 h 4671146"/>
                  <a:gd name="connsiteX193" fmla="*/ 2189636 w 3372468"/>
                  <a:gd name="connsiteY193" fmla="*/ 1521203 h 4671146"/>
                  <a:gd name="connsiteX194" fmla="*/ 2210627 w 3372468"/>
                  <a:gd name="connsiteY194" fmla="*/ 1460564 h 4671146"/>
                  <a:gd name="connsiteX195" fmla="*/ 2145324 w 3372468"/>
                  <a:gd name="connsiteY195" fmla="*/ 1299637 h 4671146"/>
                  <a:gd name="connsiteX196" fmla="*/ 2135994 w 3372468"/>
                  <a:gd name="connsiteY196" fmla="*/ 1278646 h 4671146"/>
                  <a:gd name="connsiteX197" fmla="*/ 2152320 w 3372468"/>
                  <a:gd name="connsiteY197" fmla="*/ 1273983 h 4671146"/>
                  <a:gd name="connsiteX198" fmla="*/ 2159317 w 3372468"/>
                  <a:gd name="connsiteY198" fmla="*/ 1297306 h 4671146"/>
                  <a:gd name="connsiteX199" fmla="*/ 2231618 w 3372468"/>
                  <a:gd name="connsiteY199" fmla="*/ 1448903 h 4671146"/>
                  <a:gd name="connsiteX200" fmla="*/ 2196634 w 3372468"/>
                  <a:gd name="connsiteY200" fmla="*/ 1586504 h 4671146"/>
                  <a:gd name="connsiteX201" fmla="*/ 2066026 w 3372468"/>
                  <a:gd name="connsiteY201" fmla="*/ 1159701 h 4671146"/>
                  <a:gd name="connsiteX202" fmla="*/ 2075356 w 3372468"/>
                  <a:gd name="connsiteY202" fmla="*/ 1183024 h 4671146"/>
                  <a:gd name="connsiteX203" fmla="*/ 2101010 w 3372468"/>
                  <a:gd name="connsiteY203" fmla="*/ 1241331 h 4671146"/>
                  <a:gd name="connsiteX204" fmla="*/ 2047368 w 3372468"/>
                  <a:gd name="connsiteY204" fmla="*/ 1190019 h 4671146"/>
                  <a:gd name="connsiteX205" fmla="*/ 1996058 w 3372468"/>
                  <a:gd name="connsiteY205" fmla="*/ 1241331 h 4671146"/>
                  <a:gd name="connsiteX206" fmla="*/ 1975069 w 3372468"/>
                  <a:gd name="connsiteY206" fmla="*/ 1194685 h 4671146"/>
                  <a:gd name="connsiteX207" fmla="*/ 1930755 w 3372468"/>
                  <a:gd name="connsiteY207" fmla="*/ 1266985 h 4671146"/>
                  <a:gd name="connsiteX208" fmla="*/ 1912097 w 3372468"/>
                  <a:gd name="connsiteY208" fmla="*/ 1280978 h 4671146"/>
                  <a:gd name="connsiteX209" fmla="*/ 2066026 w 3372468"/>
                  <a:gd name="connsiteY209" fmla="*/ 1159701 h 4671146"/>
                  <a:gd name="connsiteX210" fmla="*/ 2285260 w 3372468"/>
                  <a:gd name="connsiteY210" fmla="*/ 2321169 h 4671146"/>
                  <a:gd name="connsiteX211" fmla="*/ 2366889 w 3372468"/>
                  <a:gd name="connsiteY211" fmla="*/ 2381810 h 4671146"/>
                  <a:gd name="connsiteX212" fmla="*/ 2362224 w 3372468"/>
                  <a:gd name="connsiteY212" fmla="*/ 2412128 h 4671146"/>
                  <a:gd name="connsiteX213" fmla="*/ 2350563 w 3372468"/>
                  <a:gd name="connsiteY213" fmla="*/ 2405132 h 4671146"/>
                  <a:gd name="connsiteX214" fmla="*/ 2278263 w 3372468"/>
                  <a:gd name="connsiteY214" fmla="*/ 2339828 h 4671146"/>
                  <a:gd name="connsiteX215" fmla="*/ 2096345 w 3372468"/>
                  <a:gd name="connsiteY215" fmla="*/ 2349157 h 4671146"/>
                  <a:gd name="connsiteX216" fmla="*/ 1986730 w 3372468"/>
                  <a:gd name="connsiteY216" fmla="*/ 2337496 h 4671146"/>
                  <a:gd name="connsiteX217" fmla="*/ 1958742 w 3372468"/>
                  <a:gd name="connsiteY217" fmla="*/ 2360819 h 4671146"/>
                  <a:gd name="connsiteX218" fmla="*/ 1975069 w 3372468"/>
                  <a:gd name="connsiteY218" fmla="*/ 2321169 h 4671146"/>
                  <a:gd name="connsiteX219" fmla="*/ 2285260 w 3372468"/>
                  <a:gd name="connsiteY219" fmla="*/ 2321169 h 4671146"/>
                  <a:gd name="connsiteX220" fmla="*/ 1844461 w 3372468"/>
                  <a:gd name="connsiteY220" fmla="*/ 1598166 h 4671146"/>
                  <a:gd name="connsiteX221" fmla="*/ 1942416 w 3372468"/>
                  <a:gd name="connsiteY221" fmla="*/ 1539859 h 4671146"/>
                  <a:gd name="connsiteX222" fmla="*/ 1979732 w 3372468"/>
                  <a:gd name="connsiteY222" fmla="*/ 1579509 h 4671146"/>
                  <a:gd name="connsiteX223" fmla="*/ 1846794 w 3372468"/>
                  <a:gd name="connsiteY223" fmla="*/ 1619157 h 4671146"/>
                  <a:gd name="connsiteX224" fmla="*/ 1874780 w 3372468"/>
                  <a:gd name="connsiteY224" fmla="*/ 1628486 h 4671146"/>
                  <a:gd name="connsiteX225" fmla="*/ 1872448 w 3372468"/>
                  <a:gd name="connsiteY225" fmla="*/ 1642479 h 4671146"/>
                  <a:gd name="connsiteX226" fmla="*/ 1783822 w 3372468"/>
                  <a:gd name="connsiteY226" fmla="*/ 1586504 h 4671146"/>
                  <a:gd name="connsiteX227" fmla="*/ 1807145 w 3372468"/>
                  <a:gd name="connsiteY227" fmla="*/ 1572511 h 4671146"/>
                  <a:gd name="connsiteX228" fmla="*/ 1816473 w 3372468"/>
                  <a:gd name="connsiteY228" fmla="*/ 1600500 h 4671146"/>
                  <a:gd name="connsiteX229" fmla="*/ 1844461 w 3372468"/>
                  <a:gd name="connsiteY229" fmla="*/ 1595834 h 4671146"/>
                  <a:gd name="connsiteX230" fmla="*/ 2049700 w 3372468"/>
                  <a:gd name="connsiteY230" fmla="*/ 1831392 h 4671146"/>
                  <a:gd name="connsiteX231" fmla="*/ 1965739 w 3372468"/>
                  <a:gd name="connsiteY231" fmla="*/ 1866376 h 4671146"/>
                  <a:gd name="connsiteX232" fmla="*/ 1923758 w 3372468"/>
                  <a:gd name="connsiteY232" fmla="*/ 1843054 h 4671146"/>
                  <a:gd name="connsiteX233" fmla="*/ 2024046 w 3372468"/>
                  <a:gd name="connsiteY233" fmla="*/ 1810404 h 4671146"/>
                  <a:gd name="connsiteX234" fmla="*/ 2049700 w 3372468"/>
                  <a:gd name="connsiteY234" fmla="*/ 1815068 h 4671146"/>
                  <a:gd name="connsiteX235" fmla="*/ 2087017 w 3372468"/>
                  <a:gd name="connsiteY235" fmla="*/ 1791745 h 4671146"/>
                  <a:gd name="connsiteX236" fmla="*/ 2049700 w 3372468"/>
                  <a:gd name="connsiteY236" fmla="*/ 1831392 h 4671146"/>
                  <a:gd name="connsiteX237" fmla="*/ 2075356 w 3372468"/>
                  <a:gd name="connsiteY237" fmla="*/ 1528198 h 4671146"/>
                  <a:gd name="connsiteX238" fmla="*/ 2014716 w 3372468"/>
                  <a:gd name="connsiteY238" fmla="*/ 1598166 h 4671146"/>
                  <a:gd name="connsiteX239" fmla="*/ 2049700 w 3372468"/>
                  <a:gd name="connsiteY239" fmla="*/ 1528198 h 4671146"/>
                  <a:gd name="connsiteX240" fmla="*/ 2073023 w 3372468"/>
                  <a:gd name="connsiteY240" fmla="*/ 1509541 h 4671146"/>
                  <a:gd name="connsiteX241" fmla="*/ 2091682 w 3372468"/>
                  <a:gd name="connsiteY241" fmla="*/ 1521203 h 4671146"/>
                  <a:gd name="connsiteX242" fmla="*/ 2082352 w 3372468"/>
                  <a:gd name="connsiteY242" fmla="*/ 1570180 h 4671146"/>
                  <a:gd name="connsiteX243" fmla="*/ 2073023 w 3372468"/>
                  <a:gd name="connsiteY243" fmla="*/ 1530532 h 4671146"/>
                  <a:gd name="connsiteX244" fmla="*/ 1660212 w 3372468"/>
                  <a:gd name="connsiteY244" fmla="*/ 1388262 h 4671146"/>
                  <a:gd name="connsiteX245" fmla="*/ 1566922 w 3372468"/>
                  <a:gd name="connsiteY245" fmla="*/ 1406921 h 4671146"/>
                  <a:gd name="connsiteX246" fmla="*/ 1688199 w 3372468"/>
                  <a:gd name="connsiteY246" fmla="*/ 1360276 h 4671146"/>
                  <a:gd name="connsiteX247" fmla="*/ 1660212 w 3372468"/>
                  <a:gd name="connsiteY247" fmla="*/ 1388262 h 4671146"/>
                  <a:gd name="connsiteX248" fmla="*/ 1968071 w 3372468"/>
                  <a:gd name="connsiteY248" fmla="*/ 1894365 h 4671146"/>
                  <a:gd name="connsiteX249" fmla="*/ 2047368 w 3372468"/>
                  <a:gd name="connsiteY249" fmla="*/ 1859381 h 4671146"/>
                  <a:gd name="connsiteX250" fmla="*/ 1968071 w 3372468"/>
                  <a:gd name="connsiteY250" fmla="*/ 1894365 h 4671146"/>
                  <a:gd name="connsiteX251" fmla="*/ 2052033 w 3372468"/>
                  <a:gd name="connsiteY251" fmla="*/ 1299637 h 4671146"/>
                  <a:gd name="connsiteX252" fmla="*/ 1989062 w 3372468"/>
                  <a:gd name="connsiteY252" fmla="*/ 1308967 h 4671146"/>
                  <a:gd name="connsiteX253" fmla="*/ 2003055 w 3372468"/>
                  <a:gd name="connsiteY253" fmla="*/ 1297306 h 4671146"/>
                  <a:gd name="connsiteX254" fmla="*/ 2063694 w 3372468"/>
                  <a:gd name="connsiteY254" fmla="*/ 1285644 h 4671146"/>
                  <a:gd name="connsiteX255" fmla="*/ 2052033 w 3372468"/>
                  <a:gd name="connsiteY255" fmla="*/ 1299637 h 4671146"/>
                  <a:gd name="connsiteX256" fmla="*/ 2007719 w 3372468"/>
                  <a:gd name="connsiteY256" fmla="*/ 1509541 h 4671146"/>
                  <a:gd name="connsiteX257" fmla="*/ 1937751 w 3372468"/>
                  <a:gd name="connsiteY257" fmla="*/ 1532864 h 4671146"/>
                  <a:gd name="connsiteX258" fmla="*/ 2007719 w 3372468"/>
                  <a:gd name="connsiteY258" fmla="*/ 1509541 h 4671146"/>
                  <a:gd name="connsiteX259" fmla="*/ 1021171 w 3372468"/>
                  <a:gd name="connsiteY259" fmla="*/ 1703118 h 4671146"/>
                  <a:gd name="connsiteX260" fmla="*/ 1058486 w 3372468"/>
                  <a:gd name="connsiteY260" fmla="*/ 1752098 h 4671146"/>
                  <a:gd name="connsiteX261" fmla="*/ 1044493 w 3372468"/>
                  <a:gd name="connsiteY261" fmla="*/ 1588839 h 4671146"/>
                  <a:gd name="connsiteX262" fmla="*/ 899893 w 3372468"/>
                  <a:gd name="connsiteY262" fmla="*/ 1628486 h 4671146"/>
                  <a:gd name="connsiteX263" fmla="*/ 1021171 w 3372468"/>
                  <a:gd name="connsiteY263" fmla="*/ 1766091 h 4671146"/>
                  <a:gd name="connsiteX264" fmla="*/ 1081809 w 3372468"/>
                  <a:gd name="connsiteY264" fmla="*/ 1796408 h 4671146"/>
                  <a:gd name="connsiteX265" fmla="*/ 867242 w 3372468"/>
                  <a:gd name="connsiteY265" fmla="*/ 1570180 h 4671146"/>
                  <a:gd name="connsiteX266" fmla="*/ 1098135 w 3372468"/>
                  <a:gd name="connsiteY266" fmla="*/ 1605164 h 4671146"/>
                  <a:gd name="connsiteX267" fmla="*/ 1109797 w 3372468"/>
                  <a:gd name="connsiteY267" fmla="*/ 1689125 h 4671146"/>
                  <a:gd name="connsiteX268" fmla="*/ 1165772 w 3372468"/>
                  <a:gd name="connsiteY268" fmla="*/ 1780084 h 4671146"/>
                  <a:gd name="connsiteX269" fmla="*/ 1056155 w 3372468"/>
                  <a:gd name="connsiteY269" fmla="*/ 1658807 h 4671146"/>
                  <a:gd name="connsiteX270" fmla="*/ 1021171 w 3372468"/>
                  <a:gd name="connsiteY270" fmla="*/ 1700786 h 4671146"/>
                  <a:gd name="connsiteX271" fmla="*/ 2047368 w 3372468"/>
                  <a:gd name="connsiteY271" fmla="*/ 3942094 h 4671146"/>
                  <a:gd name="connsiteX272" fmla="*/ 1746505 w 3372468"/>
                  <a:gd name="connsiteY272" fmla="*/ 4387560 h 4671146"/>
                  <a:gd name="connsiteX273" fmla="*/ 1697528 w 3372468"/>
                  <a:gd name="connsiteY273" fmla="*/ 4553150 h 4671146"/>
                  <a:gd name="connsiteX274" fmla="*/ 1669541 w 3372468"/>
                  <a:gd name="connsiteY274" fmla="*/ 4564811 h 4671146"/>
                  <a:gd name="connsiteX275" fmla="*/ 1622895 w 3372468"/>
                  <a:gd name="connsiteY275" fmla="*/ 4576473 h 4671146"/>
                  <a:gd name="connsiteX276" fmla="*/ 1844461 w 3372468"/>
                  <a:gd name="connsiteY276" fmla="*/ 4054044 h 4671146"/>
                  <a:gd name="connsiteX277" fmla="*/ 1975069 w 3372468"/>
                  <a:gd name="connsiteY277" fmla="*/ 3893117 h 4671146"/>
                  <a:gd name="connsiteX278" fmla="*/ 1984397 w 3372468"/>
                  <a:gd name="connsiteY278" fmla="*/ 3902447 h 4671146"/>
                  <a:gd name="connsiteX279" fmla="*/ 1877113 w 3372468"/>
                  <a:gd name="connsiteY279" fmla="*/ 4030721 h 4671146"/>
                  <a:gd name="connsiteX280" fmla="*/ 1823471 w 3372468"/>
                  <a:gd name="connsiteY280" fmla="*/ 4124012 h 4671146"/>
                  <a:gd name="connsiteX281" fmla="*/ 2021714 w 3372468"/>
                  <a:gd name="connsiteY281" fmla="*/ 3888454 h 4671146"/>
                  <a:gd name="connsiteX282" fmla="*/ 2031042 w 3372468"/>
                  <a:gd name="connsiteY282" fmla="*/ 3897783 h 4671146"/>
                  <a:gd name="connsiteX283" fmla="*/ 1905100 w 3372468"/>
                  <a:gd name="connsiteY283" fmla="*/ 4084365 h 4671146"/>
                  <a:gd name="connsiteX284" fmla="*/ 1923758 w 3372468"/>
                  <a:gd name="connsiteY284" fmla="*/ 4077367 h 4671146"/>
                  <a:gd name="connsiteX285" fmla="*/ 2031042 w 3372468"/>
                  <a:gd name="connsiteY285" fmla="*/ 3949092 h 4671146"/>
                  <a:gd name="connsiteX286" fmla="*/ 2047368 w 3372468"/>
                  <a:gd name="connsiteY286" fmla="*/ 3942094 h 4671146"/>
                  <a:gd name="connsiteX287" fmla="*/ 3234493 w 3372468"/>
                  <a:gd name="connsiteY287" fmla="*/ 3214428 h 4671146"/>
                  <a:gd name="connsiteX288" fmla="*/ 3250817 w 3372468"/>
                  <a:gd name="connsiteY288" fmla="*/ 3456984 h 4671146"/>
                  <a:gd name="connsiteX289" fmla="*/ 3229828 w 3372468"/>
                  <a:gd name="connsiteY289" fmla="*/ 3461648 h 4671146"/>
                  <a:gd name="connsiteX290" fmla="*/ 3234493 w 3372468"/>
                  <a:gd name="connsiteY290" fmla="*/ 3435993 h 4671146"/>
                  <a:gd name="connsiteX291" fmla="*/ 3096888 w 3372468"/>
                  <a:gd name="connsiteY291" fmla="*/ 3004524 h 4671146"/>
                  <a:gd name="connsiteX292" fmla="*/ 2975610 w 3372468"/>
                  <a:gd name="connsiteY292" fmla="*/ 2878581 h 4671146"/>
                  <a:gd name="connsiteX293" fmla="*/ 2959284 w 3372468"/>
                  <a:gd name="connsiteY293" fmla="*/ 2841265 h 4671146"/>
                  <a:gd name="connsiteX294" fmla="*/ 3232160 w 3372468"/>
                  <a:gd name="connsiteY294" fmla="*/ 3214428 h 4671146"/>
                  <a:gd name="connsiteX295" fmla="*/ 848582 w 3372468"/>
                  <a:gd name="connsiteY295" fmla="*/ 2794620 h 4671146"/>
                  <a:gd name="connsiteX296" fmla="*/ 853247 w 3372468"/>
                  <a:gd name="connsiteY296" fmla="*/ 2820274 h 4671146"/>
                  <a:gd name="connsiteX297" fmla="*/ 815931 w 3372468"/>
                  <a:gd name="connsiteY297" fmla="*/ 2803950 h 4671146"/>
                  <a:gd name="connsiteX298" fmla="*/ 715644 w 3372468"/>
                  <a:gd name="connsiteY298" fmla="*/ 2701329 h 4671146"/>
                  <a:gd name="connsiteX299" fmla="*/ 743630 w 3372468"/>
                  <a:gd name="connsiteY299" fmla="*/ 2685005 h 4671146"/>
                  <a:gd name="connsiteX300" fmla="*/ 846251 w 3372468"/>
                  <a:gd name="connsiteY300" fmla="*/ 2796952 h 4671146"/>
                  <a:gd name="connsiteX301" fmla="*/ 850915 w 3372468"/>
                  <a:gd name="connsiteY301" fmla="*/ 4646441 h 4671146"/>
                  <a:gd name="connsiteX302" fmla="*/ 827593 w 3372468"/>
                  <a:gd name="connsiteY302" fmla="*/ 4665097 h 4671146"/>
                  <a:gd name="connsiteX303" fmla="*/ 724972 w 3372468"/>
                  <a:gd name="connsiteY303" fmla="*/ 4508836 h 4671146"/>
                  <a:gd name="connsiteX304" fmla="*/ 522065 w 3372468"/>
                  <a:gd name="connsiteY304" fmla="*/ 4098358 h 4671146"/>
                  <a:gd name="connsiteX305" fmla="*/ 461427 w 3372468"/>
                  <a:gd name="connsiteY305" fmla="*/ 3928101 h 4671146"/>
                  <a:gd name="connsiteX306" fmla="*/ 347145 w 3372468"/>
                  <a:gd name="connsiteY306" fmla="*/ 3739188 h 4671146"/>
                  <a:gd name="connsiteX307" fmla="*/ 22961 w 3372468"/>
                  <a:gd name="connsiteY307" fmla="*/ 3104813 h 4671146"/>
                  <a:gd name="connsiteX308" fmla="*/ 6634 w 3372468"/>
                  <a:gd name="connsiteY308" fmla="*/ 3062831 h 4671146"/>
                  <a:gd name="connsiteX309" fmla="*/ 43950 w 3372468"/>
                  <a:gd name="connsiteY309" fmla="*/ 3100146 h 4671146"/>
                  <a:gd name="connsiteX310" fmla="*/ 351810 w 3372468"/>
                  <a:gd name="connsiteY310" fmla="*/ 3676218 h 4671146"/>
                  <a:gd name="connsiteX311" fmla="*/ 407785 w 3372468"/>
                  <a:gd name="connsiteY311" fmla="*/ 3739188 h 4671146"/>
                  <a:gd name="connsiteX312" fmla="*/ 433439 w 3372468"/>
                  <a:gd name="connsiteY312" fmla="*/ 3715865 h 4671146"/>
                  <a:gd name="connsiteX313" fmla="*/ 440436 w 3372468"/>
                  <a:gd name="connsiteY313" fmla="*/ 3767174 h 4671146"/>
                  <a:gd name="connsiteX314" fmla="*/ 445100 w 3372468"/>
                  <a:gd name="connsiteY314" fmla="*/ 3753181 h 4671146"/>
                  <a:gd name="connsiteX315" fmla="*/ 412450 w 3372468"/>
                  <a:gd name="connsiteY315" fmla="*/ 3533947 h 4671146"/>
                  <a:gd name="connsiteX316" fmla="*/ 354143 w 3372468"/>
                  <a:gd name="connsiteY316" fmla="*/ 3398678 h 4671146"/>
                  <a:gd name="connsiteX317" fmla="*/ 384462 w 3372468"/>
                  <a:gd name="connsiteY317" fmla="*/ 3422000 h 4671146"/>
                  <a:gd name="connsiteX318" fmla="*/ 431107 w 3372468"/>
                  <a:gd name="connsiteY318" fmla="*/ 3536282 h 4671146"/>
                  <a:gd name="connsiteX319" fmla="*/ 468423 w 3372468"/>
                  <a:gd name="connsiteY319" fmla="*/ 3806824 h 4671146"/>
                  <a:gd name="connsiteX320" fmla="*/ 480084 w 3372468"/>
                  <a:gd name="connsiteY320" fmla="*/ 3797495 h 4671146"/>
                  <a:gd name="connsiteX321" fmla="*/ 417113 w 3372468"/>
                  <a:gd name="connsiteY321" fmla="*/ 3440657 h 4671146"/>
                  <a:gd name="connsiteX322" fmla="*/ 466091 w 3372468"/>
                  <a:gd name="connsiteY322" fmla="*/ 3489637 h 4671146"/>
                  <a:gd name="connsiteX323" fmla="*/ 503407 w 3372468"/>
                  <a:gd name="connsiteY323" fmla="*/ 3697206 h 4671146"/>
                  <a:gd name="connsiteX324" fmla="*/ 512737 w 3372468"/>
                  <a:gd name="connsiteY324" fmla="*/ 3676218 h 4671146"/>
                  <a:gd name="connsiteX325" fmla="*/ 496411 w 3372468"/>
                  <a:gd name="connsiteY325" fmla="*/ 3557270 h 4671146"/>
                  <a:gd name="connsiteX326" fmla="*/ 512737 w 3372468"/>
                  <a:gd name="connsiteY326" fmla="*/ 3557270 h 4671146"/>
                  <a:gd name="connsiteX327" fmla="*/ 529063 w 3372468"/>
                  <a:gd name="connsiteY327" fmla="*/ 3715865 h 4671146"/>
                  <a:gd name="connsiteX328" fmla="*/ 536059 w 3372468"/>
                  <a:gd name="connsiteY328" fmla="*/ 3932767 h 4671146"/>
                  <a:gd name="connsiteX329" fmla="*/ 606027 w 3372468"/>
                  <a:gd name="connsiteY329" fmla="*/ 4114683 h 4671146"/>
                  <a:gd name="connsiteX330" fmla="*/ 769286 w 3372468"/>
                  <a:gd name="connsiteY330" fmla="*/ 4494843 h 4671146"/>
                  <a:gd name="connsiteX331" fmla="*/ 846251 w 3372468"/>
                  <a:gd name="connsiteY331" fmla="*/ 4641774 h 4671146"/>
                  <a:gd name="connsiteX332" fmla="*/ 717976 w 3372468"/>
                  <a:gd name="connsiteY332" fmla="*/ 3216760 h 4671146"/>
                  <a:gd name="connsiteX333" fmla="*/ 652673 w 3372468"/>
                  <a:gd name="connsiteY333" fmla="*/ 3060499 h 4671146"/>
                  <a:gd name="connsiteX334" fmla="*/ 648008 w 3372468"/>
                  <a:gd name="connsiteY334" fmla="*/ 3095483 h 4671146"/>
                  <a:gd name="connsiteX335" fmla="*/ 636347 w 3372468"/>
                  <a:gd name="connsiteY335" fmla="*/ 3037176 h 4671146"/>
                  <a:gd name="connsiteX336" fmla="*/ 652673 w 3372468"/>
                  <a:gd name="connsiteY336" fmla="*/ 3060499 h 4671146"/>
                  <a:gd name="connsiteX337" fmla="*/ 643343 w 3372468"/>
                  <a:gd name="connsiteY337" fmla="*/ 3025515 h 4671146"/>
                  <a:gd name="connsiteX338" fmla="*/ 629350 w 3372468"/>
                  <a:gd name="connsiteY338" fmla="*/ 2964877 h 4671146"/>
                  <a:gd name="connsiteX339" fmla="*/ 778614 w 3372468"/>
                  <a:gd name="connsiteY339" fmla="*/ 2878581 h 4671146"/>
                  <a:gd name="connsiteX340" fmla="*/ 836921 w 3372468"/>
                  <a:gd name="connsiteY340" fmla="*/ 2829604 h 4671146"/>
                  <a:gd name="connsiteX341" fmla="*/ 585036 w 3372468"/>
                  <a:gd name="connsiteY341" fmla="*/ 2925226 h 4671146"/>
                  <a:gd name="connsiteX342" fmla="*/ 566379 w 3372468"/>
                  <a:gd name="connsiteY342" fmla="*/ 2962542 h 4671146"/>
                  <a:gd name="connsiteX343" fmla="*/ 876570 w 3372468"/>
                  <a:gd name="connsiteY343" fmla="*/ 3956090 h 4671146"/>
                  <a:gd name="connsiteX344" fmla="*/ 1149445 w 3372468"/>
                  <a:gd name="connsiteY344" fmla="*/ 4497175 h 4671146"/>
                  <a:gd name="connsiteX345" fmla="*/ 1221745 w 3372468"/>
                  <a:gd name="connsiteY345" fmla="*/ 4518166 h 4671146"/>
                  <a:gd name="connsiteX346" fmla="*/ 1221745 w 3372468"/>
                  <a:gd name="connsiteY346" fmla="*/ 4506505 h 4671146"/>
                  <a:gd name="connsiteX347" fmla="*/ 888231 w 3372468"/>
                  <a:gd name="connsiteY347" fmla="*/ 3818486 h 4671146"/>
                  <a:gd name="connsiteX348" fmla="*/ 715644 w 3372468"/>
                  <a:gd name="connsiteY348" fmla="*/ 3216760 h 4671146"/>
                  <a:gd name="connsiteX349" fmla="*/ 689988 w 3372468"/>
                  <a:gd name="connsiteY349" fmla="*/ 3200435 h 4671146"/>
                  <a:gd name="connsiteX350" fmla="*/ 682992 w 3372468"/>
                  <a:gd name="connsiteY350" fmla="*/ 3158453 h 4671146"/>
                  <a:gd name="connsiteX351" fmla="*/ 708646 w 3372468"/>
                  <a:gd name="connsiteY351" fmla="*/ 3216760 h 4671146"/>
                  <a:gd name="connsiteX352" fmla="*/ 713311 w 3372468"/>
                  <a:gd name="connsiteY352" fmla="*/ 3244749 h 4671146"/>
                  <a:gd name="connsiteX353" fmla="*/ 692322 w 3372468"/>
                  <a:gd name="connsiteY353" fmla="*/ 3200435 h 4671146"/>
                  <a:gd name="connsiteX354" fmla="*/ 559382 w 3372468"/>
                  <a:gd name="connsiteY354" fmla="*/ 4616120 h 4671146"/>
                  <a:gd name="connsiteX355" fmla="*/ 552386 w 3372468"/>
                  <a:gd name="connsiteY355" fmla="*/ 4653436 h 4671146"/>
                  <a:gd name="connsiteX356" fmla="*/ 312161 w 3372468"/>
                  <a:gd name="connsiteY356" fmla="*/ 4543820 h 4671146"/>
                  <a:gd name="connsiteX357" fmla="*/ 188551 w 3372468"/>
                  <a:gd name="connsiteY357" fmla="*/ 4464523 h 4671146"/>
                  <a:gd name="connsiteX358" fmla="*/ 195548 w 3372468"/>
                  <a:gd name="connsiteY358" fmla="*/ 4452861 h 4671146"/>
                  <a:gd name="connsiteX359" fmla="*/ 368136 w 3372468"/>
                  <a:gd name="connsiteY359" fmla="*/ 4543820 h 4671146"/>
                  <a:gd name="connsiteX360" fmla="*/ 461427 w 3372468"/>
                  <a:gd name="connsiteY360" fmla="*/ 4583468 h 4671146"/>
                  <a:gd name="connsiteX361" fmla="*/ 480084 w 3372468"/>
                  <a:gd name="connsiteY361" fmla="*/ 4578804 h 4671146"/>
                  <a:gd name="connsiteX362" fmla="*/ 183886 w 3372468"/>
                  <a:gd name="connsiteY362" fmla="*/ 4354907 h 4671146"/>
                  <a:gd name="connsiteX363" fmla="*/ 20628 w 3372468"/>
                  <a:gd name="connsiteY363" fmla="*/ 4172989 h 4671146"/>
                  <a:gd name="connsiteX364" fmla="*/ 53280 w 3372468"/>
                  <a:gd name="connsiteY364" fmla="*/ 4168326 h 4671146"/>
                  <a:gd name="connsiteX365" fmla="*/ 137241 w 3372468"/>
                  <a:gd name="connsiteY365" fmla="*/ 4266280 h 4671146"/>
                  <a:gd name="connsiteX366" fmla="*/ 375132 w 3372468"/>
                  <a:gd name="connsiteY366" fmla="*/ 4480850 h 4671146"/>
                  <a:gd name="connsiteX367" fmla="*/ 557049 w 3372468"/>
                  <a:gd name="connsiteY367" fmla="*/ 4613788 h 4671146"/>
                  <a:gd name="connsiteX368" fmla="*/ 701650 w 3372468"/>
                  <a:gd name="connsiteY368" fmla="*/ 4513500 h 4671146"/>
                  <a:gd name="connsiteX369" fmla="*/ 692322 w 3372468"/>
                  <a:gd name="connsiteY369" fmla="*/ 4569475 h 4671146"/>
                  <a:gd name="connsiteX370" fmla="*/ 76603 w 3372468"/>
                  <a:gd name="connsiteY370" fmla="*/ 4133342 h 4671146"/>
                  <a:gd name="connsiteX371" fmla="*/ 67273 w 3372468"/>
                  <a:gd name="connsiteY371" fmla="*/ 4110019 h 4671146"/>
                  <a:gd name="connsiteX372" fmla="*/ 95260 w 3372468"/>
                  <a:gd name="connsiteY372" fmla="*/ 4112351 h 4671146"/>
                  <a:gd name="connsiteX373" fmla="*/ 242193 w 3372468"/>
                  <a:gd name="connsiteY373" fmla="*/ 4210305 h 4671146"/>
                  <a:gd name="connsiteX374" fmla="*/ 673662 w 3372468"/>
                  <a:gd name="connsiteY374" fmla="*/ 4522829 h 4671146"/>
                  <a:gd name="connsiteX375" fmla="*/ 552386 w 3372468"/>
                  <a:gd name="connsiteY375" fmla="*/ 4284939 h 4671146"/>
                  <a:gd name="connsiteX376" fmla="*/ 580372 w 3372468"/>
                  <a:gd name="connsiteY376" fmla="*/ 4280273 h 4671146"/>
                  <a:gd name="connsiteX377" fmla="*/ 696985 w 3372468"/>
                  <a:gd name="connsiteY377" fmla="*/ 4513500 h 4671146"/>
                  <a:gd name="connsiteX378" fmla="*/ 664334 w 3372468"/>
                  <a:gd name="connsiteY378" fmla="*/ 2983533 h 4671146"/>
                  <a:gd name="connsiteX379" fmla="*/ 668999 w 3372468"/>
                  <a:gd name="connsiteY379" fmla="*/ 3037176 h 4671146"/>
                  <a:gd name="connsiteX380" fmla="*/ 664334 w 3372468"/>
                  <a:gd name="connsiteY380" fmla="*/ 3055833 h 4671146"/>
                  <a:gd name="connsiteX381" fmla="*/ 643343 w 3372468"/>
                  <a:gd name="connsiteY381" fmla="*/ 2976538 h 4671146"/>
                  <a:gd name="connsiteX382" fmla="*/ 892896 w 3372468"/>
                  <a:gd name="connsiteY382" fmla="*/ 2822606 h 4671146"/>
                  <a:gd name="connsiteX383" fmla="*/ 855580 w 3372468"/>
                  <a:gd name="connsiteY383" fmla="*/ 2866920 h 4671146"/>
                  <a:gd name="connsiteX384" fmla="*/ 664334 w 3372468"/>
                  <a:gd name="connsiteY384" fmla="*/ 2985865 h 4671146"/>
                  <a:gd name="connsiteX385" fmla="*/ 2926633 w 3372468"/>
                  <a:gd name="connsiteY385" fmla="*/ 3557270 h 4671146"/>
                  <a:gd name="connsiteX386" fmla="*/ 2996601 w 3372468"/>
                  <a:gd name="connsiteY386" fmla="*/ 3200435 h 4671146"/>
                  <a:gd name="connsiteX387" fmla="*/ 2942959 w 3372468"/>
                  <a:gd name="connsiteY387" fmla="*/ 3118806 h 4671146"/>
                  <a:gd name="connsiteX388" fmla="*/ 2791362 w 3372468"/>
                  <a:gd name="connsiteY388" fmla="*/ 3582927 h 4671146"/>
                  <a:gd name="connsiteX389" fmla="*/ 2663087 w 3372468"/>
                  <a:gd name="connsiteY389" fmla="*/ 3361362 h 4671146"/>
                  <a:gd name="connsiteX390" fmla="*/ 2814685 w 3372468"/>
                  <a:gd name="connsiteY390" fmla="*/ 3072160 h 4671146"/>
                  <a:gd name="connsiteX391" fmla="*/ 2812352 w 3372468"/>
                  <a:gd name="connsiteY391" fmla="*/ 3055833 h 4671146"/>
                  <a:gd name="connsiteX392" fmla="*/ 2761041 w 3372468"/>
                  <a:gd name="connsiteY392" fmla="*/ 3188774 h 4671146"/>
                  <a:gd name="connsiteX393" fmla="*/ 2749380 w 3372468"/>
                  <a:gd name="connsiteY393" fmla="*/ 3179444 h 4671146"/>
                  <a:gd name="connsiteX394" fmla="*/ 2786697 w 3372468"/>
                  <a:gd name="connsiteY394" fmla="*/ 3062831 h 4671146"/>
                  <a:gd name="connsiteX395" fmla="*/ 2807687 w 3372468"/>
                  <a:gd name="connsiteY395" fmla="*/ 2948549 h 4671146"/>
                  <a:gd name="connsiteX396" fmla="*/ 2779701 w 3372468"/>
                  <a:gd name="connsiteY396" fmla="*/ 3004524 h 4671146"/>
                  <a:gd name="connsiteX397" fmla="*/ 2772703 w 3372468"/>
                  <a:gd name="connsiteY397" fmla="*/ 3060499 h 4671146"/>
                  <a:gd name="connsiteX398" fmla="*/ 2693407 w 3372468"/>
                  <a:gd name="connsiteY398" fmla="*/ 3279733 h 4671146"/>
                  <a:gd name="connsiteX399" fmla="*/ 2677080 w 3372468"/>
                  <a:gd name="connsiteY399" fmla="*/ 3298389 h 4671146"/>
                  <a:gd name="connsiteX400" fmla="*/ 2674749 w 3372468"/>
                  <a:gd name="connsiteY400" fmla="*/ 3289059 h 4671146"/>
                  <a:gd name="connsiteX401" fmla="*/ 2747048 w 3372468"/>
                  <a:gd name="connsiteY401" fmla="*/ 3104813 h 4671146"/>
                  <a:gd name="connsiteX402" fmla="*/ 2742384 w 3372468"/>
                  <a:gd name="connsiteY402" fmla="*/ 3086153 h 4671146"/>
                  <a:gd name="connsiteX403" fmla="*/ 2639765 w 3372468"/>
                  <a:gd name="connsiteY403" fmla="*/ 3333373 h 4671146"/>
                  <a:gd name="connsiteX404" fmla="*/ 2518487 w 3372468"/>
                  <a:gd name="connsiteY404" fmla="*/ 3095483 h 4671146"/>
                  <a:gd name="connsiteX405" fmla="*/ 2502160 w 3372468"/>
                  <a:gd name="connsiteY405" fmla="*/ 3086153 h 4671146"/>
                  <a:gd name="connsiteX406" fmla="*/ 2518487 w 3372468"/>
                  <a:gd name="connsiteY406" fmla="*/ 3195769 h 4671146"/>
                  <a:gd name="connsiteX407" fmla="*/ 2693407 w 3372468"/>
                  <a:gd name="connsiteY407" fmla="*/ 3477975 h 4671146"/>
                  <a:gd name="connsiteX408" fmla="*/ 2765706 w 3372468"/>
                  <a:gd name="connsiteY408" fmla="*/ 3638899 h 4671146"/>
                  <a:gd name="connsiteX409" fmla="*/ 2779701 w 3372468"/>
                  <a:gd name="connsiteY409" fmla="*/ 3622575 h 4671146"/>
                  <a:gd name="connsiteX410" fmla="*/ 2793694 w 3372468"/>
                  <a:gd name="connsiteY410" fmla="*/ 3631904 h 4671146"/>
                  <a:gd name="connsiteX411" fmla="*/ 2891649 w 3372468"/>
                  <a:gd name="connsiteY411" fmla="*/ 3837142 h 4671146"/>
                  <a:gd name="connsiteX412" fmla="*/ 3005929 w 3372468"/>
                  <a:gd name="connsiteY412" fmla="*/ 3928101 h 4671146"/>
                  <a:gd name="connsiteX413" fmla="*/ 2977943 w 3372468"/>
                  <a:gd name="connsiteY413" fmla="*/ 3974746 h 4671146"/>
                  <a:gd name="connsiteX414" fmla="*/ 3040913 w 3372468"/>
                  <a:gd name="connsiteY414" fmla="*/ 3960753 h 4671146"/>
                  <a:gd name="connsiteX415" fmla="*/ 3033917 w 3372468"/>
                  <a:gd name="connsiteY415" fmla="*/ 3865131 h 4671146"/>
                  <a:gd name="connsiteX416" fmla="*/ 2926633 w 3372468"/>
                  <a:gd name="connsiteY416" fmla="*/ 3559605 h 4671146"/>
                  <a:gd name="connsiteX417" fmla="*/ 2889316 w 3372468"/>
                  <a:gd name="connsiteY417" fmla="*/ 3445323 h 4671146"/>
                  <a:gd name="connsiteX418" fmla="*/ 2882320 w 3372468"/>
                  <a:gd name="connsiteY418" fmla="*/ 3445323 h 4671146"/>
                  <a:gd name="connsiteX419" fmla="*/ 2938295 w 3372468"/>
                  <a:gd name="connsiteY419" fmla="*/ 3212096 h 4671146"/>
                  <a:gd name="connsiteX420" fmla="*/ 2970945 w 3372468"/>
                  <a:gd name="connsiteY420" fmla="*/ 3114139 h 4671146"/>
                  <a:gd name="connsiteX421" fmla="*/ 2970945 w 3372468"/>
                  <a:gd name="connsiteY421" fmla="*/ 3265737 h 4671146"/>
                  <a:gd name="connsiteX422" fmla="*/ 2963949 w 3372468"/>
                  <a:gd name="connsiteY422" fmla="*/ 3354364 h 4671146"/>
                  <a:gd name="connsiteX423" fmla="*/ 2940626 w 3372468"/>
                  <a:gd name="connsiteY423" fmla="*/ 3340371 h 4671146"/>
                  <a:gd name="connsiteX424" fmla="*/ 2956952 w 3372468"/>
                  <a:gd name="connsiteY424" fmla="*/ 3233087 h 4671146"/>
                  <a:gd name="connsiteX425" fmla="*/ 2940626 w 3372468"/>
                  <a:gd name="connsiteY425" fmla="*/ 3233087 h 4671146"/>
                  <a:gd name="connsiteX426" fmla="*/ 2889316 w 3372468"/>
                  <a:gd name="connsiteY426" fmla="*/ 3445323 h 4671146"/>
                  <a:gd name="connsiteX427" fmla="*/ 2926633 w 3372468"/>
                  <a:gd name="connsiteY427" fmla="*/ 3652895 h 4671146"/>
                  <a:gd name="connsiteX428" fmla="*/ 2945291 w 3372468"/>
                  <a:gd name="connsiteY428" fmla="*/ 3666888 h 4671146"/>
                  <a:gd name="connsiteX429" fmla="*/ 3001266 w 3372468"/>
                  <a:gd name="connsiteY429" fmla="*/ 3813819 h 4671146"/>
                  <a:gd name="connsiteX430" fmla="*/ 2926633 w 3372468"/>
                  <a:gd name="connsiteY430" fmla="*/ 3652895 h 4671146"/>
                  <a:gd name="connsiteX431" fmla="*/ 2415866 w 3372468"/>
                  <a:gd name="connsiteY431" fmla="*/ 3788165 h 4671146"/>
                  <a:gd name="connsiteX432" fmla="*/ 2394877 w 3372468"/>
                  <a:gd name="connsiteY432" fmla="*/ 3769509 h 4671146"/>
                  <a:gd name="connsiteX433" fmla="*/ 2390212 w 3372468"/>
                  <a:gd name="connsiteY433" fmla="*/ 3720529 h 4671146"/>
                  <a:gd name="connsiteX434" fmla="*/ 2359893 w 3372468"/>
                  <a:gd name="connsiteY434" fmla="*/ 3699541 h 4671146"/>
                  <a:gd name="connsiteX435" fmla="*/ 2355228 w 3372468"/>
                  <a:gd name="connsiteY435" fmla="*/ 3636568 h 4671146"/>
                  <a:gd name="connsiteX436" fmla="*/ 2308582 w 3372468"/>
                  <a:gd name="connsiteY436" fmla="*/ 3589922 h 4671146"/>
                  <a:gd name="connsiteX437" fmla="*/ 2294588 w 3372468"/>
                  <a:gd name="connsiteY437" fmla="*/ 3699541 h 4671146"/>
                  <a:gd name="connsiteX438" fmla="*/ 2327240 w 3372468"/>
                  <a:gd name="connsiteY438" fmla="*/ 3715865 h 4671146"/>
                  <a:gd name="connsiteX439" fmla="*/ 2322576 w 3372468"/>
                  <a:gd name="connsiteY439" fmla="*/ 3783502 h 4671146"/>
                  <a:gd name="connsiteX440" fmla="*/ 2336570 w 3372468"/>
                  <a:gd name="connsiteY440" fmla="*/ 3795163 h 4671146"/>
                  <a:gd name="connsiteX441" fmla="*/ 2341233 w 3372468"/>
                  <a:gd name="connsiteY441" fmla="*/ 3841808 h 4671146"/>
                  <a:gd name="connsiteX442" fmla="*/ 2415866 w 3372468"/>
                  <a:gd name="connsiteY442" fmla="*/ 3790497 h 4671146"/>
                  <a:gd name="connsiteX443" fmla="*/ 2322576 w 3372468"/>
                  <a:gd name="connsiteY443" fmla="*/ 3624906 h 4671146"/>
                  <a:gd name="connsiteX444" fmla="*/ 2327240 w 3372468"/>
                  <a:gd name="connsiteY444" fmla="*/ 3701872 h 4671146"/>
                  <a:gd name="connsiteX445" fmla="*/ 2322576 w 3372468"/>
                  <a:gd name="connsiteY445" fmla="*/ 3624906 h 4671146"/>
                  <a:gd name="connsiteX446" fmla="*/ 2334237 w 3372468"/>
                  <a:gd name="connsiteY446" fmla="*/ 3771840 h 4671146"/>
                  <a:gd name="connsiteX447" fmla="*/ 2369221 w 3372468"/>
                  <a:gd name="connsiteY447" fmla="*/ 3725195 h 4671146"/>
                  <a:gd name="connsiteX448" fmla="*/ 2373886 w 3372468"/>
                  <a:gd name="connsiteY448" fmla="*/ 3767174 h 4671146"/>
                  <a:gd name="connsiteX449" fmla="*/ 2334237 w 3372468"/>
                  <a:gd name="connsiteY449" fmla="*/ 3771840 h 4671146"/>
                  <a:gd name="connsiteX450" fmla="*/ 2387879 w 3372468"/>
                  <a:gd name="connsiteY450" fmla="*/ 3839477 h 4671146"/>
                  <a:gd name="connsiteX451" fmla="*/ 2355228 w 3372468"/>
                  <a:gd name="connsiteY451" fmla="*/ 3785833 h 4671146"/>
                  <a:gd name="connsiteX452" fmla="*/ 2387879 w 3372468"/>
                  <a:gd name="connsiteY452" fmla="*/ 3839477 h 4671146"/>
                  <a:gd name="connsiteX453" fmla="*/ 2679412 w 3372468"/>
                  <a:gd name="connsiteY453" fmla="*/ 3044171 h 4671146"/>
                  <a:gd name="connsiteX454" fmla="*/ 2716729 w 3372468"/>
                  <a:gd name="connsiteY454" fmla="*/ 2992863 h 4671146"/>
                  <a:gd name="connsiteX455" fmla="*/ 2791362 w 3372468"/>
                  <a:gd name="connsiteY455" fmla="*/ 2876249 h 4671146"/>
                  <a:gd name="connsiteX456" fmla="*/ 2805355 w 3372468"/>
                  <a:gd name="connsiteY456" fmla="*/ 2864588 h 4671146"/>
                  <a:gd name="connsiteX457" fmla="*/ 2758710 w 3372468"/>
                  <a:gd name="connsiteY457" fmla="*/ 2964877 h 4671146"/>
                  <a:gd name="connsiteX458" fmla="*/ 2751713 w 3372468"/>
                  <a:gd name="connsiteY458" fmla="*/ 3002192 h 4671146"/>
                  <a:gd name="connsiteX459" fmla="*/ 2735387 w 3372468"/>
                  <a:gd name="connsiteY459" fmla="*/ 3006856 h 4671146"/>
                  <a:gd name="connsiteX460" fmla="*/ 2693407 w 3372468"/>
                  <a:gd name="connsiteY460" fmla="*/ 3083822 h 4671146"/>
                  <a:gd name="connsiteX461" fmla="*/ 2649093 w 3372468"/>
                  <a:gd name="connsiteY461" fmla="*/ 3079155 h 4671146"/>
                  <a:gd name="connsiteX462" fmla="*/ 2651426 w 3372468"/>
                  <a:gd name="connsiteY462" fmla="*/ 3016185 h 4671146"/>
                  <a:gd name="connsiteX463" fmla="*/ 2730722 w 3372468"/>
                  <a:gd name="connsiteY463" fmla="*/ 2887911 h 4671146"/>
                  <a:gd name="connsiteX464" fmla="*/ 2751713 w 3372468"/>
                  <a:gd name="connsiteY464" fmla="*/ 2850595 h 4671146"/>
                  <a:gd name="connsiteX465" fmla="*/ 2677080 w 3372468"/>
                  <a:gd name="connsiteY465" fmla="*/ 3046506 h 4671146"/>
                  <a:gd name="connsiteX466" fmla="*/ 2224620 w 3372468"/>
                  <a:gd name="connsiteY466" fmla="*/ 3650561 h 4671146"/>
                  <a:gd name="connsiteX467" fmla="*/ 2238614 w 3372468"/>
                  <a:gd name="connsiteY467" fmla="*/ 3636568 h 4671146"/>
                  <a:gd name="connsiteX468" fmla="*/ 2306249 w 3372468"/>
                  <a:gd name="connsiteY468" fmla="*/ 3799826 h 4671146"/>
                  <a:gd name="connsiteX469" fmla="*/ 2394877 w 3372468"/>
                  <a:gd name="connsiteY469" fmla="*/ 3974746 h 4671146"/>
                  <a:gd name="connsiteX470" fmla="*/ 2397208 w 3372468"/>
                  <a:gd name="connsiteY470" fmla="*/ 3998069 h 4671146"/>
                  <a:gd name="connsiteX471" fmla="*/ 2380882 w 3372468"/>
                  <a:gd name="connsiteY471" fmla="*/ 3993406 h 4671146"/>
                  <a:gd name="connsiteX472" fmla="*/ 2308582 w 3372468"/>
                  <a:gd name="connsiteY472" fmla="*/ 3848803 h 4671146"/>
                  <a:gd name="connsiteX473" fmla="*/ 2224620 w 3372468"/>
                  <a:gd name="connsiteY473" fmla="*/ 3650561 h 4671146"/>
                  <a:gd name="connsiteX474" fmla="*/ 2196634 w 3372468"/>
                  <a:gd name="connsiteY474" fmla="*/ 3571266 h 4671146"/>
                  <a:gd name="connsiteX475" fmla="*/ 2329572 w 3372468"/>
                  <a:gd name="connsiteY475" fmla="*/ 3433662 h 4671146"/>
                  <a:gd name="connsiteX476" fmla="*/ 2317911 w 3372468"/>
                  <a:gd name="connsiteY476" fmla="*/ 3454653 h 4671146"/>
                  <a:gd name="connsiteX477" fmla="*/ 2238614 w 3372468"/>
                  <a:gd name="connsiteY477" fmla="*/ 3540945 h 4671146"/>
                  <a:gd name="connsiteX478" fmla="*/ 2198966 w 3372468"/>
                  <a:gd name="connsiteY478" fmla="*/ 3571266 h 4671146"/>
                  <a:gd name="connsiteX479" fmla="*/ 2439189 w 3372468"/>
                  <a:gd name="connsiteY479" fmla="*/ 4203310 h 4671146"/>
                  <a:gd name="connsiteX480" fmla="*/ 2387879 w 3372468"/>
                  <a:gd name="connsiteY480" fmla="*/ 4184651 h 4671146"/>
                  <a:gd name="connsiteX481" fmla="*/ 2376217 w 3372468"/>
                  <a:gd name="connsiteY481" fmla="*/ 4170657 h 4671146"/>
                  <a:gd name="connsiteX482" fmla="*/ 2439189 w 3372468"/>
                  <a:gd name="connsiteY482" fmla="*/ 4205642 h 4671146"/>
                  <a:gd name="connsiteX483" fmla="*/ 2014716 w 3372468"/>
                  <a:gd name="connsiteY483" fmla="*/ 2659347 h 4671146"/>
                  <a:gd name="connsiteX484" fmla="*/ 2014716 w 3372468"/>
                  <a:gd name="connsiteY484" fmla="*/ 2647686 h 4671146"/>
                  <a:gd name="connsiteX485" fmla="*/ 2084684 w 3372468"/>
                  <a:gd name="connsiteY485" fmla="*/ 2652352 h 4671146"/>
                  <a:gd name="connsiteX486" fmla="*/ 2033375 w 3372468"/>
                  <a:gd name="connsiteY486" fmla="*/ 2640691 h 4671146"/>
                  <a:gd name="connsiteX487" fmla="*/ 2047368 w 3372468"/>
                  <a:gd name="connsiteY487" fmla="*/ 2570723 h 4671146"/>
                  <a:gd name="connsiteX488" fmla="*/ 2033375 w 3372468"/>
                  <a:gd name="connsiteY488" fmla="*/ 2517080 h 4671146"/>
                  <a:gd name="connsiteX489" fmla="*/ 2031042 w 3372468"/>
                  <a:gd name="connsiteY489" fmla="*/ 2491425 h 4671146"/>
                  <a:gd name="connsiteX490" fmla="*/ 1935420 w 3372468"/>
                  <a:gd name="connsiteY490" fmla="*/ 2493757 h 4671146"/>
                  <a:gd name="connsiteX491" fmla="*/ 1914429 w 3372468"/>
                  <a:gd name="connsiteY491" fmla="*/ 2514748 h 4671146"/>
                  <a:gd name="connsiteX492" fmla="*/ 1895771 w 3372468"/>
                  <a:gd name="connsiteY492" fmla="*/ 2521746 h 4671146"/>
                  <a:gd name="connsiteX493" fmla="*/ 1879445 w 3372468"/>
                  <a:gd name="connsiteY493" fmla="*/ 2582384 h 4671146"/>
                  <a:gd name="connsiteX494" fmla="*/ 1846794 w 3372468"/>
                  <a:gd name="connsiteY494" fmla="*/ 2629030 h 4671146"/>
                  <a:gd name="connsiteX495" fmla="*/ 1872448 w 3372468"/>
                  <a:gd name="connsiteY495" fmla="*/ 2624363 h 4671146"/>
                  <a:gd name="connsiteX496" fmla="*/ 1867783 w 3372468"/>
                  <a:gd name="connsiteY496" fmla="*/ 2701329 h 4671146"/>
                  <a:gd name="connsiteX497" fmla="*/ 1814142 w 3372468"/>
                  <a:gd name="connsiteY497" fmla="*/ 2698998 h 4671146"/>
                  <a:gd name="connsiteX498" fmla="*/ 1818806 w 3372468"/>
                  <a:gd name="connsiteY498" fmla="*/ 2745643 h 4671146"/>
                  <a:gd name="connsiteX499" fmla="*/ 1947081 w 3372468"/>
                  <a:gd name="connsiteY499" fmla="*/ 2698998 h 4671146"/>
                  <a:gd name="connsiteX500" fmla="*/ 2012384 w 3372468"/>
                  <a:gd name="connsiteY500" fmla="*/ 2671009 h 4671146"/>
                  <a:gd name="connsiteX501" fmla="*/ 2017049 w 3372468"/>
                  <a:gd name="connsiteY501" fmla="*/ 2659347 h 4671146"/>
                  <a:gd name="connsiteX502" fmla="*/ 1940084 w 3372468"/>
                  <a:gd name="connsiteY502" fmla="*/ 2584716 h 4671146"/>
                  <a:gd name="connsiteX503" fmla="*/ 1956409 w 3372468"/>
                  <a:gd name="connsiteY503" fmla="*/ 2636025 h 4671146"/>
                  <a:gd name="connsiteX504" fmla="*/ 1940084 w 3372468"/>
                  <a:gd name="connsiteY504" fmla="*/ 2584716 h 4671146"/>
                  <a:gd name="connsiteX505" fmla="*/ 1963407 w 3372468"/>
                  <a:gd name="connsiteY505" fmla="*/ 2657016 h 4671146"/>
                  <a:gd name="connsiteX506" fmla="*/ 1937751 w 3372468"/>
                  <a:gd name="connsiteY506" fmla="*/ 2682670 h 4671146"/>
                  <a:gd name="connsiteX507" fmla="*/ 1888774 w 3372468"/>
                  <a:gd name="connsiteY507" fmla="*/ 2710659 h 4671146"/>
                  <a:gd name="connsiteX508" fmla="*/ 1900436 w 3372468"/>
                  <a:gd name="connsiteY508" fmla="*/ 2608039 h 4671146"/>
                  <a:gd name="connsiteX509" fmla="*/ 1958742 w 3372468"/>
                  <a:gd name="connsiteY509" fmla="*/ 2643023 h 4671146"/>
                  <a:gd name="connsiteX510" fmla="*/ 1965739 w 3372468"/>
                  <a:gd name="connsiteY510" fmla="*/ 2657016 h 4671146"/>
                  <a:gd name="connsiteX511" fmla="*/ 1991393 w 3372468"/>
                  <a:gd name="connsiteY511" fmla="*/ 2556730 h 4671146"/>
                  <a:gd name="connsiteX512" fmla="*/ 2024046 w 3372468"/>
                  <a:gd name="connsiteY512" fmla="*/ 2554395 h 4671146"/>
                  <a:gd name="connsiteX513" fmla="*/ 2019381 w 3372468"/>
                  <a:gd name="connsiteY513" fmla="*/ 2624363 h 4671146"/>
                  <a:gd name="connsiteX514" fmla="*/ 1991393 w 3372468"/>
                  <a:gd name="connsiteY514" fmla="*/ 2556730 h 4671146"/>
                  <a:gd name="connsiteX515" fmla="*/ 2397208 w 3372468"/>
                  <a:gd name="connsiteY515" fmla="*/ 4261617 h 4671146"/>
                  <a:gd name="connsiteX516" fmla="*/ 2331905 w 3372468"/>
                  <a:gd name="connsiteY516" fmla="*/ 4233628 h 4671146"/>
                  <a:gd name="connsiteX517" fmla="*/ 2296921 w 3372468"/>
                  <a:gd name="connsiteY517" fmla="*/ 4145003 h 4671146"/>
                  <a:gd name="connsiteX518" fmla="*/ 2327240 w 3372468"/>
                  <a:gd name="connsiteY518" fmla="*/ 4147335 h 4671146"/>
                  <a:gd name="connsiteX519" fmla="*/ 2338902 w 3372468"/>
                  <a:gd name="connsiteY519" fmla="*/ 4131010 h 4671146"/>
                  <a:gd name="connsiteX520" fmla="*/ 2401873 w 3372468"/>
                  <a:gd name="connsiteY520" fmla="*/ 4170657 h 4671146"/>
                  <a:gd name="connsiteX521" fmla="*/ 2404205 w 3372468"/>
                  <a:gd name="connsiteY521" fmla="*/ 4161328 h 4671146"/>
                  <a:gd name="connsiteX522" fmla="*/ 2352895 w 3372468"/>
                  <a:gd name="connsiteY522" fmla="*/ 4114683 h 4671146"/>
                  <a:gd name="connsiteX523" fmla="*/ 2240946 w 3372468"/>
                  <a:gd name="connsiteY523" fmla="*/ 4037719 h 4671146"/>
                  <a:gd name="connsiteX524" fmla="*/ 2061361 w 3372468"/>
                  <a:gd name="connsiteY524" fmla="*/ 3648229 h 4671146"/>
                  <a:gd name="connsiteX525" fmla="*/ 2031042 w 3372468"/>
                  <a:gd name="connsiteY525" fmla="*/ 3596920 h 4671146"/>
                  <a:gd name="connsiteX526" fmla="*/ 2045037 w 3372468"/>
                  <a:gd name="connsiteY526" fmla="*/ 3594589 h 4671146"/>
                  <a:gd name="connsiteX527" fmla="*/ 2142991 w 3372468"/>
                  <a:gd name="connsiteY527" fmla="*/ 3594589 h 4671146"/>
                  <a:gd name="connsiteX528" fmla="*/ 2306249 w 3372468"/>
                  <a:gd name="connsiteY528" fmla="*/ 3972415 h 4671146"/>
                  <a:gd name="connsiteX529" fmla="*/ 2376217 w 3372468"/>
                  <a:gd name="connsiteY529" fmla="*/ 4100689 h 4671146"/>
                  <a:gd name="connsiteX530" fmla="*/ 2394877 w 3372468"/>
                  <a:gd name="connsiteY530" fmla="*/ 4096026 h 4671146"/>
                  <a:gd name="connsiteX531" fmla="*/ 2161650 w 3372468"/>
                  <a:gd name="connsiteY531" fmla="*/ 3568931 h 4671146"/>
                  <a:gd name="connsiteX532" fmla="*/ 1982065 w 3372468"/>
                  <a:gd name="connsiteY532" fmla="*/ 3526952 h 4671146"/>
                  <a:gd name="connsiteX533" fmla="*/ 2108007 w 3372468"/>
                  <a:gd name="connsiteY533" fmla="*/ 3291394 h 4671146"/>
                  <a:gd name="connsiteX534" fmla="*/ 2117336 w 3372468"/>
                  <a:gd name="connsiteY534" fmla="*/ 3298389 h 4671146"/>
                  <a:gd name="connsiteX535" fmla="*/ 2138327 w 3372468"/>
                  <a:gd name="connsiteY535" fmla="*/ 3349701 h 4671146"/>
                  <a:gd name="connsiteX536" fmla="*/ 2068359 w 3372468"/>
                  <a:gd name="connsiteY536" fmla="*/ 3417334 h 4671146"/>
                  <a:gd name="connsiteX537" fmla="*/ 2012384 w 3372468"/>
                  <a:gd name="connsiteY537" fmla="*/ 3536282 h 4671146"/>
                  <a:gd name="connsiteX538" fmla="*/ 2047368 w 3372468"/>
                  <a:gd name="connsiteY538" fmla="*/ 3531616 h 4671146"/>
                  <a:gd name="connsiteX539" fmla="*/ 2096345 w 3372468"/>
                  <a:gd name="connsiteY539" fmla="*/ 3475641 h 4671146"/>
                  <a:gd name="connsiteX540" fmla="*/ 2159317 w 3372468"/>
                  <a:gd name="connsiteY540" fmla="*/ 3433662 h 4671146"/>
                  <a:gd name="connsiteX541" fmla="*/ 2161650 w 3372468"/>
                  <a:gd name="connsiteY541" fmla="*/ 3447655 h 4671146"/>
                  <a:gd name="connsiteX542" fmla="*/ 2063694 w 3372468"/>
                  <a:gd name="connsiteY542" fmla="*/ 3510625 h 4671146"/>
                  <a:gd name="connsiteX543" fmla="*/ 2052033 w 3372468"/>
                  <a:gd name="connsiteY543" fmla="*/ 3524621 h 4671146"/>
                  <a:gd name="connsiteX544" fmla="*/ 2163982 w 3372468"/>
                  <a:gd name="connsiteY544" fmla="*/ 3482639 h 4671146"/>
                  <a:gd name="connsiteX545" fmla="*/ 2208295 w 3372468"/>
                  <a:gd name="connsiteY545" fmla="*/ 3428995 h 4671146"/>
                  <a:gd name="connsiteX546" fmla="*/ 2322576 w 3372468"/>
                  <a:gd name="connsiteY546" fmla="*/ 3366025 h 4671146"/>
                  <a:gd name="connsiteX547" fmla="*/ 2317911 w 3372468"/>
                  <a:gd name="connsiteY547" fmla="*/ 3352032 h 4671146"/>
                  <a:gd name="connsiteX548" fmla="*/ 2252607 w 3372468"/>
                  <a:gd name="connsiteY548" fmla="*/ 3387016 h 4671146"/>
                  <a:gd name="connsiteX549" fmla="*/ 2243279 w 3372468"/>
                  <a:gd name="connsiteY549" fmla="*/ 3377687 h 4671146"/>
                  <a:gd name="connsiteX550" fmla="*/ 2387879 w 3372468"/>
                  <a:gd name="connsiteY550" fmla="*/ 3181776 h 4671146"/>
                  <a:gd name="connsiteX551" fmla="*/ 2462512 w 3372468"/>
                  <a:gd name="connsiteY551" fmla="*/ 3097815 h 4671146"/>
                  <a:gd name="connsiteX552" fmla="*/ 2457847 w 3372468"/>
                  <a:gd name="connsiteY552" fmla="*/ 3013854 h 4671146"/>
                  <a:gd name="connsiteX553" fmla="*/ 2555802 w 3372468"/>
                  <a:gd name="connsiteY553" fmla="*/ 2661682 h 4671146"/>
                  <a:gd name="connsiteX554" fmla="*/ 2700403 w 3372468"/>
                  <a:gd name="connsiteY554" fmla="*/ 2719989 h 4671146"/>
                  <a:gd name="connsiteX555" fmla="*/ 2884653 w 3372468"/>
                  <a:gd name="connsiteY555" fmla="*/ 2806281 h 4671146"/>
                  <a:gd name="connsiteX556" fmla="*/ 2861330 w 3372468"/>
                  <a:gd name="connsiteY556" fmla="*/ 2780627 h 4671146"/>
                  <a:gd name="connsiteX557" fmla="*/ 2590786 w 3372468"/>
                  <a:gd name="connsiteY557" fmla="*/ 2650021 h 4671146"/>
                  <a:gd name="connsiteX558" fmla="*/ 2562799 w 3372468"/>
                  <a:gd name="connsiteY558" fmla="*/ 2645354 h 4671146"/>
                  <a:gd name="connsiteX559" fmla="*/ 2539476 w 3372468"/>
                  <a:gd name="connsiteY559" fmla="*/ 2612702 h 4671146"/>
                  <a:gd name="connsiteX560" fmla="*/ 2539476 w 3372468"/>
                  <a:gd name="connsiteY560" fmla="*/ 2645354 h 4671146"/>
                  <a:gd name="connsiteX561" fmla="*/ 2509157 w 3372468"/>
                  <a:gd name="connsiteY561" fmla="*/ 2712991 h 4671146"/>
                  <a:gd name="connsiteX562" fmla="*/ 2425196 w 3372468"/>
                  <a:gd name="connsiteY562" fmla="*/ 3081490 h 4671146"/>
                  <a:gd name="connsiteX563" fmla="*/ 2257272 w 3372468"/>
                  <a:gd name="connsiteY563" fmla="*/ 3317048 h 4671146"/>
                  <a:gd name="connsiteX564" fmla="*/ 2243279 w 3372468"/>
                  <a:gd name="connsiteY564" fmla="*/ 3324043 h 4671146"/>
                  <a:gd name="connsiteX565" fmla="*/ 2140659 w 3372468"/>
                  <a:gd name="connsiteY565" fmla="*/ 3158453 h 4671146"/>
                  <a:gd name="connsiteX566" fmla="*/ 2087017 w 3372468"/>
                  <a:gd name="connsiteY566" fmla="*/ 3076824 h 4671146"/>
                  <a:gd name="connsiteX567" fmla="*/ 2103343 w 3372468"/>
                  <a:gd name="connsiteY567" fmla="*/ 3144460 h 4671146"/>
                  <a:gd name="connsiteX568" fmla="*/ 2098678 w 3372468"/>
                  <a:gd name="connsiteY568" fmla="*/ 3163119 h 4671146"/>
                  <a:gd name="connsiteX569" fmla="*/ 2066026 w 3372468"/>
                  <a:gd name="connsiteY569" fmla="*/ 3053501 h 4671146"/>
                  <a:gd name="connsiteX570" fmla="*/ 2042703 w 3372468"/>
                  <a:gd name="connsiteY570" fmla="*/ 3013854 h 4671146"/>
                  <a:gd name="connsiteX571" fmla="*/ 2000723 w 3372468"/>
                  <a:gd name="connsiteY571" fmla="*/ 2796952 h 4671146"/>
                  <a:gd name="connsiteX572" fmla="*/ 2035707 w 3372468"/>
                  <a:gd name="connsiteY572" fmla="*/ 2671009 h 4671146"/>
                  <a:gd name="connsiteX573" fmla="*/ 2019381 w 3372468"/>
                  <a:gd name="connsiteY573" fmla="*/ 2657016 h 4671146"/>
                  <a:gd name="connsiteX574" fmla="*/ 2014716 w 3372468"/>
                  <a:gd name="connsiteY574" fmla="*/ 2668677 h 4671146"/>
                  <a:gd name="connsiteX575" fmla="*/ 2000723 w 3372468"/>
                  <a:gd name="connsiteY575" fmla="*/ 2962542 h 4671146"/>
                  <a:gd name="connsiteX576" fmla="*/ 2021714 w 3372468"/>
                  <a:gd name="connsiteY576" fmla="*/ 3034845 h 4671146"/>
                  <a:gd name="connsiteX577" fmla="*/ 2000723 w 3372468"/>
                  <a:gd name="connsiteY577" fmla="*/ 3135130 h 4671146"/>
                  <a:gd name="connsiteX578" fmla="*/ 1767496 w 3372468"/>
                  <a:gd name="connsiteY578" fmla="*/ 3753181 h 4671146"/>
                  <a:gd name="connsiteX579" fmla="*/ 1755835 w 3372468"/>
                  <a:gd name="connsiteY579" fmla="*/ 3762511 h 4671146"/>
                  <a:gd name="connsiteX580" fmla="*/ 1741842 w 3372468"/>
                  <a:gd name="connsiteY580" fmla="*/ 3664557 h 4671146"/>
                  <a:gd name="connsiteX581" fmla="*/ 1683535 w 3372468"/>
                  <a:gd name="connsiteY581" fmla="*/ 3216760 h 4671146"/>
                  <a:gd name="connsiteX582" fmla="*/ 1807145 w 3372468"/>
                  <a:gd name="connsiteY582" fmla="*/ 2990531 h 4671146"/>
                  <a:gd name="connsiteX583" fmla="*/ 1898103 w 3372468"/>
                  <a:gd name="connsiteY583" fmla="*/ 3053501 h 4671146"/>
                  <a:gd name="connsiteX584" fmla="*/ 1951746 w 3372468"/>
                  <a:gd name="connsiteY584" fmla="*/ 2950881 h 4671146"/>
                  <a:gd name="connsiteX585" fmla="*/ 1968071 w 3372468"/>
                  <a:gd name="connsiteY585" fmla="*/ 2871586 h 4671146"/>
                  <a:gd name="connsiteX586" fmla="*/ 1949413 w 3372468"/>
                  <a:gd name="connsiteY586" fmla="*/ 2894909 h 4671146"/>
                  <a:gd name="connsiteX587" fmla="*/ 1905100 w 3372468"/>
                  <a:gd name="connsiteY587" fmla="*/ 3027847 h 4671146"/>
                  <a:gd name="connsiteX588" fmla="*/ 1930755 w 3372468"/>
                  <a:gd name="connsiteY588" fmla="*/ 2906570 h 4671146"/>
                  <a:gd name="connsiteX589" fmla="*/ 1968071 w 3372468"/>
                  <a:gd name="connsiteY589" fmla="*/ 2796952 h 4671146"/>
                  <a:gd name="connsiteX590" fmla="*/ 1954078 w 3372468"/>
                  <a:gd name="connsiteY590" fmla="*/ 2813279 h 4671146"/>
                  <a:gd name="connsiteX591" fmla="*/ 1884110 w 3372468"/>
                  <a:gd name="connsiteY591" fmla="*/ 2969540 h 4671146"/>
                  <a:gd name="connsiteX592" fmla="*/ 1650883 w 3372468"/>
                  <a:gd name="connsiteY592" fmla="*/ 2808613 h 4671146"/>
                  <a:gd name="connsiteX593" fmla="*/ 1695196 w 3372468"/>
                  <a:gd name="connsiteY593" fmla="*/ 2761968 h 4671146"/>
                  <a:gd name="connsiteX594" fmla="*/ 1786154 w 3372468"/>
                  <a:gd name="connsiteY594" fmla="*/ 2664014 h 4671146"/>
                  <a:gd name="connsiteX595" fmla="*/ 1786154 w 3372468"/>
                  <a:gd name="connsiteY595" fmla="*/ 2603375 h 4671146"/>
                  <a:gd name="connsiteX596" fmla="*/ 1802480 w 3372468"/>
                  <a:gd name="connsiteY596" fmla="*/ 2587048 h 4671146"/>
                  <a:gd name="connsiteX597" fmla="*/ 1832799 w 3372468"/>
                  <a:gd name="connsiteY597" fmla="*/ 2433119 h 4671146"/>
                  <a:gd name="connsiteX598" fmla="*/ 1860787 w 3372468"/>
                  <a:gd name="connsiteY598" fmla="*/ 2388805 h 4671146"/>
                  <a:gd name="connsiteX599" fmla="*/ 1818806 w 3372468"/>
                  <a:gd name="connsiteY599" fmla="*/ 2416794 h 4671146"/>
                  <a:gd name="connsiteX600" fmla="*/ 1727847 w 3372468"/>
                  <a:gd name="connsiteY600" fmla="*/ 2409796 h 4671146"/>
                  <a:gd name="connsiteX601" fmla="*/ 1522608 w 3372468"/>
                  <a:gd name="connsiteY601" fmla="*/ 2325835 h 4671146"/>
                  <a:gd name="connsiteX602" fmla="*/ 1466633 w 3372468"/>
                  <a:gd name="connsiteY602" fmla="*/ 2276858 h 4671146"/>
                  <a:gd name="connsiteX603" fmla="*/ 1475963 w 3372468"/>
                  <a:gd name="connsiteY603" fmla="*/ 2314173 h 4671146"/>
                  <a:gd name="connsiteX604" fmla="*/ 1725516 w 3372468"/>
                  <a:gd name="connsiteY604" fmla="*/ 2433119 h 4671146"/>
                  <a:gd name="connsiteX605" fmla="*/ 1814142 w 3372468"/>
                  <a:gd name="connsiteY605" fmla="*/ 2433119 h 4671146"/>
                  <a:gd name="connsiteX606" fmla="*/ 1767496 w 3372468"/>
                  <a:gd name="connsiteY606" fmla="*/ 2629030 h 4671146"/>
                  <a:gd name="connsiteX607" fmla="*/ 1620564 w 3372468"/>
                  <a:gd name="connsiteY607" fmla="*/ 2787622 h 4671146"/>
                  <a:gd name="connsiteX608" fmla="*/ 1576250 w 3372468"/>
                  <a:gd name="connsiteY608" fmla="*/ 2794620 h 4671146"/>
                  <a:gd name="connsiteX609" fmla="*/ 1492289 w 3372468"/>
                  <a:gd name="connsiteY609" fmla="*/ 2729315 h 4671146"/>
                  <a:gd name="connsiteX610" fmla="*/ 1282385 w 3372468"/>
                  <a:gd name="connsiteY610" fmla="*/ 2461105 h 4671146"/>
                  <a:gd name="connsiteX611" fmla="*/ 1242736 w 3372468"/>
                  <a:gd name="connsiteY611" fmla="*/ 2225546 h 4671146"/>
                  <a:gd name="connsiteX612" fmla="*/ 1212417 w 3372468"/>
                  <a:gd name="connsiteY612" fmla="*/ 2106601 h 4671146"/>
                  <a:gd name="connsiteX613" fmla="*/ 1175100 w 3372468"/>
                  <a:gd name="connsiteY613" fmla="*/ 1887367 h 4671146"/>
                  <a:gd name="connsiteX614" fmla="*/ 1100468 w 3372468"/>
                  <a:gd name="connsiteY614" fmla="*/ 1896697 h 4671146"/>
                  <a:gd name="connsiteX615" fmla="*/ 1009509 w 3372468"/>
                  <a:gd name="connsiteY615" fmla="*/ 1838390 h 4671146"/>
                  <a:gd name="connsiteX616" fmla="*/ 843919 w 3372468"/>
                  <a:gd name="connsiteY616" fmla="*/ 1574843 h 4671146"/>
                  <a:gd name="connsiteX617" fmla="*/ 1002513 w 3372468"/>
                  <a:gd name="connsiteY617" fmla="*/ 1490882 h 4671146"/>
                  <a:gd name="connsiteX618" fmla="*/ 1135452 w 3372468"/>
                  <a:gd name="connsiteY618" fmla="*/ 1553855 h 4671146"/>
                  <a:gd name="connsiteX619" fmla="*/ 1226410 w 3372468"/>
                  <a:gd name="connsiteY619" fmla="*/ 1595834 h 4671146"/>
                  <a:gd name="connsiteX620" fmla="*/ 1189094 w 3372468"/>
                  <a:gd name="connsiteY620" fmla="*/ 1378935 h 4671146"/>
                  <a:gd name="connsiteX621" fmla="*/ 1268390 w 3372468"/>
                  <a:gd name="connsiteY621" fmla="*/ 1129381 h 4671146"/>
                  <a:gd name="connsiteX622" fmla="*/ 1252066 w 3372468"/>
                  <a:gd name="connsiteY622" fmla="*/ 1101395 h 4671146"/>
                  <a:gd name="connsiteX623" fmla="*/ 1228743 w 3372468"/>
                  <a:gd name="connsiteY623" fmla="*/ 1066411 h 4671146"/>
                  <a:gd name="connsiteX624" fmla="*/ 1212417 w 3372468"/>
                  <a:gd name="connsiteY624" fmla="*/ 1050083 h 4671146"/>
                  <a:gd name="connsiteX625" fmla="*/ 1221745 w 3372468"/>
                  <a:gd name="connsiteY625" fmla="*/ 1038422 h 4671146"/>
                  <a:gd name="connsiteX626" fmla="*/ 1198422 w 3372468"/>
                  <a:gd name="connsiteY626" fmla="*/ 1019765 h 4671146"/>
                  <a:gd name="connsiteX627" fmla="*/ 1214749 w 3372468"/>
                  <a:gd name="connsiteY627" fmla="*/ 998774 h 4671146"/>
                  <a:gd name="connsiteX628" fmla="*/ 1219413 w 3372468"/>
                  <a:gd name="connsiteY628" fmla="*/ 891491 h 4671146"/>
                  <a:gd name="connsiteX629" fmla="*/ 1245068 w 3372468"/>
                  <a:gd name="connsiteY629" fmla="*/ 837847 h 4671146"/>
                  <a:gd name="connsiteX630" fmla="*/ 1308039 w 3372468"/>
                  <a:gd name="connsiteY630" fmla="*/ 837847 h 4671146"/>
                  <a:gd name="connsiteX631" fmla="*/ 1382672 w 3372468"/>
                  <a:gd name="connsiteY631" fmla="*/ 821522 h 4671146"/>
                  <a:gd name="connsiteX632" fmla="*/ 1378007 w 3372468"/>
                  <a:gd name="connsiteY632" fmla="*/ 781872 h 4671146"/>
                  <a:gd name="connsiteX633" fmla="*/ 1461970 w 3372468"/>
                  <a:gd name="connsiteY633" fmla="*/ 805195 h 4671146"/>
                  <a:gd name="connsiteX634" fmla="*/ 1461970 w 3372468"/>
                  <a:gd name="connsiteY634" fmla="*/ 753886 h 4671146"/>
                  <a:gd name="connsiteX635" fmla="*/ 1545931 w 3372468"/>
                  <a:gd name="connsiteY635" fmla="*/ 770211 h 4671146"/>
                  <a:gd name="connsiteX636" fmla="*/ 1459637 w 3372468"/>
                  <a:gd name="connsiteY636" fmla="*/ 735227 h 4671146"/>
                  <a:gd name="connsiteX637" fmla="*/ 1501617 w 3372468"/>
                  <a:gd name="connsiteY637" fmla="*/ 742225 h 4671146"/>
                  <a:gd name="connsiteX638" fmla="*/ 1508615 w 3372468"/>
                  <a:gd name="connsiteY638" fmla="*/ 730564 h 4671146"/>
                  <a:gd name="connsiteX639" fmla="*/ 1594908 w 3372468"/>
                  <a:gd name="connsiteY639" fmla="*/ 746888 h 4671146"/>
                  <a:gd name="connsiteX640" fmla="*/ 1702193 w 3372468"/>
                  <a:gd name="connsiteY640" fmla="*/ 753886 h 4671146"/>
                  <a:gd name="connsiteX641" fmla="*/ 1928423 w 3372468"/>
                  <a:gd name="connsiteY641" fmla="*/ 779541 h 4671146"/>
                  <a:gd name="connsiteX642" fmla="*/ 2063694 w 3372468"/>
                  <a:gd name="connsiteY642" fmla="*/ 1001106 h 4671146"/>
                  <a:gd name="connsiteX643" fmla="*/ 2105675 w 3372468"/>
                  <a:gd name="connsiteY643" fmla="*/ 1059413 h 4671146"/>
                  <a:gd name="connsiteX644" fmla="*/ 1942416 w 3372468"/>
                  <a:gd name="connsiteY644" fmla="*/ 1082735 h 4671146"/>
                  <a:gd name="connsiteX645" fmla="*/ 1933087 w 3372468"/>
                  <a:gd name="connsiteY645" fmla="*/ 1068742 h 4671146"/>
                  <a:gd name="connsiteX646" fmla="*/ 1912097 w 3372468"/>
                  <a:gd name="connsiteY646" fmla="*/ 1122386 h 4671146"/>
                  <a:gd name="connsiteX647" fmla="*/ 1909764 w 3372468"/>
                  <a:gd name="connsiteY647" fmla="*/ 1148040 h 4671146"/>
                  <a:gd name="connsiteX648" fmla="*/ 1884110 w 3372468"/>
                  <a:gd name="connsiteY648" fmla="*/ 1271648 h 4671146"/>
                  <a:gd name="connsiteX649" fmla="*/ 1898103 w 3372468"/>
                  <a:gd name="connsiteY649" fmla="*/ 1276315 h 4671146"/>
                  <a:gd name="connsiteX650" fmla="*/ 1916762 w 3372468"/>
                  <a:gd name="connsiteY650" fmla="*/ 1143374 h 4671146"/>
                  <a:gd name="connsiteX651" fmla="*/ 2128998 w 3372468"/>
                  <a:gd name="connsiteY651" fmla="*/ 1115388 h 4671146"/>
                  <a:gd name="connsiteX652" fmla="*/ 2135994 w 3372468"/>
                  <a:gd name="connsiteY652" fmla="*/ 1213342 h 4671146"/>
                  <a:gd name="connsiteX653" fmla="*/ 2147655 w 3372468"/>
                  <a:gd name="connsiteY653" fmla="*/ 1199349 h 4671146"/>
                  <a:gd name="connsiteX654" fmla="*/ 2147655 w 3372468"/>
                  <a:gd name="connsiteY654" fmla="*/ 1089733 h 4671146"/>
                  <a:gd name="connsiteX655" fmla="*/ 2089349 w 3372468"/>
                  <a:gd name="connsiteY655" fmla="*/ 1001106 h 4671146"/>
                  <a:gd name="connsiteX656" fmla="*/ 2159317 w 3372468"/>
                  <a:gd name="connsiteY656" fmla="*/ 1085067 h 4671146"/>
                  <a:gd name="connsiteX657" fmla="*/ 2159317 w 3372468"/>
                  <a:gd name="connsiteY657" fmla="*/ 1185356 h 4671146"/>
                  <a:gd name="connsiteX658" fmla="*/ 2212959 w 3372468"/>
                  <a:gd name="connsiteY658" fmla="*/ 1120051 h 4671146"/>
                  <a:gd name="connsiteX659" fmla="*/ 2187304 w 3372468"/>
                  <a:gd name="connsiteY659" fmla="*/ 844845 h 4671146"/>
                  <a:gd name="connsiteX660" fmla="*/ 2296921 w 3372468"/>
                  <a:gd name="connsiteY660" fmla="*/ 781872 h 4671146"/>
                  <a:gd name="connsiteX661" fmla="*/ 2201297 w 3372468"/>
                  <a:gd name="connsiteY661" fmla="*/ 821522 h 4671146"/>
                  <a:gd name="connsiteX662" fmla="*/ 2033375 w 3372468"/>
                  <a:gd name="connsiteY662" fmla="*/ 777209 h 4671146"/>
                  <a:gd name="connsiteX663" fmla="*/ 2285260 w 3372468"/>
                  <a:gd name="connsiteY663" fmla="*/ 772545 h 4671146"/>
                  <a:gd name="connsiteX664" fmla="*/ 2292256 w 3372468"/>
                  <a:gd name="connsiteY664" fmla="*/ 760884 h 4671146"/>
                  <a:gd name="connsiteX665" fmla="*/ 2108007 w 3372468"/>
                  <a:gd name="connsiteY665" fmla="*/ 765548 h 4671146"/>
                  <a:gd name="connsiteX666" fmla="*/ 2149989 w 3372468"/>
                  <a:gd name="connsiteY666" fmla="*/ 742225 h 4671146"/>
                  <a:gd name="connsiteX667" fmla="*/ 2170978 w 3372468"/>
                  <a:gd name="connsiteY667" fmla="*/ 653598 h 4671146"/>
                  <a:gd name="connsiteX668" fmla="*/ 2201297 w 3372468"/>
                  <a:gd name="connsiteY668" fmla="*/ 550980 h 4671146"/>
                  <a:gd name="connsiteX669" fmla="*/ 2149989 w 3372468"/>
                  <a:gd name="connsiteY669" fmla="*/ 609287 h 4671146"/>
                  <a:gd name="connsiteX670" fmla="*/ 2010053 w 3372468"/>
                  <a:gd name="connsiteY670" fmla="*/ 711904 h 4671146"/>
                  <a:gd name="connsiteX671" fmla="*/ 1935420 w 3372468"/>
                  <a:gd name="connsiteY671" fmla="*/ 707241 h 4671146"/>
                  <a:gd name="connsiteX672" fmla="*/ 1986730 w 3372468"/>
                  <a:gd name="connsiteY672" fmla="*/ 695580 h 4671146"/>
                  <a:gd name="connsiteX673" fmla="*/ 2073023 w 3372468"/>
                  <a:gd name="connsiteY673" fmla="*/ 662927 h 4671146"/>
                  <a:gd name="connsiteX674" fmla="*/ 2038039 w 3372468"/>
                  <a:gd name="connsiteY674" fmla="*/ 623280 h 4671146"/>
                  <a:gd name="connsiteX675" fmla="*/ 2096345 w 3372468"/>
                  <a:gd name="connsiteY675" fmla="*/ 588296 h 4671146"/>
                  <a:gd name="connsiteX676" fmla="*/ 2152320 w 3372468"/>
                  <a:gd name="connsiteY676" fmla="*/ 327080 h 4671146"/>
                  <a:gd name="connsiteX677" fmla="*/ 1823471 w 3372468"/>
                  <a:gd name="connsiteY677" fmla="*/ 378392 h 4671146"/>
                  <a:gd name="connsiteX678" fmla="*/ 1566922 w 3372468"/>
                  <a:gd name="connsiteY678" fmla="*/ 534653 h 4671146"/>
                  <a:gd name="connsiteX679" fmla="*/ 1576250 w 3372468"/>
                  <a:gd name="connsiteY679" fmla="*/ 546314 h 4671146"/>
                  <a:gd name="connsiteX680" fmla="*/ 1688199 w 3372468"/>
                  <a:gd name="connsiteY680" fmla="*/ 543982 h 4671146"/>
                  <a:gd name="connsiteX681" fmla="*/ 1734844 w 3372468"/>
                  <a:gd name="connsiteY681" fmla="*/ 522991 h 4671146"/>
                  <a:gd name="connsiteX682" fmla="*/ 1699860 w 3372468"/>
                  <a:gd name="connsiteY682" fmla="*/ 527657 h 4671146"/>
                  <a:gd name="connsiteX683" fmla="*/ 1779158 w 3372468"/>
                  <a:gd name="connsiteY683" fmla="*/ 490339 h 4671146"/>
                  <a:gd name="connsiteX684" fmla="*/ 1797815 w 3372468"/>
                  <a:gd name="connsiteY684" fmla="*/ 471682 h 4671146"/>
                  <a:gd name="connsiteX685" fmla="*/ 1881778 w 3372468"/>
                  <a:gd name="connsiteY685" fmla="*/ 392385 h 4671146"/>
                  <a:gd name="connsiteX686" fmla="*/ 2054365 w 3372468"/>
                  <a:gd name="connsiteY686" fmla="*/ 322417 h 4671146"/>
                  <a:gd name="connsiteX687" fmla="*/ 2108007 w 3372468"/>
                  <a:gd name="connsiteY687" fmla="*/ 350403 h 4671146"/>
                  <a:gd name="connsiteX688" fmla="*/ 2094014 w 3372468"/>
                  <a:gd name="connsiteY688" fmla="*/ 334078 h 4671146"/>
                  <a:gd name="connsiteX689" fmla="*/ 1944748 w 3372468"/>
                  <a:gd name="connsiteY689" fmla="*/ 378392 h 4671146"/>
                  <a:gd name="connsiteX690" fmla="*/ 1951746 w 3372468"/>
                  <a:gd name="connsiteY690" fmla="*/ 362064 h 4671146"/>
                  <a:gd name="connsiteX691" fmla="*/ 1839796 w 3372468"/>
                  <a:gd name="connsiteY691" fmla="*/ 453023 h 4671146"/>
                  <a:gd name="connsiteX692" fmla="*/ 1823471 w 3372468"/>
                  <a:gd name="connsiteY692" fmla="*/ 474014 h 4671146"/>
                  <a:gd name="connsiteX693" fmla="*/ 1746505 w 3372468"/>
                  <a:gd name="connsiteY693" fmla="*/ 534653 h 4671146"/>
                  <a:gd name="connsiteX694" fmla="*/ 1459637 w 3372468"/>
                  <a:gd name="connsiteY694" fmla="*/ 527657 h 4671146"/>
                  <a:gd name="connsiteX695" fmla="*/ 1200756 w 3372468"/>
                  <a:gd name="connsiteY695" fmla="*/ 506666 h 4671146"/>
                  <a:gd name="connsiteX696" fmla="*/ 1016506 w 3372468"/>
                  <a:gd name="connsiteY696" fmla="*/ 725900 h 4671146"/>
                  <a:gd name="connsiteX697" fmla="*/ 1016506 w 3372468"/>
                  <a:gd name="connsiteY697" fmla="*/ 609287 h 4671146"/>
                  <a:gd name="connsiteX698" fmla="*/ 1280052 w 3372468"/>
                  <a:gd name="connsiteY698" fmla="*/ 455355 h 4671146"/>
                  <a:gd name="connsiteX699" fmla="*/ 1231075 w 3372468"/>
                  <a:gd name="connsiteY699" fmla="*/ 443694 h 4671146"/>
                  <a:gd name="connsiteX700" fmla="*/ 1088807 w 3372468"/>
                  <a:gd name="connsiteY700" fmla="*/ 511330 h 4671146"/>
                  <a:gd name="connsiteX701" fmla="*/ 1067816 w 3372468"/>
                  <a:gd name="connsiteY701" fmla="*/ 520659 h 4671146"/>
                  <a:gd name="connsiteX702" fmla="*/ 1028167 w 3372468"/>
                  <a:gd name="connsiteY702" fmla="*/ 564973 h 4671146"/>
                  <a:gd name="connsiteX703" fmla="*/ 1191426 w 3372468"/>
                  <a:gd name="connsiteY703" fmla="*/ 434367 h 4671146"/>
                  <a:gd name="connsiteX704" fmla="*/ 1287050 w 3372468"/>
                  <a:gd name="connsiteY704" fmla="*/ 439030 h 4671146"/>
                  <a:gd name="connsiteX705" fmla="*/ 1315036 w 3372468"/>
                  <a:gd name="connsiteY705" fmla="*/ 434367 h 4671146"/>
                  <a:gd name="connsiteX706" fmla="*/ 1445644 w 3372468"/>
                  <a:gd name="connsiteY706" fmla="*/ 492673 h 4671146"/>
                  <a:gd name="connsiteX707" fmla="*/ 1494621 w 3372468"/>
                  <a:gd name="connsiteY707" fmla="*/ 474014 h 4671146"/>
                  <a:gd name="connsiteX708" fmla="*/ 1583247 w 3372468"/>
                  <a:gd name="connsiteY708" fmla="*/ 401714 h 4671146"/>
                  <a:gd name="connsiteX709" fmla="*/ 1578583 w 3372468"/>
                  <a:gd name="connsiteY709" fmla="*/ 359732 h 4671146"/>
                  <a:gd name="connsiteX710" fmla="*/ 1569253 w 3372468"/>
                  <a:gd name="connsiteY710" fmla="*/ 359732 h 4671146"/>
                  <a:gd name="connsiteX711" fmla="*/ 1608902 w 3372468"/>
                  <a:gd name="connsiteY711" fmla="*/ 261778 h 4671146"/>
                  <a:gd name="connsiteX712" fmla="*/ 1625228 w 3372468"/>
                  <a:gd name="connsiteY712" fmla="*/ 154495 h 4671146"/>
                  <a:gd name="connsiteX713" fmla="*/ 1622895 w 3372468"/>
                  <a:gd name="connsiteY713" fmla="*/ 142833 h 4671146"/>
                  <a:gd name="connsiteX714" fmla="*/ 1592576 w 3372468"/>
                  <a:gd name="connsiteY714" fmla="*/ 217465 h 4671146"/>
                  <a:gd name="connsiteX715" fmla="*/ 1364014 w 3372468"/>
                  <a:gd name="connsiteY715" fmla="*/ 420371 h 4671146"/>
                  <a:gd name="connsiteX716" fmla="*/ 1254397 w 3372468"/>
                  <a:gd name="connsiteY716" fmla="*/ 397048 h 4671146"/>
                  <a:gd name="connsiteX717" fmla="*/ 1049158 w 3372468"/>
                  <a:gd name="connsiteY717" fmla="*/ 439030 h 4671146"/>
                  <a:gd name="connsiteX718" fmla="*/ 932545 w 3372468"/>
                  <a:gd name="connsiteY718" fmla="*/ 518328 h 4671146"/>
                  <a:gd name="connsiteX719" fmla="*/ 923215 w 3372468"/>
                  <a:gd name="connsiteY719" fmla="*/ 508998 h 4671146"/>
                  <a:gd name="connsiteX720" fmla="*/ 1084142 w 3372468"/>
                  <a:gd name="connsiteY720" fmla="*/ 413376 h 4671146"/>
                  <a:gd name="connsiteX721" fmla="*/ 1053823 w 3372468"/>
                  <a:gd name="connsiteY721" fmla="*/ 408710 h 4671146"/>
                  <a:gd name="connsiteX722" fmla="*/ 909222 w 3372468"/>
                  <a:gd name="connsiteY722" fmla="*/ 504335 h 4671146"/>
                  <a:gd name="connsiteX723" fmla="*/ 895228 w 3372468"/>
                  <a:gd name="connsiteY723" fmla="*/ 527657 h 4671146"/>
                  <a:gd name="connsiteX724" fmla="*/ 906889 w 3372468"/>
                  <a:gd name="connsiteY724" fmla="*/ 529989 h 4671146"/>
                  <a:gd name="connsiteX725" fmla="*/ 930212 w 3372468"/>
                  <a:gd name="connsiteY725" fmla="*/ 739893 h 4671146"/>
                  <a:gd name="connsiteX726" fmla="*/ 1051490 w 3372468"/>
                  <a:gd name="connsiteY726" fmla="*/ 481012 h 4671146"/>
                  <a:gd name="connsiteX727" fmla="*/ 948871 w 3372468"/>
                  <a:gd name="connsiteY727" fmla="*/ 744557 h 4671146"/>
                  <a:gd name="connsiteX728" fmla="*/ 864909 w 3372468"/>
                  <a:gd name="connsiteY728" fmla="*/ 611618 h 4671146"/>
                  <a:gd name="connsiteX729" fmla="*/ 897561 w 3372468"/>
                  <a:gd name="connsiteY729" fmla="*/ 527657 h 4671146"/>
                  <a:gd name="connsiteX730" fmla="*/ 871905 w 3372468"/>
                  <a:gd name="connsiteY730" fmla="*/ 550980 h 4671146"/>
                  <a:gd name="connsiteX731" fmla="*/ 869573 w 3372468"/>
                  <a:gd name="connsiteY731" fmla="*/ 765548 h 4671146"/>
                  <a:gd name="connsiteX732" fmla="*/ 645676 w 3372468"/>
                  <a:gd name="connsiteY732" fmla="*/ 942799 h 4671146"/>
                  <a:gd name="connsiteX733" fmla="*/ 668999 w 3372468"/>
                  <a:gd name="connsiteY733" fmla="*/ 952129 h 4671146"/>
                  <a:gd name="connsiteX734" fmla="*/ 741299 w 3372468"/>
                  <a:gd name="connsiteY734" fmla="*/ 854175 h 4671146"/>
                  <a:gd name="connsiteX735" fmla="*/ 715644 w 3372468"/>
                  <a:gd name="connsiteY735" fmla="*/ 903152 h 4671146"/>
                  <a:gd name="connsiteX736" fmla="*/ 645676 w 3372468"/>
                  <a:gd name="connsiteY736" fmla="*/ 994111 h 4671146"/>
                  <a:gd name="connsiteX737" fmla="*/ 571043 w 3372468"/>
                  <a:gd name="connsiteY737" fmla="*/ 1385930 h 4671146"/>
                  <a:gd name="connsiteX738" fmla="*/ 687657 w 3372468"/>
                  <a:gd name="connsiteY738" fmla="*/ 1544525 h 4671146"/>
                  <a:gd name="connsiteX739" fmla="*/ 794940 w 3372468"/>
                  <a:gd name="connsiteY739" fmla="*/ 1684461 h 4671146"/>
                  <a:gd name="connsiteX740" fmla="*/ 895228 w 3372468"/>
                  <a:gd name="connsiteY740" fmla="*/ 1745100 h 4671146"/>
                  <a:gd name="connsiteX741" fmla="*/ 920883 w 3372468"/>
                  <a:gd name="connsiteY741" fmla="*/ 1798743 h 4671146"/>
                  <a:gd name="connsiteX742" fmla="*/ 1035164 w 3372468"/>
                  <a:gd name="connsiteY742" fmla="*/ 1892034 h 4671146"/>
                  <a:gd name="connsiteX743" fmla="*/ 1058486 w 3372468"/>
                  <a:gd name="connsiteY743" fmla="*/ 1920020 h 4671146"/>
                  <a:gd name="connsiteX744" fmla="*/ 1184429 w 3372468"/>
                  <a:gd name="connsiteY744" fmla="*/ 2048294 h 4671146"/>
                  <a:gd name="connsiteX745" fmla="*/ 1200756 w 3372468"/>
                  <a:gd name="connsiteY745" fmla="*/ 2176569 h 4671146"/>
                  <a:gd name="connsiteX746" fmla="*/ 815931 w 3372468"/>
                  <a:gd name="connsiteY746" fmla="*/ 2596377 h 4671146"/>
                  <a:gd name="connsiteX747" fmla="*/ 615356 w 3372468"/>
                  <a:gd name="connsiteY747" fmla="*/ 2678007 h 4671146"/>
                  <a:gd name="connsiteX748" fmla="*/ 505740 w 3372468"/>
                  <a:gd name="connsiteY748" fmla="*/ 2750306 h 4671146"/>
                  <a:gd name="connsiteX749" fmla="*/ 260852 w 3372468"/>
                  <a:gd name="connsiteY749" fmla="*/ 2876249 h 4671146"/>
                  <a:gd name="connsiteX750" fmla="*/ 484749 w 3372468"/>
                  <a:gd name="connsiteY750" fmla="*/ 2780627 h 4671146"/>
                  <a:gd name="connsiteX751" fmla="*/ 617689 w 3372468"/>
                  <a:gd name="connsiteY751" fmla="*/ 2696666 h 4671146"/>
                  <a:gd name="connsiteX752" fmla="*/ 752960 w 3372468"/>
                  <a:gd name="connsiteY752" fmla="*/ 2659347 h 4671146"/>
                  <a:gd name="connsiteX753" fmla="*/ 939541 w 3372468"/>
                  <a:gd name="connsiteY753" fmla="*/ 2510084 h 4671146"/>
                  <a:gd name="connsiteX754" fmla="*/ 1100468 w 3372468"/>
                  <a:gd name="connsiteY754" fmla="*/ 2363151 h 4671146"/>
                  <a:gd name="connsiteX755" fmla="*/ 1140116 w 3372468"/>
                  <a:gd name="connsiteY755" fmla="*/ 2337496 h 4671146"/>
                  <a:gd name="connsiteX756" fmla="*/ 1128454 w 3372468"/>
                  <a:gd name="connsiteY756" fmla="*/ 2622032 h 4671146"/>
                  <a:gd name="connsiteX757" fmla="*/ 1189094 w 3372468"/>
                  <a:gd name="connsiteY757" fmla="*/ 3589922 h 4671146"/>
                  <a:gd name="connsiteX758" fmla="*/ 1433982 w 3372468"/>
                  <a:gd name="connsiteY758" fmla="*/ 4291934 h 4671146"/>
                  <a:gd name="connsiteX759" fmla="*/ 1492289 w 3372468"/>
                  <a:gd name="connsiteY759" fmla="*/ 4415546 h 4671146"/>
                  <a:gd name="connsiteX760" fmla="*/ 1524940 w 3372468"/>
                  <a:gd name="connsiteY760" fmla="*/ 4408548 h 4671146"/>
                  <a:gd name="connsiteX761" fmla="*/ 1576250 w 3372468"/>
                  <a:gd name="connsiteY761" fmla="*/ 4322255 h 4671146"/>
                  <a:gd name="connsiteX762" fmla="*/ 1821138 w 3372468"/>
                  <a:gd name="connsiteY762" fmla="*/ 3837142 h 4671146"/>
                  <a:gd name="connsiteX763" fmla="*/ 1944748 w 3372468"/>
                  <a:gd name="connsiteY763" fmla="*/ 3501298 h 4671146"/>
                  <a:gd name="connsiteX764" fmla="*/ 1963407 w 3372468"/>
                  <a:gd name="connsiteY764" fmla="*/ 3545609 h 4671146"/>
                  <a:gd name="connsiteX765" fmla="*/ 2126666 w 3372468"/>
                  <a:gd name="connsiteY765" fmla="*/ 3911776 h 4671146"/>
                  <a:gd name="connsiteX766" fmla="*/ 2238614 w 3372468"/>
                  <a:gd name="connsiteY766" fmla="*/ 4145003 h 4671146"/>
                  <a:gd name="connsiteX767" fmla="*/ 2334237 w 3372468"/>
                  <a:gd name="connsiteY767" fmla="*/ 4408548 h 4671146"/>
                  <a:gd name="connsiteX768" fmla="*/ 2394877 w 3372468"/>
                  <a:gd name="connsiteY768" fmla="*/ 4529827 h 4671146"/>
                  <a:gd name="connsiteX769" fmla="*/ 2443854 w 3372468"/>
                  <a:gd name="connsiteY769" fmla="*/ 4564811 h 4671146"/>
                  <a:gd name="connsiteX770" fmla="*/ 2464845 w 3372468"/>
                  <a:gd name="connsiteY770" fmla="*/ 4576473 h 4671146"/>
                  <a:gd name="connsiteX771" fmla="*/ 2478838 w 3372468"/>
                  <a:gd name="connsiteY771" fmla="*/ 4564811 h 4671146"/>
                  <a:gd name="connsiteX772" fmla="*/ 2483502 w 3372468"/>
                  <a:gd name="connsiteY772" fmla="*/ 4536822 h 4671146"/>
                  <a:gd name="connsiteX773" fmla="*/ 2471841 w 3372468"/>
                  <a:gd name="connsiteY773" fmla="*/ 4354907 h 4671146"/>
                  <a:gd name="connsiteX774" fmla="*/ 2401873 w 3372468"/>
                  <a:gd name="connsiteY774" fmla="*/ 4259285 h 4671146"/>
                  <a:gd name="connsiteX775" fmla="*/ 2177975 w 3372468"/>
                  <a:gd name="connsiteY775" fmla="*/ 3244749 h 4671146"/>
                  <a:gd name="connsiteX776" fmla="*/ 2198966 w 3372468"/>
                  <a:gd name="connsiteY776" fmla="*/ 3307719 h 4671146"/>
                  <a:gd name="connsiteX777" fmla="*/ 2147655 w 3372468"/>
                  <a:gd name="connsiteY777" fmla="*/ 3209765 h 4671146"/>
                  <a:gd name="connsiteX778" fmla="*/ 2180308 w 3372468"/>
                  <a:gd name="connsiteY778" fmla="*/ 3244749 h 4671146"/>
                  <a:gd name="connsiteX779" fmla="*/ 1830468 w 3372468"/>
                  <a:gd name="connsiteY779" fmla="*/ 2962542 h 4671146"/>
                  <a:gd name="connsiteX780" fmla="*/ 1828135 w 3372468"/>
                  <a:gd name="connsiteY780" fmla="*/ 2967208 h 4671146"/>
                  <a:gd name="connsiteX781" fmla="*/ 1830468 w 3372468"/>
                  <a:gd name="connsiteY781" fmla="*/ 2962542 h 4671146"/>
                  <a:gd name="connsiteX782" fmla="*/ 2152320 w 3372468"/>
                  <a:gd name="connsiteY782" fmla="*/ 844845 h 4671146"/>
                  <a:gd name="connsiteX783" fmla="*/ 2154652 w 3372468"/>
                  <a:gd name="connsiteY783" fmla="*/ 884493 h 4671146"/>
                  <a:gd name="connsiteX784" fmla="*/ 2101010 w 3372468"/>
                  <a:gd name="connsiteY784" fmla="*/ 837847 h 4671146"/>
                  <a:gd name="connsiteX785" fmla="*/ 2152320 w 3372468"/>
                  <a:gd name="connsiteY785" fmla="*/ 842513 h 4671146"/>
                  <a:gd name="connsiteX786" fmla="*/ 2145324 w 3372468"/>
                  <a:gd name="connsiteY786" fmla="*/ 683918 h 4671146"/>
                  <a:gd name="connsiteX787" fmla="*/ 2105675 w 3372468"/>
                  <a:gd name="connsiteY787" fmla="*/ 723566 h 4671146"/>
                  <a:gd name="connsiteX788" fmla="*/ 2145324 w 3372468"/>
                  <a:gd name="connsiteY788" fmla="*/ 683918 h 4671146"/>
                  <a:gd name="connsiteX789" fmla="*/ 1681202 w 3372468"/>
                  <a:gd name="connsiteY789" fmla="*/ 695580 h 4671146"/>
                  <a:gd name="connsiteX790" fmla="*/ 1842129 w 3372468"/>
                  <a:gd name="connsiteY790" fmla="*/ 620948 h 4671146"/>
                  <a:gd name="connsiteX791" fmla="*/ 1681202 w 3372468"/>
                  <a:gd name="connsiteY791" fmla="*/ 695580 h 4671146"/>
                  <a:gd name="connsiteX792" fmla="*/ 1893439 w 3372468"/>
                  <a:gd name="connsiteY792" fmla="*/ 511330 h 4671146"/>
                  <a:gd name="connsiteX793" fmla="*/ 1697528 w 3372468"/>
                  <a:gd name="connsiteY793" fmla="*/ 665259 h 4671146"/>
                  <a:gd name="connsiteX794" fmla="*/ 1697528 w 3372468"/>
                  <a:gd name="connsiteY794" fmla="*/ 653598 h 4671146"/>
                  <a:gd name="connsiteX795" fmla="*/ 1634557 w 3372468"/>
                  <a:gd name="connsiteY795" fmla="*/ 674589 h 4671146"/>
                  <a:gd name="connsiteX796" fmla="*/ 1618231 w 3372468"/>
                  <a:gd name="connsiteY796" fmla="*/ 672257 h 4671146"/>
                  <a:gd name="connsiteX797" fmla="*/ 1893439 w 3372468"/>
                  <a:gd name="connsiteY797" fmla="*/ 511330 h 4671146"/>
                  <a:gd name="connsiteX798" fmla="*/ 620020 w 3372468"/>
                  <a:gd name="connsiteY798" fmla="*/ 1378935 h 4671146"/>
                  <a:gd name="connsiteX799" fmla="*/ 606027 w 3372468"/>
                  <a:gd name="connsiteY799" fmla="*/ 1285644 h 4671146"/>
                  <a:gd name="connsiteX800" fmla="*/ 629350 w 3372468"/>
                  <a:gd name="connsiteY800" fmla="*/ 1395260 h 4671146"/>
                  <a:gd name="connsiteX801" fmla="*/ 620020 w 3372468"/>
                  <a:gd name="connsiteY801" fmla="*/ 1378935 h 4671146"/>
                  <a:gd name="connsiteX802" fmla="*/ 1193759 w 3372468"/>
                  <a:gd name="connsiteY802" fmla="*/ 1047751 h 4671146"/>
                  <a:gd name="connsiteX803" fmla="*/ 1182098 w 3372468"/>
                  <a:gd name="connsiteY803" fmla="*/ 1073406 h 4671146"/>
                  <a:gd name="connsiteX804" fmla="*/ 1198422 w 3372468"/>
                  <a:gd name="connsiteY804" fmla="*/ 1061744 h 4671146"/>
                  <a:gd name="connsiteX805" fmla="*/ 1214749 w 3372468"/>
                  <a:gd name="connsiteY805" fmla="*/ 1120051 h 4671146"/>
                  <a:gd name="connsiteX806" fmla="*/ 1186761 w 3372468"/>
                  <a:gd name="connsiteY806" fmla="*/ 1082735 h 4671146"/>
                  <a:gd name="connsiteX807" fmla="*/ 1221745 w 3372468"/>
                  <a:gd name="connsiteY807" fmla="*/ 1171363 h 4671146"/>
                  <a:gd name="connsiteX808" fmla="*/ 1196091 w 3372468"/>
                  <a:gd name="connsiteY808" fmla="*/ 1131712 h 4671146"/>
                  <a:gd name="connsiteX809" fmla="*/ 1154110 w 3372468"/>
                  <a:gd name="connsiteY809" fmla="*/ 1019765 h 4671146"/>
                  <a:gd name="connsiteX810" fmla="*/ 1165772 w 3372468"/>
                  <a:gd name="connsiteY810" fmla="*/ 1012767 h 4671146"/>
                  <a:gd name="connsiteX811" fmla="*/ 1172768 w 3372468"/>
                  <a:gd name="connsiteY811" fmla="*/ 1038422 h 4671146"/>
                  <a:gd name="connsiteX812" fmla="*/ 1196091 w 3372468"/>
                  <a:gd name="connsiteY812" fmla="*/ 1047751 h 4671146"/>
                  <a:gd name="connsiteX813" fmla="*/ 1256729 w 3372468"/>
                  <a:gd name="connsiteY813" fmla="*/ 511330 h 4671146"/>
                  <a:gd name="connsiteX814" fmla="*/ 1158775 w 3372468"/>
                  <a:gd name="connsiteY814" fmla="*/ 571968 h 4671146"/>
                  <a:gd name="connsiteX815" fmla="*/ 1079477 w 3372468"/>
                  <a:gd name="connsiteY815" fmla="*/ 648934 h 4671146"/>
                  <a:gd name="connsiteX816" fmla="*/ 1060820 w 3372468"/>
                  <a:gd name="connsiteY816" fmla="*/ 660595 h 4671146"/>
                  <a:gd name="connsiteX817" fmla="*/ 1256729 w 3372468"/>
                  <a:gd name="connsiteY817" fmla="*/ 511330 h 4671146"/>
                  <a:gd name="connsiteX818" fmla="*/ 1009509 w 3372468"/>
                  <a:gd name="connsiteY818" fmla="*/ 844845 h 4671146"/>
                  <a:gd name="connsiteX819" fmla="*/ 979190 w 3372468"/>
                  <a:gd name="connsiteY819" fmla="*/ 856506 h 4671146"/>
                  <a:gd name="connsiteX820" fmla="*/ 785612 w 3372468"/>
                  <a:gd name="connsiteY820" fmla="*/ 1008104 h 4671146"/>
                  <a:gd name="connsiteX821" fmla="*/ 736634 w 3372468"/>
                  <a:gd name="connsiteY821" fmla="*/ 1073406 h 4671146"/>
                  <a:gd name="connsiteX822" fmla="*/ 724972 w 3372468"/>
                  <a:gd name="connsiteY822" fmla="*/ 1057081 h 4671146"/>
                  <a:gd name="connsiteX823" fmla="*/ 934877 w 3372468"/>
                  <a:gd name="connsiteY823" fmla="*/ 863502 h 4671146"/>
                  <a:gd name="connsiteX824" fmla="*/ 1011841 w 3372468"/>
                  <a:gd name="connsiteY824" fmla="*/ 844845 h 4671146"/>
                  <a:gd name="connsiteX825" fmla="*/ 876570 w 3372468"/>
                  <a:gd name="connsiteY825" fmla="*/ 781872 h 4671146"/>
                  <a:gd name="connsiteX826" fmla="*/ 829925 w 3372468"/>
                  <a:gd name="connsiteY826" fmla="*/ 807529 h 4671146"/>
                  <a:gd name="connsiteX827" fmla="*/ 748295 w 3372468"/>
                  <a:gd name="connsiteY827" fmla="*/ 849509 h 4671146"/>
                  <a:gd name="connsiteX828" fmla="*/ 874238 w 3372468"/>
                  <a:gd name="connsiteY828" fmla="*/ 779541 h 4671146"/>
                  <a:gd name="connsiteX829" fmla="*/ 771618 w 3372468"/>
                  <a:gd name="connsiteY829" fmla="*/ 947465 h 4671146"/>
                  <a:gd name="connsiteX830" fmla="*/ 941873 w 3372468"/>
                  <a:gd name="connsiteY830" fmla="*/ 837847 h 4671146"/>
                  <a:gd name="connsiteX831" fmla="*/ 855580 w 3372468"/>
                  <a:gd name="connsiteY831" fmla="*/ 893822 h 4671146"/>
                  <a:gd name="connsiteX832" fmla="*/ 759956 w 3372468"/>
                  <a:gd name="connsiteY832" fmla="*/ 982449 h 4671146"/>
                  <a:gd name="connsiteX833" fmla="*/ 738967 w 3372468"/>
                  <a:gd name="connsiteY833" fmla="*/ 994111 h 4671146"/>
                  <a:gd name="connsiteX834" fmla="*/ 771618 w 3372468"/>
                  <a:gd name="connsiteY834" fmla="*/ 947465 h 4671146"/>
                  <a:gd name="connsiteX835" fmla="*/ 736634 w 3372468"/>
                  <a:gd name="connsiteY835" fmla="*/ 998774 h 4671146"/>
                  <a:gd name="connsiteX836" fmla="*/ 722641 w 3372468"/>
                  <a:gd name="connsiteY836" fmla="*/ 1026760 h 4671146"/>
                  <a:gd name="connsiteX837" fmla="*/ 736634 w 3372468"/>
                  <a:gd name="connsiteY837" fmla="*/ 998774 h 4671146"/>
                  <a:gd name="connsiteX838" fmla="*/ 648008 w 3372468"/>
                  <a:gd name="connsiteY838" fmla="*/ 1448903 h 4671146"/>
                  <a:gd name="connsiteX839" fmla="*/ 659669 w 3372468"/>
                  <a:gd name="connsiteY839" fmla="*/ 1441905 h 4671146"/>
                  <a:gd name="connsiteX840" fmla="*/ 694653 w 3372468"/>
                  <a:gd name="connsiteY840" fmla="*/ 1532864 h 4671146"/>
                  <a:gd name="connsiteX841" fmla="*/ 650340 w 3372468"/>
                  <a:gd name="connsiteY841" fmla="*/ 1448903 h 4671146"/>
                  <a:gd name="connsiteX842" fmla="*/ 703983 w 3372468"/>
                  <a:gd name="connsiteY842" fmla="*/ 1490882 h 4671146"/>
                  <a:gd name="connsiteX843" fmla="*/ 692322 w 3372468"/>
                  <a:gd name="connsiteY843" fmla="*/ 1474557 h 4671146"/>
                  <a:gd name="connsiteX844" fmla="*/ 876570 w 3372468"/>
                  <a:gd name="connsiteY844" fmla="*/ 973120 h 4671146"/>
                  <a:gd name="connsiteX845" fmla="*/ 916219 w 3372468"/>
                  <a:gd name="connsiteY845" fmla="*/ 949797 h 4671146"/>
                  <a:gd name="connsiteX846" fmla="*/ 731969 w 3372468"/>
                  <a:gd name="connsiteY846" fmla="*/ 1243662 h 4671146"/>
                  <a:gd name="connsiteX847" fmla="*/ 703983 w 3372468"/>
                  <a:gd name="connsiteY847" fmla="*/ 1364939 h 4671146"/>
                  <a:gd name="connsiteX848" fmla="*/ 703983 w 3372468"/>
                  <a:gd name="connsiteY848" fmla="*/ 1490882 h 4671146"/>
                  <a:gd name="connsiteX849" fmla="*/ 811267 w 3372468"/>
                  <a:gd name="connsiteY849" fmla="*/ 1544525 h 4671146"/>
                  <a:gd name="connsiteX850" fmla="*/ 801937 w 3372468"/>
                  <a:gd name="connsiteY850" fmla="*/ 1437242 h 4671146"/>
                  <a:gd name="connsiteX851" fmla="*/ 813598 w 3372468"/>
                  <a:gd name="connsiteY851" fmla="*/ 1423246 h 4671146"/>
                  <a:gd name="connsiteX852" fmla="*/ 813598 w 3372468"/>
                  <a:gd name="connsiteY852" fmla="*/ 1523534 h 4671146"/>
                  <a:gd name="connsiteX853" fmla="*/ 808935 w 3372468"/>
                  <a:gd name="connsiteY853" fmla="*/ 1544525 h 4671146"/>
                  <a:gd name="connsiteX854" fmla="*/ 792609 w 3372468"/>
                  <a:gd name="connsiteY854" fmla="*/ 1343951 h 4671146"/>
                  <a:gd name="connsiteX855" fmla="*/ 766953 w 3372468"/>
                  <a:gd name="connsiteY855" fmla="*/ 1549189 h 4671146"/>
                  <a:gd name="connsiteX856" fmla="*/ 776283 w 3372468"/>
                  <a:gd name="connsiteY856" fmla="*/ 1598166 h 4671146"/>
                  <a:gd name="connsiteX857" fmla="*/ 731969 w 3372468"/>
                  <a:gd name="connsiteY857" fmla="*/ 1514205 h 4671146"/>
                  <a:gd name="connsiteX858" fmla="*/ 755292 w 3372468"/>
                  <a:gd name="connsiteY858" fmla="*/ 1262322 h 4671146"/>
                  <a:gd name="connsiteX859" fmla="*/ 1046825 w 3372468"/>
                  <a:gd name="connsiteY859" fmla="*/ 966122 h 4671146"/>
                  <a:gd name="connsiteX860" fmla="*/ 913887 w 3372468"/>
                  <a:gd name="connsiteY860" fmla="*/ 1066411 h 4671146"/>
                  <a:gd name="connsiteX861" fmla="*/ 799605 w 3372468"/>
                  <a:gd name="connsiteY861" fmla="*/ 1199349 h 4671146"/>
                  <a:gd name="connsiteX862" fmla="*/ 820596 w 3372468"/>
                  <a:gd name="connsiteY862" fmla="*/ 1229669 h 4671146"/>
                  <a:gd name="connsiteX863" fmla="*/ 787944 w 3372468"/>
                  <a:gd name="connsiteY863" fmla="*/ 1341616 h 4671146"/>
                  <a:gd name="connsiteX864" fmla="*/ 1790819 w 3372468"/>
                  <a:gd name="connsiteY864" fmla="*/ 2929893 h 4671146"/>
                  <a:gd name="connsiteX865" fmla="*/ 1802480 w 3372468"/>
                  <a:gd name="connsiteY865" fmla="*/ 2953215 h 4671146"/>
                  <a:gd name="connsiteX866" fmla="*/ 1779158 w 3372468"/>
                  <a:gd name="connsiteY866" fmla="*/ 2932224 h 4671146"/>
                  <a:gd name="connsiteX867" fmla="*/ 1790819 w 3372468"/>
                  <a:gd name="connsiteY867" fmla="*/ 2929893 h 4671146"/>
                  <a:gd name="connsiteX868" fmla="*/ 1692863 w 3372468"/>
                  <a:gd name="connsiteY868" fmla="*/ 2883247 h 4671146"/>
                  <a:gd name="connsiteX869" fmla="*/ 1506282 w 3372468"/>
                  <a:gd name="connsiteY869" fmla="*/ 2981201 h 4671146"/>
                  <a:gd name="connsiteX870" fmla="*/ 1478294 w 3372468"/>
                  <a:gd name="connsiteY870" fmla="*/ 2941554 h 4671146"/>
                  <a:gd name="connsiteX871" fmla="*/ 1464301 w 3372468"/>
                  <a:gd name="connsiteY871" fmla="*/ 2932224 h 4671146"/>
                  <a:gd name="connsiteX872" fmla="*/ 1566922 w 3372468"/>
                  <a:gd name="connsiteY872" fmla="*/ 2815611 h 4671146"/>
                  <a:gd name="connsiteX873" fmla="*/ 1695196 w 3372468"/>
                  <a:gd name="connsiteY873" fmla="*/ 2885579 h 4671146"/>
                  <a:gd name="connsiteX874" fmla="*/ 1557592 w 3372468"/>
                  <a:gd name="connsiteY874" fmla="*/ 3240082 h 4671146"/>
                  <a:gd name="connsiteX875" fmla="*/ 1543599 w 3372468"/>
                  <a:gd name="connsiteY875" fmla="*/ 3221426 h 4671146"/>
                  <a:gd name="connsiteX876" fmla="*/ 1531938 w 3372468"/>
                  <a:gd name="connsiteY876" fmla="*/ 3237751 h 4671146"/>
                  <a:gd name="connsiteX877" fmla="*/ 1405995 w 3372468"/>
                  <a:gd name="connsiteY877" fmla="*/ 3053501 h 4671146"/>
                  <a:gd name="connsiteX878" fmla="*/ 1592576 w 3372468"/>
                  <a:gd name="connsiteY878" fmla="*/ 2997526 h 4671146"/>
                  <a:gd name="connsiteX879" fmla="*/ 1646218 w 3372468"/>
                  <a:gd name="connsiteY879" fmla="*/ 2967208 h 4671146"/>
                  <a:gd name="connsiteX880" fmla="*/ 1613567 w 3372468"/>
                  <a:gd name="connsiteY880" fmla="*/ 3039508 h 4671146"/>
                  <a:gd name="connsiteX881" fmla="*/ 1578583 w 3372468"/>
                  <a:gd name="connsiteY881" fmla="*/ 3177112 h 4671146"/>
                  <a:gd name="connsiteX882" fmla="*/ 1559924 w 3372468"/>
                  <a:gd name="connsiteY882" fmla="*/ 3237751 h 4671146"/>
                  <a:gd name="connsiteX883" fmla="*/ 1207752 w 3372468"/>
                  <a:gd name="connsiteY883" fmla="*/ 2290851 h 4671146"/>
                  <a:gd name="connsiteX884" fmla="*/ 1287050 w 3372468"/>
                  <a:gd name="connsiteY884" fmla="*/ 2528741 h 4671146"/>
                  <a:gd name="connsiteX885" fmla="*/ 1531938 w 3372468"/>
                  <a:gd name="connsiteY885" fmla="*/ 2789957 h 4671146"/>
                  <a:gd name="connsiteX886" fmla="*/ 1550596 w 3372468"/>
                  <a:gd name="connsiteY886" fmla="*/ 2796952 h 4671146"/>
                  <a:gd name="connsiteX887" fmla="*/ 1545931 w 3372468"/>
                  <a:gd name="connsiteY887" fmla="*/ 2810945 h 4671146"/>
                  <a:gd name="connsiteX888" fmla="*/ 1473631 w 3372468"/>
                  <a:gd name="connsiteY888" fmla="*/ 2883247 h 4671146"/>
                  <a:gd name="connsiteX889" fmla="*/ 1270724 w 3372468"/>
                  <a:gd name="connsiteY889" fmla="*/ 3116474 h 4671146"/>
                  <a:gd name="connsiteX890" fmla="*/ 1254397 w 3372468"/>
                  <a:gd name="connsiteY890" fmla="*/ 3125801 h 4671146"/>
                  <a:gd name="connsiteX891" fmla="*/ 1226410 w 3372468"/>
                  <a:gd name="connsiteY891" fmla="*/ 2997526 h 4671146"/>
                  <a:gd name="connsiteX892" fmla="*/ 1242736 w 3372468"/>
                  <a:gd name="connsiteY892" fmla="*/ 2675675 h 4671146"/>
                  <a:gd name="connsiteX893" fmla="*/ 1196091 w 3372468"/>
                  <a:gd name="connsiteY893" fmla="*/ 2330498 h 4671146"/>
                  <a:gd name="connsiteX894" fmla="*/ 1210084 w 3372468"/>
                  <a:gd name="connsiteY894" fmla="*/ 2293183 h 4671146"/>
                  <a:gd name="connsiteX895" fmla="*/ 1319701 w 3372468"/>
                  <a:gd name="connsiteY895" fmla="*/ 3811488 h 4671146"/>
                  <a:gd name="connsiteX896" fmla="*/ 1301043 w 3372468"/>
                  <a:gd name="connsiteY896" fmla="*/ 3825481 h 4671146"/>
                  <a:gd name="connsiteX897" fmla="*/ 1184429 w 3372468"/>
                  <a:gd name="connsiteY897" fmla="*/ 3484970 h 4671146"/>
                  <a:gd name="connsiteX898" fmla="*/ 1151777 w 3372468"/>
                  <a:gd name="connsiteY898" fmla="*/ 3352032 h 4671146"/>
                  <a:gd name="connsiteX899" fmla="*/ 1163438 w 3372468"/>
                  <a:gd name="connsiteY899" fmla="*/ 3342703 h 4671146"/>
                  <a:gd name="connsiteX900" fmla="*/ 1179765 w 3372468"/>
                  <a:gd name="connsiteY900" fmla="*/ 3410339 h 4671146"/>
                  <a:gd name="connsiteX901" fmla="*/ 1186761 w 3372468"/>
                  <a:gd name="connsiteY901" fmla="*/ 3410339 h 4671146"/>
                  <a:gd name="connsiteX902" fmla="*/ 1147114 w 3372468"/>
                  <a:gd name="connsiteY902" fmla="*/ 3242414 h 4671146"/>
                  <a:gd name="connsiteX903" fmla="*/ 1140116 w 3372468"/>
                  <a:gd name="connsiteY903" fmla="*/ 2768966 h 4671146"/>
                  <a:gd name="connsiteX904" fmla="*/ 1200756 w 3372468"/>
                  <a:gd name="connsiteY904" fmla="*/ 3027847 h 4671146"/>
                  <a:gd name="connsiteX905" fmla="*/ 1249733 w 3372468"/>
                  <a:gd name="connsiteY905" fmla="*/ 3156121 h 4671146"/>
                  <a:gd name="connsiteX906" fmla="*/ 1296378 w 3372468"/>
                  <a:gd name="connsiteY906" fmla="*/ 3116474 h 4671146"/>
                  <a:gd name="connsiteX907" fmla="*/ 1366346 w 3372468"/>
                  <a:gd name="connsiteY907" fmla="*/ 3051169 h 4671146"/>
                  <a:gd name="connsiteX908" fmla="*/ 1510947 w 3372468"/>
                  <a:gd name="connsiteY908" fmla="*/ 3265737 h 4671146"/>
                  <a:gd name="connsiteX909" fmla="*/ 1485292 w 3372468"/>
                  <a:gd name="connsiteY909" fmla="*/ 3310050 h 4671146"/>
                  <a:gd name="connsiteX910" fmla="*/ 1371011 w 3372468"/>
                  <a:gd name="connsiteY910" fmla="*/ 3631904 h 4671146"/>
                  <a:gd name="connsiteX911" fmla="*/ 1322034 w 3372468"/>
                  <a:gd name="connsiteY911" fmla="*/ 3811488 h 4671146"/>
                  <a:gd name="connsiteX912" fmla="*/ 1508615 w 3372468"/>
                  <a:gd name="connsiteY912" fmla="*/ 3303055 h 4671146"/>
                  <a:gd name="connsiteX913" fmla="*/ 1480628 w 3372468"/>
                  <a:gd name="connsiteY913" fmla="*/ 3382350 h 4671146"/>
                  <a:gd name="connsiteX914" fmla="*/ 1433982 w 3372468"/>
                  <a:gd name="connsiteY914" fmla="*/ 3484970 h 4671146"/>
                  <a:gd name="connsiteX915" fmla="*/ 1473631 w 3372468"/>
                  <a:gd name="connsiteY915" fmla="*/ 3375355 h 4671146"/>
                  <a:gd name="connsiteX916" fmla="*/ 1508615 w 3372468"/>
                  <a:gd name="connsiteY916" fmla="*/ 3300721 h 4671146"/>
                  <a:gd name="connsiteX917" fmla="*/ 1457305 w 3372468"/>
                  <a:gd name="connsiteY917" fmla="*/ 4151998 h 4671146"/>
                  <a:gd name="connsiteX918" fmla="*/ 1445644 w 3372468"/>
                  <a:gd name="connsiteY918" fmla="*/ 4119349 h 4671146"/>
                  <a:gd name="connsiteX919" fmla="*/ 1459637 w 3372468"/>
                  <a:gd name="connsiteY919" fmla="*/ 3806824 h 4671146"/>
                  <a:gd name="connsiteX920" fmla="*/ 1508615 w 3372468"/>
                  <a:gd name="connsiteY920" fmla="*/ 3736856 h 4671146"/>
                  <a:gd name="connsiteX921" fmla="*/ 1457305 w 3372468"/>
                  <a:gd name="connsiteY921" fmla="*/ 4149667 h 4671146"/>
                  <a:gd name="connsiteX922" fmla="*/ 1513278 w 3372468"/>
                  <a:gd name="connsiteY922" fmla="*/ 3900115 h 4671146"/>
                  <a:gd name="connsiteX923" fmla="*/ 1501617 w 3372468"/>
                  <a:gd name="connsiteY923" fmla="*/ 3890785 h 4671146"/>
                  <a:gd name="connsiteX924" fmla="*/ 1538934 w 3372468"/>
                  <a:gd name="connsiteY924" fmla="*/ 3687879 h 4671146"/>
                  <a:gd name="connsiteX925" fmla="*/ 1576250 w 3372468"/>
                  <a:gd name="connsiteY925" fmla="*/ 3589922 h 4671146"/>
                  <a:gd name="connsiteX926" fmla="*/ 1513278 w 3372468"/>
                  <a:gd name="connsiteY926" fmla="*/ 3900115 h 4671146"/>
                  <a:gd name="connsiteX927" fmla="*/ 1608902 w 3372468"/>
                  <a:gd name="connsiteY927" fmla="*/ 3405673 h 4671146"/>
                  <a:gd name="connsiteX928" fmla="*/ 1590244 w 3372468"/>
                  <a:gd name="connsiteY928" fmla="*/ 3442991 h 4671146"/>
                  <a:gd name="connsiteX929" fmla="*/ 1510947 w 3372468"/>
                  <a:gd name="connsiteY929" fmla="*/ 3645897 h 4671146"/>
                  <a:gd name="connsiteX930" fmla="*/ 1489956 w 3372468"/>
                  <a:gd name="connsiteY930" fmla="*/ 3631904 h 4671146"/>
                  <a:gd name="connsiteX931" fmla="*/ 1454972 w 3372468"/>
                  <a:gd name="connsiteY931" fmla="*/ 3713534 h 4671146"/>
                  <a:gd name="connsiteX932" fmla="*/ 1443310 w 3372468"/>
                  <a:gd name="connsiteY932" fmla="*/ 3727527 h 4671146"/>
                  <a:gd name="connsiteX933" fmla="*/ 1450308 w 3372468"/>
                  <a:gd name="connsiteY933" fmla="*/ 3662222 h 4671146"/>
                  <a:gd name="connsiteX934" fmla="*/ 1475963 w 3372468"/>
                  <a:gd name="connsiteY934" fmla="*/ 3554938 h 4671146"/>
                  <a:gd name="connsiteX935" fmla="*/ 1450308 w 3372468"/>
                  <a:gd name="connsiteY935" fmla="*/ 3543277 h 4671146"/>
                  <a:gd name="connsiteX936" fmla="*/ 1405995 w 3372468"/>
                  <a:gd name="connsiteY936" fmla="*/ 3669220 h 4671146"/>
                  <a:gd name="connsiteX937" fmla="*/ 1396665 w 3372468"/>
                  <a:gd name="connsiteY937" fmla="*/ 3659890 h 4671146"/>
                  <a:gd name="connsiteX938" fmla="*/ 1503950 w 3372468"/>
                  <a:gd name="connsiteY938" fmla="*/ 3359027 h 4671146"/>
                  <a:gd name="connsiteX939" fmla="*/ 1541266 w 3372468"/>
                  <a:gd name="connsiteY939" fmla="*/ 3286728 h 4671146"/>
                  <a:gd name="connsiteX940" fmla="*/ 1627560 w 3372468"/>
                  <a:gd name="connsiteY940" fmla="*/ 3265737 h 4671146"/>
                  <a:gd name="connsiteX941" fmla="*/ 1608902 w 3372468"/>
                  <a:gd name="connsiteY941" fmla="*/ 3403341 h 4671146"/>
                  <a:gd name="connsiteX942" fmla="*/ 1611234 w 3372468"/>
                  <a:gd name="connsiteY942" fmla="*/ 3223758 h 4671146"/>
                  <a:gd name="connsiteX943" fmla="*/ 1599573 w 3372468"/>
                  <a:gd name="connsiteY943" fmla="*/ 3233087 h 4671146"/>
                  <a:gd name="connsiteX944" fmla="*/ 1702193 w 3372468"/>
                  <a:gd name="connsiteY944" fmla="*/ 2943886 h 4671146"/>
                  <a:gd name="connsiteX945" fmla="*/ 1730180 w 3372468"/>
                  <a:gd name="connsiteY945" fmla="*/ 2913565 h 4671146"/>
                  <a:gd name="connsiteX946" fmla="*/ 1646218 w 3372468"/>
                  <a:gd name="connsiteY946" fmla="*/ 3086153 h 4671146"/>
                  <a:gd name="connsiteX947" fmla="*/ 1608902 w 3372468"/>
                  <a:gd name="connsiteY947" fmla="*/ 3226089 h 4671146"/>
                  <a:gd name="connsiteX948" fmla="*/ 2038039 w 3372468"/>
                  <a:gd name="connsiteY948" fmla="*/ 3083822 h 4671146"/>
                  <a:gd name="connsiteX949" fmla="*/ 2056698 w 3372468"/>
                  <a:gd name="connsiteY949" fmla="*/ 3118806 h 4671146"/>
                  <a:gd name="connsiteX950" fmla="*/ 2098678 w 3372468"/>
                  <a:gd name="connsiteY950" fmla="*/ 3263405 h 4671146"/>
                  <a:gd name="connsiteX951" fmla="*/ 2087017 w 3372468"/>
                  <a:gd name="connsiteY951" fmla="*/ 3282064 h 4671146"/>
                  <a:gd name="connsiteX952" fmla="*/ 2012384 w 3372468"/>
                  <a:gd name="connsiteY952" fmla="*/ 3352032 h 4671146"/>
                  <a:gd name="connsiteX953" fmla="*/ 1970404 w 3372468"/>
                  <a:gd name="connsiteY953" fmla="*/ 3410339 h 4671146"/>
                  <a:gd name="connsiteX954" fmla="*/ 2040372 w 3372468"/>
                  <a:gd name="connsiteY954" fmla="*/ 3083822 h 4671146"/>
                  <a:gd name="connsiteX955" fmla="*/ 2814685 w 3372468"/>
                  <a:gd name="connsiteY955" fmla="*/ 739893 h 4671146"/>
                  <a:gd name="connsiteX956" fmla="*/ 2777368 w 3372468"/>
                  <a:gd name="connsiteY956" fmla="*/ 861170 h 4671146"/>
                  <a:gd name="connsiteX957" fmla="*/ 2789029 w 3372468"/>
                  <a:gd name="connsiteY957" fmla="*/ 896154 h 4671146"/>
                  <a:gd name="connsiteX958" fmla="*/ 2817016 w 3372468"/>
                  <a:gd name="connsiteY958" fmla="*/ 1033758 h 4671146"/>
                  <a:gd name="connsiteX959" fmla="*/ 2805355 w 3372468"/>
                  <a:gd name="connsiteY959" fmla="*/ 1092065 h 4671146"/>
                  <a:gd name="connsiteX960" fmla="*/ 2770371 w 3372468"/>
                  <a:gd name="connsiteY960" fmla="*/ 954461 h 4671146"/>
                  <a:gd name="connsiteX961" fmla="*/ 2765706 w 3372468"/>
                  <a:gd name="connsiteY961" fmla="*/ 921808 h 4671146"/>
                  <a:gd name="connsiteX962" fmla="*/ 2754045 w 3372468"/>
                  <a:gd name="connsiteY962" fmla="*/ 907815 h 4671146"/>
                  <a:gd name="connsiteX963" fmla="*/ 2742384 w 3372468"/>
                  <a:gd name="connsiteY963" fmla="*/ 1059413 h 4671146"/>
                  <a:gd name="connsiteX964" fmla="*/ 2719061 w 3372468"/>
                  <a:gd name="connsiteY964" fmla="*/ 1080404 h 4671146"/>
                  <a:gd name="connsiteX965" fmla="*/ 2719061 w 3372468"/>
                  <a:gd name="connsiteY965" fmla="*/ 996443 h 4671146"/>
                  <a:gd name="connsiteX966" fmla="*/ 2742384 w 3372468"/>
                  <a:gd name="connsiteY966" fmla="*/ 851840 h 4671146"/>
                  <a:gd name="connsiteX967" fmla="*/ 2691073 w 3372468"/>
                  <a:gd name="connsiteY967" fmla="*/ 660595 h 4671146"/>
                  <a:gd name="connsiteX968" fmla="*/ 2707400 w 3372468"/>
                  <a:gd name="connsiteY968" fmla="*/ 660595 h 4671146"/>
                  <a:gd name="connsiteX969" fmla="*/ 2707400 w 3372468"/>
                  <a:gd name="connsiteY969" fmla="*/ 665259 h 4671146"/>
                  <a:gd name="connsiteX970" fmla="*/ 2754045 w 3372468"/>
                  <a:gd name="connsiteY970" fmla="*/ 802863 h 4671146"/>
                  <a:gd name="connsiteX971" fmla="*/ 2789029 w 3372468"/>
                  <a:gd name="connsiteY971" fmla="*/ 732895 h 4671146"/>
                  <a:gd name="connsiteX972" fmla="*/ 2861330 w 3372468"/>
                  <a:gd name="connsiteY972" fmla="*/ 672257 h 4671146"/>
                  <a:gd name="connsiteX973" fmla="*/ 2875323 w 3372468"/>
                  <a:gd name="connsiteY973" fmla="*/ 681586 h 4671146"/>
                  <a:gd name="connsiteX974" fmla="*/ 2858997 w 3372468"/>
                  <a:gd name="connsiteY974" fmla="*/ 704909 h 4671146"/>
                  <a:gd name="connsiteX975" fmla="*/ 2814685 w 3372468"/>
                  <a:gd name="connsiteY975" fmla="*/ 739893 h 4671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Lst>
                <a:rect l="l" t="t" r="r" b="b"/>
                <a:pathLst>
                  <a:path w="3372468" h="4671146">
                    <a:moveTo>
                      <a:pt x="2483502" y="821522"/>
                    </a:moveTo>
                    <a:cubicBezTo>
                      <a:pt x="2516153" y="877497"/>
                      <a:pt x="2583790" y="933470"/>
                      <a:pt x="2602448" y="989445"/>
                    </a:cubicBezTo>
                    <a:cubicBezTo>
                      <a:pt x="2607112" y="1003438"/>
                      <a:pt x="2628103" y="1115388"/>
                      <a:pt x="2623439" y="1122386"/>
                    </a:cubicBezTo>
                    <a:cubicBezTo>
                      <a:pt x="2623439" y="1122386"/>
                      <a:pt x="2609444" y="1122386"/>
                      <a:pt x="2607112" y="1122386"/>
                    </a:cubicBezTo>
                    <a:cubicBezTo>
                      <a:pt x="2551137" y="1148040"/>
                      <a:pt x="2593119" y="1178358"/>
                      <a:pt x="2595451" y="1199349"/>
                    </a:cubicBezTo>
                    <a:cubicBezTo>
                      <a:pt x="2595451" y="1213342"/>
                      <a:pt x="2583790" y="1220340"/>
                      <a:pt x="2586121" y="1232001"/>
                    </a:cubicBezTo>
                    <a:cubicBezTo>
                      <a:pt x="2586121" y="1243662"/>
                      <a:pt x="2600116" y="1257655"/>
                      <a:pt x="2600116" y="1269317"/>
                    </a:cubicBezTo>
                    <a:cubicBezTo>
                      <a:pt x="2604781" y="1294971"/>
                      <a:pt x="2586121" y="1308967"/>
                      <a:pt x="2604781" y="1343951"/>
                    </a:cubicBezTo>
                    <a:cubicBezTo>
                      <a:pt x="2632767" y="1392928"/>
                      <a:pt x="2709733" y="1378935"/>
                      <a:pt x="2721394" y="1385930"/>
                    </a:cubicBezTo>
                    <a:cubicBezTo>
                      <a:pt x="2723726" y="1388262"/>
                      <a:pt x="2740052" y="1451235"/>
                      <a:pt x="2756378" y="1462896"/>
                    </a:cubicBezTo>
                    <a:cubicBezTo>
                      <a:pt x="2805355" y="1500212"/>
                      <a:pt x="2882320" y="1462896"/>
                      <a:pt x="2847336" y="1402258"/>
                    </a:cubicBezTo>
                    <a:cubicBezTo>
                      <a:pt x="2882320" y="1402258"/>
                      <a:pt x="2910307" y="1402258"/>
                      <a:pt x="2905642" y="1360276"/>
                    </a:cubicBezTo>
                    <a:cubicBezTo>
                      <a:pt x="2905642" y="1343951"/>
                      <a:pt x="2889316" y="1341616"/>
                      <a:pt x="2900977" y="1327623"/>
                    </a:cubicBezTo>
                    <a:cubicBezTo>
                      <a:pt x="2863662" y="1313630"/>
                      <a:pt x="2838007" y="1294971"/>
                      <a:pt x="2796025" y="1285644"/>
                    </a:cubicBezTo>
                    <a:cubicBezTo>
                      <a:pt x="2751713" y="1276315"/>
                      <a:pt x="2700403" y="1278646"/>
                      <a:pt x="2658423" y="1262322"/>
                    </a:cubicBezTo>
                    <a:cubicBezTo>
                      <a:pt x="2630435" y="1252992"/>
                      <a:pt x="2618774" y="1243662"/>
                      <a:pt x="2625770" y="1211010"/>
                    </a:cubicBezTo>
                    <a:cubicBezTo>
                      <a:pt x="2632767" y="1211010"/>
                      <a:pt x="2639765" y="1211010"/>
                      <a:pt x="2646761" y="1211010"/>
                    </a:cubicBezTo>
                    <a:cubicBezTo>
                      <a:pt x="2684077" y="1211010"/>
                      <a:pt x="2831009" y="1238999"/>
                      <a:pt x="2861330" y="1255324"/>
                    </a:cubicBezTo>
                    <a:cubicBezTo>
                      <a:pt x="2886984" y="1271648"/>
                      <a:pt x="2884653" y="1278646"/>
                      <a:pt x="2889316" y="1308967"/>
                    </a:cubicBezTo>
                    <a:cubicBezTo>
                      <a:pt x="2917304" y="1294971"/>
                      <a:pt x="2912639" y="1273983"/>
                      <a:pt x="2896314" y="1248326"/>
                    </a:cubicBezTo>
                    <a:cubicBezTo>
                      <a:pt x="2891649" y="1238999"/>
                      <a:pt x="2879988" y="1241331"/>
                      <a:pt x="2879988" y="1234333"/>
                    </a:cubicBezTo>
                    <a:cubicBezTo>
                      <a:pt x="2886984" y="1234333"/>
                      <a:pt x="2896314" y="1234333"/>
                      <a:pt x="2903311" y="1234333"/>
                    </a:cubicBezTo>
                    <a:cubicBezTo>
                      <a:pt x="2903311" y="1234333"/>
                      <a:pt x="2907975" y="1229669"/>
                      <a:pt x="2907975" y="1229669"/>
                    </a:cubicBezTo>
                    <a:cubicBezTo>
                      <a:pt x="2935961" y="1089733"/>
                      <a:pt x="2735387" y="1150372"/>
                      <a:pt x="2656089" y="1120051"/>
                    </a:cubicBezTo>
                    <a:cubicBezTo>
                      <a:pt x="2644428" y="1075740"/>
                      <a:pt x="2646761" y="1022097"/>
                      <a:pt x="2632767" y="980115"/>
                    </a:cubicBezTo>
                    <a:cubicBezTo>
                      <a:pt x="2607112" y="900820"/>
                      <a:pt x="2509157" y="847177"/>
                      <a:pt x="2481169" y="751554"/>
                    </a:cubicBezTo>
                    <a:cubicBezTo>
                      <a:pt x="2418199" y="529989"/>
                      <a:pt x="2642096" y="308424"/>
                      <a:pt x="2858997" y="401714"/>
                    </a:cubicBezTo>
                    <a:cubicBezTo>
                      <a:pt x="2935961" y="434367"/>
                      <a:pt x="3024589" y="543982"/>
                      <a:pt x="3047911" y="625611"/>
                    </a:cubicBezTo>
                    <a:cubicBezTo>
                      <a:pt x="3057240" y="658264"/>
                      <a:pt x="3052575" y="732895"/>
                      <a:pt x="3047911" y="767879"/>
                    </a:cubicBezTo>
                    <a:cubicBezTo>
                      <a:pt x="3040913" y="828518"/>
                      <a:pt x="2947623" y="907815"/>
                      <a:pt x="2917304" y="963790"/>
                    </a:cubicBezTo>
                    <a:cubicBezTo>
                      <a:pt x="2889316" y="1017433"/>
                      <a:pt x="2884653" y="1068742"/>
                      <a:pt x="2875323" y="1127049"/>
                    </a:cubicBezTo>
                    <a:lnTo>
                      <a:pt x="2910307" y="1103726"/>
                    </a:lnTo>
                    <a:cubicBezTo>
                      <a:pt x="2900977" y="921808"/>
                      <a:pt x="3033917" y="921808"/>
                      <a:pt x="3066569" y="781872"/>
                    </a:cubicBezTo>
                    <a:cubicBezTo>
                      <a:pt x="3092224" y="674589"/>
                      <a:pt x="3068901" y="583630"/>
                      <a:pt x="3003598" y="495005"/>
                    </a:cubicBezTo>
                    <a:cubicBezTo>
                      <a:pt x="2796025" y="222128"/>
                      <a:pt x="2399540" y="399383"/>
                      <a:pt x="2443854" y="735227"/>
                    </a:cubicBezTo>
                    <a:cubicBezTo>
                      <a:pt x="2457847" y="765548"/>
                      <a:pt x="2464845" y="791202"/>
                      <a:pt x="2481169" y="821522"/>
                    </a:cubicBezTo>
                    <a:close/>
                    <a:moveTo>
                      <a:pt x="2765706" y="1439573"/>
                    </a:moveTo>
                    <a:cubicBezTo>
                      <a:pt x="2761041" y="1437242"/>
                      <a:pt x="2740052" y="1392928"/>
                      <a:pt x="2742384" y="1390596"/>
                    </a:cubicBezTo>
                    <a:cubicBezTo>
                      <a:pt x="2751713" y="1390596"/>
                      <a:pt x="2796025" y="1388262"/>
                      <a:pt x="2798359" y="1390596"/>
                    </a:cubicBezTo>
                    <a:cubicBezTo>
                      <a:pt x="2798359" y="1390596"/>
                      <a:pt x="2807687" y="1423246"/>
                      <a:pt x="2807687" y="1425580"/>
                    </a:cubicBezTo>
                    <a:cubicBezTo>
                      <a:pt x="2803023" y="1434907"/>
                      <a:pt x="2772703" y="1446568"/>
                      <a:pt x="2763375" y="1439573"/>
                    </a:cubicBezTo>
                    <a:close/>
                    <a:moveTo>
                      <a:pt x="2644428" y="1287976"/>
                    </a:moveTo>
                    <a:cubicBezTo>
                      <a:pt x="2651426" y="1287976"/>
                      <a:pt x="2754045" y="1301969"/>
                      <a:pt x="2768039" y="1304301"/>
                    </a:cubicBezTo>
                    <a:cubicBezTo>
                      <a:pt x="2805355" y="1311299"/>
                      <a:pt x="2877655" y="1327623"/>
                      <a:pt x="2875323" y="1376600"/>
                    </a:cubicBezTo>
                    <a:cubicBezTo>
                      <a:pt x="2856665" y="1376600"/>
                      <a:pt x="2835674" y="1376600"/>
                      <a:pt x="2817016" y="1376600"/>
                    </a:cubicBezTo>
                    <a:cubicBezTo>
                      <a:pt x="2800690" y="1374269"/>
                      <a:pt x="2805355" y="1362607"/>
                      <a:pt x="2793694" y="1360276"/>
                    </a:cubicBezTo>
                    <a:cubicBezTo>
                      <a:pt x="2775036" y="1360276"/>
                      <a:pt x="2749380" y="1360276"/>
                      <a:pt x="2728391" y="1360276"/>
                    </a:cubicBezTo>
                    <a:cubicBezTo>
                      <a:pt x="2723726" y="1360276"/>
                      <a:pt x="2716729" y="1364939"/>
                      <a:pt x="2709733" y="1364939"/>
                    </a:cubicBezTo>
                    <a:cubicBezTo>
                      <a:pt x="2684077" y="1364939"/>
                      <a:pt x="2635100" y="1355612"/>
                      <a:pt x="2630435" y="1327623"/>
                    </a:cubicBezTo>
                    <a:cubicBezTo>
                      <a:pt x="2630435" y="1313630"/>
                      <a:pt x="2630435" y="1292639"/>
                      <a:pt x="2644428" y="1287976"/>
                    </a:cubicBezTo>
                    <a:close/>
                    <a:moveTo>
                      <a:pt x="2875323" y="1180692"/>
                    </a:moveTo>
                    <a:cubicBezTo>
                      <a:pt x="2896314" y="1250660"/>
                      <a:pt x="2819348" y="1213342"/>
                      <a:pt x="2786697" y="1206347"/>
                    </a:cubicBezTo>
                    <a:cubicBezTo>
                      <a:pt x="2735387" y="1199349"/>
                      <a:pt x="2593119" y="1204015"/>
                      <a:pt x="2625770" y="1124717"/>
                    </a:cubicBezTo>
                    <a:cubicBezTo>
                      <a:pt x="2658423" y="1176026"/>
                      <a:pt x="2863662" y="1131712"/>
                      <a:pt x="2877655" y="1180692"/>
                    </a:cubicBezTo>
                    <a:close/>
                    <a:moveTo>
                      <a:pt x="2796025" y="264110"/>
                    </a:moveTo>
                    <a:cubicBezTo>
                      <a:pt x="2796025" y="189479"/>
                      <a:pt x="2782032" y="93853"/>
                      <a:pt x="2789029" y="19222"/>
                    </a:cubicBezTo>
                    <a:cubicBezTo>
                      <a:pt x="2789029" y="2897"/>
                      <a:pt x="2793694" y="-1769"/>
                      <a:pt x="2812352" y="563"/>
                    </a:cubicBezTo>
                    <a:cubicBezTo>
                      <a:pt x="2805355" y="19222"/>
                      <a:pt x="2817016" y="47208"/>
                      <a:pt x="2817016" y="61204"/>
                    </a:cubicBezTo>
                    <a:cubicBezTo>
                      <a:pt x="2817016" y="89190"/>
                      <a:pt x="2824013" y="257112"/>
                      <a:pt x="2817016" y="264110"/>
                    </a:cubicBezTo>
                    <a:cubicBezTo>
                      <a:pt x="2817016" y="264110"/>
                      <a:pt x="2800690" y="264110"/>
                      <a:pt x="2793694" y="264110"/>
                    </a:cubicBezTo>
                    <a:close/>
                    <a:moveTo>
                      <a:pt x="3372096" y="345739"/>
                    </a:moveTo>
                    <a:lnTo>
                      <a:pt x="3122543" y="460021"/>
                    </a:lnTo>
                    <a:cubicBezTo>
                      <a:pt x="3122543" y="453023"/>
                      <a:pt x="3122543" y="443694"/>
                      <a:pt x="3122543" y="439030"/>
                    </a:cubicBezTo>
                    <a:cubicBezTo>
                      <a:pt x="3124876" y="434367"/>
                      <a:pt x="3194844" y="394716"/>
                      <a:pt x="3206505" y="390053"/>
                    </a:cubicBezTo>
                    <a:cubicBezTo>
                      <a:pt x="3227495" y="378392"/>
                      <a:pt x="3360434" y="317753"/>
                      <a:pt x="3372096" y="329415"/>
                    </a:cubicBezTo>
                    <a:cubicBezTo>
                      <a:pt x="3372096" y="329415"/>
                      <a:pt x="3374429" y="348071"/>
                      <a:pt x="3367431" y="345739"/>
                    </a:cubicBezTo>
                    <a:close/>
                    <a:moveTo>
                      <a:pt x="2572128" y="289764"/>
                    </a:moveTo>
                    <a:cubicBezTo>
                      <a:pt x="2560467" y="273440"/>
                      <a:pt x="2483502" y="100851"/>
                      <a:pt x="2490499" y="91522"/>
                    </a:cubicBezTo>
                    <a:cubicBezTo>
                      <a:pt x="2497496" y="86858"/>
                      <a:pt x="2506825" y="93853"/>
                      <a:pt x="2513822" y="100851"/>
                    </a:cubicBezTo>
                    <a:cubicBezTo>
                      <a:pt x="2534813" y="128837"/>
                      <a:pt x="2583790" y="273440"/>
                      <a:pt x="2602448" y="285101"/>
                    </a:cubicBezTo>
                    <a:cubicBezTo>
                      <a:pt x="2607112" y="287433"/>
                      <a:pt x="2656089" y="294431"/>
                      <a:pt x="2618774" y="313087"/>
                    </a:cubicBezTo>
                    <a:cubicBezTo>
                      <a:pt x="2597783" y="322417"/>
                      <a:pt x="2583790" y="303757"/>
                      <a:pt x="2574460" y="289764"/>
                    </a:cubicBezTo>
                    <a:close/>
                    <a:moveTo>
                      <a:pt x="2984940" y="238456"/>
                    </a:moveTo>
                    <a:cubicBezTo>
                      <a:pt x="3001266" y="208135"/>
                      <a:pt x="3073566" y="107849"/>
                      <a:pt x="3099220" y="89190"/>
                    </a:cubicBezTo>
                    <a:cubicBezTo>
                      <a:pt x="3103885" y="84527"/>
                      <a:pt x="3122543" y="70531"/>
                      <a:pt x="3127208" y="75197"/>
                    </a:cubicBezTo>
                    <a:cubicBezTo>
                      <a:pt x="3131872" y="79860"/>
                      <a:pt x="3110881" y="112513"/>
                      <a:pt x="3106218" y="119511"/>
                    </a:cubicBezTo>
                    <a:cubicBezTo>
                      <a:pt x="3082895" y="154495"/>
                      <a:pt x="3019924" y="245451"/>
                      <a:pt x="2994268" y="273440"/>
                    </a:cubicBezTo>
                    <a:cubicBezTo>
                      <a:pt x="2963949" y="306092"/>
                      <a:pt x="2970945" y="264110"/>
                      <a:pt x="2984940" y="240787"/>
                    </a:cubicBezTo>
                    <a:close/>
                    <a:moveTo>
                      <a:pt x="3341776" y="695580"/>
                    </a:moveTo>
                    <a:lnTo>
                      <a:pt x="3351106" y="711904"/>
                    </a:lnTo>
                    <a:cubicBezTo>
                      <a:pt x="3339445" y="721234"/>
                      <a:pt x="3201840" y="690916"/>
                      <a:pt x="3183183" y="681586"/>
                    </a:cubicBezTo>
                    <a:cubicBezTo>
                      <a:pt x="3164525" y="672257"/>
                      <a:pt x="3171521" y="653598"/>
                      <a:pt x="3190179" y="655932"/>
                    </a:cubicBezTo>
                    <a:cubicBezTo>
                      <a:pt x="3236824" y="665259"/>
                      <a:pt x="3292799" y="688582"/>
                      <a:pt x="3341776" y="695580"/>
                    </a:cubicBezTo>
                    <a:close/>
                    <a:moveTo>
                      <a:pt x="2516153" y="2377144"/>
                    </a:moveTo>
                    <a:cubicBezTo>
                      <a:pt x="2525483" y="2379475"/>
                      <a:pt x="2537144" y="2372480"/>
                      <a:pt x="2534813" y="2363151"/>
                    </a:cubicBezTo>
                    <a:cubicBezTo>
                      <a:pt x="2534813" y="2356153"/>
                      <a:pt x="2497496" y="2330498"/>
                      <a:pt x="2488167" y="2323503"/>
                    </a:cubicBezTo>
                    <a:cubicBezTo>
                      <a:pt x="2464845" y="2307176"/>
                      <a:pt x="2357560" y="2255867"/>
                      <a:pt x="2352895" y="2248869"/>
                    </a:cubicBezTo>
                    <a:cubicBezTo>
                      <a:pt x="2343566" y="2234876"/>
                      <a:pt x="2343566" y="2178901"/>
                      <a:pt x="2338902" y="2162576"/>
                    </a:cubicBezTo>
                    <a:cubicBezTo>
                      <a:pt x="2338902" y="2153246"/>
                      <a:pt x="2329572" y="2148583"/>
                      <a:pt x="2327240" y="2139253"/>
                    </a:cubicBezTo>
                    <a:cubicBezTo>
                      <a:pt x="2327240" y="2127592"/>
                      <a:pt x="2338902" y="2115931"/>
                      <a:pt x="2329572" y="2101938"/>
                    </a:cubicBezTo>
                    <a:cubicBezTo>
                      <a:pt x="2324909" y="2094940"/>
                      <a:pt x="2240946" y="2050626"/>
                      <a:pt x="2226953" y="2038965"/>
                    </a:cubicBezTo>
                    <a:cubicBezTo>
                      <a:pt x="2173311" y="2001649"/>
                      <a:pt x="2066026" y="1915356"/>
                      <a:pt x="2124333" y="1843054"/>
                    </a:cubicBezTo>
                    <a:cubicBezTo>
                      <a:pt x="2198966" y="1915356"/>
                      <a:pt x="2296921" y="1943342"/>
                      <a:pt x="2383215" y="1992319"/>
                    </a:cubicBezTo>
                    <a:cubicBezTo>
                      <a:pt x="2506825" y="2059956"/>
                      <a:pt x="2462512" y="2097272"/>
                      <a:pt x="2483502" y="2218551"/>
                    </a:cubicBezTo>
                    <a:cubicBezTo>
                      <a:pt x="2490499" y="2255867"/>
                      <a:pt x="2509157" y="2293183"/>
                      <a:pt x="2511490" y="2332830"/>
                    </a:cubicBezTo>
                    <a:cubicBezTo>
                      <a:pt x="2534813" y="2332830"/>
                      <a:pt x="2534813" y="2295514"/>
                      <a:pt x="2534813" y="2279189"/>
                    </a:cubicBezTo>
                    <a:cubicBezTo>
                      <a:pt x="2532480" y="2234876"/>
                      <a:pt x="2504492" y="2106601"/>
                      <a:pt x="2492831" y="2062287"/>
                    </a:cubicBezTo>
                    <a:cubicBezTo>
                      <a:pt x="2490499" y="2052958"/>
                      <a:pt x="2485834" y="2036633"/>
                      <a:pt x="2478838" y="2029635"/>
                    </a:cubicBezTo>
                    <a:cubicBezTo>
                      <a:pt x="2457847" y="1999317"/>
                      <a:pt x="2320244" y="1943342"/>
                      <a:pt x="2278263" y="1920020"/>
                    </a:cubicBezTo>
                    <a:cubicBezTo>
                      <a:pt x="2250276" y="1903695"/>
                      <a:pt x="2222288" y="1885036"/>
                      <a:pt x="2194301" y="1866376"/>
                    </a:cubicBezTo>
                    <a:cubicBezTo>
                      <a:pt x="2175643" y="1852383"/>
                      <a:pt x="2156985" y="1831392"/>
                      <a:pt x="2140659" y="1822066"/>
                    </a:cubicBezTo>
                    <a:cubicBezTo>
                      <a:pt x="2124333" y="1812736"/>
                      <a:pt x="2103343" y="1833727"/>
                      <a:pt x="2094014" y="1845388"/>
                    </a:cubicBezTo>
                    <a:cubicBezTo>
                      <a:pt x="2056698" y="1908358"/>
                      <a:pt x="2105675" y="1959667"/>
                      <a:pt x="2147655" y="2003981"/>
                    </a:cubicBezTo>
                    <a:cubicBezTo>
                      <a:pt x="2152320" y="2017974"/>
                      <a:pt x="2135994" y="2008647"/>
                      <a:pt x="2126666" y="2017974"/>
                    </a:cubicBezTo>
                    <a:cubicBezTo>
                      <a:pt x="2124333" y="2020308"/>
                      <a:pt x="2091682" y="2078615"/>
                      <a:pt x="2094014" y="2080947"/>
                    </a:cubicBezTo>
                    <a:cubicBezTo>
                      <a:pt x="2112671" y="2094940"/>
                      <a:pt x="2124333" y="2041296"/>
                      <a:pt x="2135994" y="2045963"/>
                    </a:cubicBezTo>
                    <a:cubicBezTo>
                      <a:pt x="2140659" y="2045963"/>
                      <a:pt x="2187304" y="2087942"/>
                      <a:pt x="2196634" y="2094940"/>
                    </a:cubicBezTo>
                    <a:cubicBezTo>
                      <a:pt x="2247943" y="2139253"/>
                      <a:pt x="2280595" y="2174237"/>
                      <a:pt x="2282927" y="2246537"/>
                    </a:cubicBezTo>
                    <a:cubicBezTo>
                      <a:pt x="2275930" y="2253535"/>
                      <a:pt x="2124333" y="2206890"/>
                      <a:pt x="2096345" y="2206890"/>
                    </a:cubicBezTo>
                    <a:cubicBezTo>
                      <a:pt x="2061361" y="2206890"/>
                      <a:pt x="2033375" y="2241874"/>
                      <a:pt x="2000723" y="2253535"/>
                    </a:cubicBezTo>
                    <a:cubicBezTo>
                      <a:pt x="1989062" y="2239539"/>
                      <a:pt x="1928423" y="2206890"/>
                      <a:pt x="1933087" y="2188230"/>
                    </a:cubicBezTo>
                    <a:cubicBezTo>
                      <a:pt x="1940084" y="2169571"/>
                      <a:pt x="2007719" y="2160244"/>
                      <a:pt x="2019381" y="2139253"/>
                    </a:cubicBezTo>
                    <a:cubicBezTo>
                      <a:pt x="1949413" y="2148583"/>
                      <a:pt x="1881778" y="2181233"/>
                      <a:pt x="1809477" y="2178901"/>
                    </a:cubicBezTo>
                    <a:cubicBezTo>
                      <a:pt x="1744173" y="2178901"/>
                      <a:pt x="1522608" y="2146249"/>
                      <a:pt x="1464301" y="2127592"/>
                    </a:cubicBezTo>
                    <a:cubicBezTo>
                      <a:pt x="1450308" y="2122926"/>
                      <a:pt x="1436314" y="2118262"/>
                      <a:pt x="1426986" y="2108933"/>
                    </a:cubicBezTo>
                    <a:cubicBezTo>
                      <a:pt x="1392002" y="2078615"/>
                      <a:pt x="1354685" y="1996986"/>
                      <a:pt x="1322034" y="1955004"/>
                    </a:cubicBezTo>
                    <a:cubicBezTo>
                      <a:pt x="1305708" y="1934013"/>
                      <a:pt x="1245068" y="1861713"/>
                      <a:pt x="1224078" y="1850052"/>
                    </a:cubicBezTo>
                    <a:cubicBezTo>
                      <a:pt x="1207752" y="1840722"/>
                      <a:pt x="1198422" y="1847720"/>
                      <a:pt x="1186761" y="1859381"/>
                    </a:cubicBezTo>
                    <a:lnTo>
                      <a:pt x="1210084" y="1859381"/>
                    </a:lnTo>
                    <a:cubicBezTo>
                      <a:pt x="1193759" y="1878038"/>
                      <a:pt x="1191426" y="1871043"/>
                      <a:pt x="1193759" y="1896697"/>
                    </a:cubicBezTo>
                    <a:cubicBezTo>
                      <a:pt x="1198422" y="1896697"/>
                      <a:pt x="1203087" y="1896697"/>
                      <a:pt x="1205420" y="1896697"/>
                    </a:cubicBezTo>
                    <a:cubicBezTo>
                      <a:pt x="1231075" y="1903695"/>
                      <a:pt x="1340692" y="2059956"/>
                      <a:pt x="1368679" y="2092608"/>
                    </a:cubicBezTo>
                    <a:cubicBezTo>
                      <a:pt x="1392002" y="2118262"/>
                      <a:pt x="1417656" y="2136922"/>
                      <a:pt x="1445644" y="2157910"/>
                    </a:cubicBezTo>
                    <a:cubicBezTo>
                      <a:pt x="1426986" y="2167240"/>
                      <a:pt x="1415324" y="2164908"/>
                      <a:pt x="1424653" y="2190562"/>
                    </a:cubicBezTo>
                    <a:cubicBezTo>
                      <a:pt x="1424653" y="2195228"/>
                      <a:pt x="1471298" y="2246537"/>
                      <a:pt x="1478294" y="2251201"/>
                    </a:cubicBezTo>
                    <a:cubicBezTo>
                      <a:pt x="1548262" y="2318837"/>
                      <a:pt x="1681202" y="2363151"/>
                      <a:pt x="1776826" y="2372480"/>
                    </a:cubicBezTo>
                    <a:cubicBezTo>
                      <a:pt x="1807145" y="2374812"/>
                      <a:pt x="1858455" y="2379475"/>
                      <a:pt x="1879445" y="2356153"/>
                    </a:cubicBezTo>
                    <a:cubicBezTo>
                      <a:pt x="1884110" y="2360819"/>
                      <a:pt x="1879445" y="2370148"/>
                      <a:pt x="1891106" y="2367814"/>
                    </a:cubicBezTo>
                    <a:cubicBezTo>
                      <a:pt x="1947081" y="2309507"/>
                      <a:pt x="2021714" y="2272192"/>
                      <a:pt x="2091682" y="2230212"/>
                    </a:cubicBezTo>
                    <a:cubicBezTo>
                      <a:pt x="2170978" y="2255867"/>
                      <a:pt x="2254941" y="2269860"/>
                      <a:pt x="2334237" y="2297846"/>
                    </a:cubicBezTo>
                    <a:cubicBezTo>
                      <a:pt x="2385547" y="2316505"/>
                      <a:pt x="2474173" y="2342160"/>
                      <a:pt x="2471841" y="2409796"/>
                    </a:cubicBezTo>
                    <a:cubicBezTo>
                      <a:pt x="2471841" y="2442448"/>
                      <a:pt x="2434524" y="2533407"/>
                      <a:pt x="2425196" y="2575386"/>
                    </a:cubicBezTo>
                    <a:cubicBezTo>
                      <a:pt x="2415866" y="2617368"/>
                      <a:pt x="2408870" y="2659347"/>
                      <a:pt x="2401873" y="2701329"/>
                    </a:cubicBezTo>
                    <a:cubicBezTo>
                      <a:pt x="2415866" y="2701329"/>
                      <a:pt x="2413534" y="2689668"/>
                      <a:pt x="2418199" y="2682670"/>
                    </a:cubicBezTo>
                    <a:cubicBezTo>
                      <a:pt x="2457847" y="2575386"/>
                      <a:pt x="2511490" y="2468103"/>
                      <a:pt x="2469508" y="2353821"/>
                    </a:cubicBezTo>
                    <a:cubicBezTo>
                      <a:pt x="2464845" y="2342160"/>
                      <a:pt x="2455515" y="2349157"/>
                      <a:pt x="2457847" y="2339828"/>
                    </a:cubicBezTo>
                    <a:cubicBezTo>
                      <a:pt x="2481169" y="2335164"/>
                      <a:pt x="2506825" y="2377144"/>
                      <a:pt x="2513822" y="2379475"/>
                    </a:cubicBezTo>
                    <a:close/>
                    <a:moveTo>
                      <a:pt x="2240946" y="2078615"/>
                    </a:moveTo>
                    <a:cubicBezTo>
                      <a:pt x="2224620" y="2078615"/>
                      <a:pt x="2161650" y="2034301"/>
                      <a:pt x="2145324" y="2020308"/>
                    </a:cubicBezTo>
                    <a:cubicBezTo>
                      <a:pt x="2154652" y="2020308"/>
                      <a:pt x="2163982" y="2020308"/>
                      <a:pt x="2173311" y="2022640"/>
                    </a:cubicBezTo>
                    <a:cubicBezTo>
                      <a:pt x="2177975" y="2022640"/>
                      <a:pt x="2240946" y="2062287"/>
                      <a:pt x="2243279" y="2064619"/>
                    </a:cubicBezTo>
                    <a:cubicBezTo>
                      <a:pt x="2243279" y="2064619"/>
                      <a:pt x="2243279" y="2076280"/>
                      <a:pt x="2240946" y="2076280"/>
                    </a:cubicBezTo>
                    <a:close/>
                    <a:moveTo>
                      <a:pt x="1800148" y="2330498"/>
                    </a:moveTo>
                    <a:cubicBezTo>
                      <a:pt x="1706858" y="2314173"/>
                      <a:pt x="1611234" y="2300180"/>
                      <a:pt x="1531938" y="2248869"/>
                    </a:cubicBezTo>
                    <a:cubicBezTo>
                      <a:pt x="1524940" y="2244205"/>
                      <a:pt x="1492289" y="2223215"/>
                      <a:pt x="1501617" y="2211553"/>
                    </a:cubicBezTo>
                    <a:cubicBezTo>
                      <a:pt x="1585580" y="2283853"/>
                      <a:pt x="1699860" y="2307176"/>
                      <a:pt x="1804812" y="2321169"/>
                    </a:cubicBezTo>
                    <a:cubicBezTo>
                      <a:pt x="1804812" y="2330498"/>
                      <a:pt x="1809477" y="2332830"/>
                      <a:pt x="1797815" y="2330498"/>
                    </a:cubicBezTo>
                    <a:close/>
                    <a:moveTo>
                      <a:pt x="1909764" y="2325835"/>
                    </a:moveTo>
                    <a:cubicBezTo>
                      <a:pt x="1905100" y="2321169"/>
                      <a:pt x="1914429" y="2248869"/>
                      <a:pt x="1933087" y="2246537"/>
                    </a:cubicBezTo>
                    <a:lnTo>
                      <a:pt x="1928423" y="2281521"/>
                    </a:lnTo>
                    <a:lnTo>
                      <a:pt x="1956409" y="2265196"/>
                    </a:lnTo>
                    <a:cubicBezTo>
                      <a:pt x="1963407" y="2295514"/>
                      <a:pt x="1935420" y="2316505"/>
                      <a:pt x="1909764" y="2328167"/>
                    </a:cubicBezTo>
                    <a:close/>
                    <a:moveTo>
                      <a:pt x="2303918" y="2216217"/>
                    </a:moveTo>
                    <a:cubicBezTo>
                      <a:pt x="2299253" y="2199892"/>
                      <a:pt x="2296921" y="2181233"/>
                      <a:pt x="2294588" y="2164908"/>
                    </a:cubicBezTo>
                    <a:cubicBezTo>
                      <a:pt x="2317911" y="2178901"/>
                      <a:pt x="2310914" y="2211553"/>
                      <a:pt x="2310914" y="2234876"/>
                    </a:cubicBezTo>
                    <a:cubicBezTo>
                      <a:pt x="2301586" y="2234876"/>
                      <a:pt x="2303918" y="2223215"/>
                      <a:pt x="2301586" y="2218551"/>
                    </a:cubicBezTo>
                    <a:close/>
                    <a:moveTo>
                      <a:pt x="2394877" y="2293183"/>
                    </a:moveTo>
                    <a:cubicBezTo>
                      <a:pt x="2385547" y="2290851"/>
                      <a:pt x="2373886" y="2286185"/>
                      <a:pt x="2364556" y="2283853"/>
                    </a:cubicBezTo>
                    <a:lnTo>
                      <a:pt x="2313247" y="2262862"/>
                    </a:lnTo>
                    <a:lnTo>
                      <a:pt x="2411201" y="2290851"/>
                    </a:lnTo>
                    <a:cubicBezTo>
                      <a:pt x="2411201" y="2302512"/>
                      <a:pt x="2401873" y="2293183"/>
                      <a:pt x="2394877" y="2290851"/>
                    </a:cubicBezTo>
                    <a:close/>
                    <a:moveTo>
                      <a:pt x="1716186" y="1120051"/>
                    </a:moveTo>
                    <a:lnTo>
                      <a:pt x="1702193" y="1073406"/>
                    </a:lnTo>
                    <a:cubicBezTo>
                      <a:pt x="1727847" y="1080404"/>
                      <a:pt x="1748838" y="1124717"/>
                      <a:pt x="1732512" y="1145708"/>
                    </a:cubicBezTo>
                    <a:cubicBezTo>
                      <a:pt x="1713854" y="1169031"/>
                      <a:pt x="1625228" y="1180692"/>
                      <a:pt x="1590244" y="1190019"/>
                    </a:cubicBezTo>
                    <a:cubicBezTo>
                      <a:pt x="1541266" y="1204015"/>
                      <a:pt x="1464301" y="1225003"/>
                      <a:pt x="1426986" y="1255324"/>
                    </a:cubicBezTo>
                    <a:cubicBezTo>
                      <a:pt x="1408326" y="1269317"/>
                      <a:pt x="1398998" y="1292639"/>
                      <a:pt x="1378007" y="1301969"/>
                    </a:cubicBezTo>
                    <a:cubicBezTo>
                      <a:pt x="1378007" y="1276315"/>
                      <a:pt x="1422321" y="1162033"/>
                      <a:pt x="1436314" y="1152703"/>
                    </a:cubicBezTo>
                    <a:cubicBezTo>
                      <a:pt x="1438647" y="1152703"/>
                      <a:pt x="1447975" y="1157370"/>
                      <a:pt x="1454972" y="1157370"/>
                    </a:cubicBezTo>
                    <a:cubicBezTo>
                      <a:pt x="1461970" y="1157370"/>
                      <a:pt x="1471298" y="1143374"/>
                      <a:pt x="1480628" y="1138710"/>
                    </a:cubicBezTo>
                    <a:cubicBezTo>
                      <a:pt x="1520276" y="1122386"/>
                      <a:pt x="1653215" y="1071074"/>
                      <a:pt x="1688199" y="1087402"/>
                    </a:cubicBezTo>
                    <a:cubicBezTo>
                      <a:pt x="1697528" y="1092065"/>
                      <a:pt x="1702193" y="1115388"/>
                      <a:pt x="1716186" y="1120051"/>
                    </a:cubicBezTo>
                    <a:close/>
                    <a:moveTo>
                      <a:pt x="1727847" y="1327623"/>
                    </a:moveTo>
                    <a:cubicBezTo>
                      <a:pt x="1695196" y="1329955"/>
                      <a:pt x="1681202" y="1290308"/>
                      <a:pt x="1650883" y="1280978"/>
                    </a:cubicBezTo>
                    <a:cubicBezTo>
                      <a:pt x="1695196" y="1385930"/>
                      <a:pt x="1590244" y="1376600"/>
                      <a:pt x="1587911" y="1285644"/>
                    </a:cubicBezTo>
                    <a:cubicBezTo>
                      <a:pt x="1541266" y="1304301"/>
                      <a:pt x="1515612" y="1346283"/>
                      <a:pt x="1475963" y="1376600"/>
                    </a:cubicBezTo>
                    <a:cubicBezTo>
                      <a:pt x="1468966" y="1315962"/>
                      <a:pt x="1562257" y="1238999"/>
                      <a:pt x="1615899" y="1243662"/>
                    </a:cubicBezTo>
                    <a:cubicBezTo>
                      <a:pt x="1625228" y="1243662"/>
                      <a:pt x="1646218" y="1252992"/>
                      <a:pt x="1655548" y="1255324"/>
                    </a:cubicBezTo>
                    <a:cubicBezTo>
                      <a:pt x="1662544" y="1257655"/>
                      <a:pt x="1713854" y="1287976"/>
                      <a:pt x="1716186" y="1290308"/>
                    </a:cubicBezTo>
                    <a:cubicBezTo>
                      <a:pt x="1716186" y="1290308"/>
                      <a:pt x="1730180" y="1320628"/>
                      <a:pt x="1730180" y="1322960"/>
                    </a:cubicBezTo>
                    <a:close/>
                    <a:moveTo>
                      <a:pt x="2068359" y="1705452"/>
                    </a:moveTo>
                    <a:cubicBezTo>
                      <a:pt x="2082352" y="1705452"/>
                      <a:pt x="2098678" y="1714779"/>
                      <a:pt x="2112671" y="1712447"/>
                    </a:cubicBezTo>
                    <a:cubicBezTo>
                      <a:pt x="2117336" y="1712447"/>
                      <a:pt x="2128998" y="1684461"/>
                      <a:pt x="2140659" y="1696123"/>
                    </a:cubicBezTo>
                    <a:cubicBezTo>
                      <a:pt x="2140659" y="1696123"/>
                      <a:pt x="2145324" y="1719445"/>
                      <a:pt x="2145324" y="1724109"/>
                    </a:cubicBezTo>
                    <a:cubicBezTo>
                      <a:pt x="2145324" y="1756761"/>
                      <a:pt x="2066026" y="1724109"/>
                      <a:pt x="2052033" y="1726440"/>
                    </a:cubicBezTo>
                    <a:cubicBezTo>
                      <a:pt x="1998391" y="1731107"/>
                      <a:pt x="1877113" y="1801075"/>
                      <a:pt x="1811810" y="1819731"/>
                    </a:cubicBezTo>
                    <a:cubicBezTo>
                      <a:pt x="1769828" y="1831392"/>
                      <a:pt x="1727847" y="1826729"/>
                      <a:pt x="1697528" y="1836059"/>
                    </a:cubicBezTo>
                    <a:cubicBezTo>
                      <a:pt x="1662544" y="1847720"/>
                      <a:pt x="1697528" y="1794077"/>
                      <a:pt x="1711521" y="1787082"/>
                    </a:cubicBezTo>
                    <a:cubicBezTo>
                      <a:pt x="1723183" y="1784747"/>
                      <a:pt x="1723183" y="1803406"/>
                      <a:pt x="1730180" y="1803406"/>
                    </a:cubicBezTo>
                    <a:cubicBezTo>
                      <a:pt x="1814142" y="1824397"/>
                      <a:pt x="1977400" y="1707784"/>
                      <a:pt x="2068359" y="1705452"/>
                    </a:cubicBezTo>
                    <a:close/>
                    <a:moveTo>
                      <a:pt x="2198966" y="1588839"/>
                    </a:moveTo>
                    <a:cubicBezTo>
                      <a:pt x="2191969" y="1670468"/>
                      <a:pt x="2210627" y="1756761"/>
                      <a:pt x="2203630" y="1838390"/>
                    </a:cubicBezTo>
                    <a:cubicBezTo>
                      <a:pt x="2187304" y="1843054"/>
                      <a:pt x="2187304" y="1815068"/>
                      <a:pt x="2187304" y="1805738"/>
                    </a:cubicBezTo>
                    <a:cubicBezTo>
                      <a:pt x="2180308" y="1724109"/>
                      <a:pt x="2173311" y="1600500"/>
                      <a:pt x="2189636" y="1521203"/>
                    </a:cubicBezTo>
                    <a:cubicBezTo>
                      <a:pt x="2194301" y="1497880"/>
                      <a:pt x="2210627" y="1486219"/>
                      <a:pt x="2210627" y="1460564"/>
                    </a:cubicBezTo>
                    <a:cubicBezTo>
                      <a:pt x="2210627" y="1406921"/>
                      <a:pt x="2163982" y="1350946"/>
                      <a:pt x="2145324" y="1299637"/>
                    </a:cubicBezTo>
                    <a:cubicBezTo>
                      <a:pt x="2140659" y="1285644"/>
                      <a:pt x="2152320" y="1276315"/>
                      <a:pt x="2135994" y="1278646"/>
                    </a:cubicBezTo>
                    <a:cubicBezTo>
                      <a:pt x="2133662" y="1269317"/>
                      <a:pt x="2149989" y="1271648"/>
                      <a:pt x="2152320" y="1273983"/>
                    </a:cubicBezTo>
                    <a:cubicBezTo>
                      <a:pt x="2152320" y="1273983"/>
                      <a:pt x="2156985" y="1292639"/>
                      <a:pt x="2159317" y="1297306"/>
                    </a:cubicBezTo>
                    <a:cubicBezTo>
                      <a:pt x="2182639" y="1336953"/>
                      <a:pt x="2231618" y="1404589"/>
                      <a:pt x="2231618" y="1448903"/>
                    </a:cubicBezTo>
                    <a:cubicBezTo>
                      <a:pt x="2231618" y="1490882"/>
                      <a:pt x="2201297" y="1539859"/>
                      <a:pt x="2196634" y="1586504"/>
                    </a:cubicBezTo>
                    <a:close/>
                    <a:moveTo>
                      <a:pt x="2066026" y="1159701"/>
                    </a:moveTo>
                    <a:cubicBezTo>
                      <a:pt x="2056698" y="1183024"/>
                      <a:pt x="2066026" y="1173694"/>
                      <a:pt x="2075356" y="1183024"/>
                    </a:cubicBezTo>
                    <a:cubicBezTo>
                      <a:pt x="2096345" y="1204015"/>
                      <a:pt x="2110340" y="1208678"/>
                      <a:pt x="2101010" y="1241331"/>
                    </a:cubicBezTo>
                    <a:cubicBezTo>
                      <a:pt x="2091682" y="1250660"/>
                      <a:pt x="2059030" y="1190019"/>
                      <a:pt x="2047368" y="1190019"/>
                    </a:cubicBezTo>
                    <a:cubicBezTo>
                      <a:pt x="2070691" y="1238999"/>
                      <a:pt x="2045037" y="1285644"/>
                      <a:pt x="1996058" y="1241331"/>
                    </a:cubicBezTo>
                    <a:lnTo>
                      <a:pt x="1975069" y="1194685"/>
                    </a:lnTo>
                    <a:cubicBezTo>
                      <a:pt x="1961074" y="1218008"/>
                      <a:pt x="1947081" y="1248326"/>
                      <a:pt x="1930755" y="1266985"/>
                    </a:cubicBezTo>
                    <a:cubicBezTo>
                      <a:pt x="1926090" y="1273983"/>
                      <a:pt x="1923758" y="1283310"/>
                      <a:pt x="1912097" y="1280978"/>
                    </a:cubicBezTo>
                    <a:cubicBezTo>
                      <a:pt x="1928423" y="1211010"/>
                      <a:pt x="1986730" y="1129381"/>
                      <a:pt x="2066026" y="1159701"/>
                    </a:cubicBezTo>
                    <a:close/>
                    <a:moveTo>
                      <a:pt x="2285260" y="2321169"/>
                    </a:moveTo>
                    <a:cubicBezTo>
                      <a:pt x="2322576" y="2325835"/>
                      <a:pt x="2364556" y="2339828"/>
                      <a:pt x="2366889" y="2381810"/>
                    </a:cubicBezTo>
                    <a:cubicBezTo>
                      <a:pt x="2366889" y="2386473"/>
                      <a:pt x="2364556" y="2409796"/>
                      <a:pt x="2362224" y="2412128"/>
                    </a:cubicBezTo>
                    <a:cubicBezTo>
                      <a:pt x="2352895" y="2421457"/>
                      <a:pt x="2352895" y="2409796"/>
                      <a:pt x="2350563" y="2405132"/>
                    </a:cubicBezTo>
                    <a:cubicBezTo>
                      <a:pt x="2329572" y="2358487"/>
                      <a:pt x="2336570" y="2351489"/>
                      <a:pt x="2278263" y="2339828"/>
                    </a:cubicBezTo>
                    <a:cubicBezTo>
                      <a:pt x="2208295" y="2325835"/>
                      <a:pt x="2159317" y="2351489"/>
                      <a:pt x="2096345" y="2349157"/>
                    </a:cubicBezTo>
                    <a:cubicBezTo>
                      <a:pt x="2061361" y="2349157"/>
                      <a:pt x="2026377" y="2330498"/>
                      <a:pt x="1986730" y="2337496"/>
                    </a:cubicBezTo>
                    <a:cubicBezTo>
                      <a:pt x="1975069" y="2337496"/>
                      <a:pt x="1968071" y="2360819"/>
                      <a:pt x="1958742" y="2360819"/>
                    </a:cubicBezTo>
                    <a:cubicBezTo>
                      <a:pt x="1947081" y="2360819"/>
                      <a:pt x="1942416" y="2325835"/>
                      <a:pt x="1975069" y="2321169"/>
                    </a:cubicBezTo>
                    <a:cubicBezTo>
                      <a:pt x="2035707" y="2314173"/>
                      <a:pt x="2222288" y="2314173"/>
                      <a:pt x="2285260" y="2321169"/>
                    </a:cubicBezTo>
                    <a:close/>
                    <a:moveTo>
                      <a:pt x="1844461" y="1598166"/>
                    </a:moveTo>
                    <a:cubicBezTo>
                      <a:pt x="1858455" y="1588839"/>
                      <a:pt x="1930755" y="1539859"/>
                      <a:pt x="1942416" y="1539859"/>
                    </a:cubicBezTo>
                    <a:cubicBezTo>
                      <a:pt x="1951746" y="1539859"/>
                      <a:pt x="1984397" y="1572511"/>
                      <a:pt x="1979732" y="1579509"/>
                    </a:cubicBezTo>
                    <a:lnTo>
                      <a:pt x="1846794" y="1619157"/>
                    </a:lnTo>
                    <a:cubicBezTo>
                      <a:pt x="1846794" y="1630818"/>
                      <a:pt x="1865452" y="1621488"/>
                      <a:pt x="1874780" y="1628486"/>
                    </a:cubicBezTo>
                    <a:cubicBezTo>
                      <a:pt x="1884110" y="1633150"/>
                      <a:pt x="1874780" y="1642479"/>
                      <a:pt x="1872448" y="1642479"/>
                    </a:cubicBezTo>
                    <a:cubicBezTo>
                      <a:pt x="1844461" y="1649477"/>
                      <a:pt x="1783822" y="1626155"/>
                      <a:pt x="1783822" y="1586504"/>
                    </a:cubicBezTo>
                    <a:cubicBezTo>
                      <a:pt x="1783822" y="1572511"/>
                      <a:pt x="1802480" y="1567848"/>
                      <a:pt x="1807145" y="1572511"/>
                    </a:cubicBezTo>
                    <a:cubicBezTo>
                      <a:pt x="1807145" y="1572511"/>
                      <a:pt x="1807145" y="1591171"/>
                      <a:pt x="1816473" y="1600500"/>
                    </a:cubicBezTo>
                    <a:cubicBezTo>
                      <a:pt x="1835132" y="1628486"/>
                      <a:pt x="1835132" y="1605164"/>
                      <a:pt x="1844461" y="1595834"/>
                    </a:cubicBezTo>
                    <a:close/>
                    <a:moveTo>
                      <a:pt x="2049700" y="1831392"/>
                    </a:moveTo>
                    <a:cubicBezTo>
                      <a:pt x="2021714" y="1843054"/>
                      <a:pt x="1998391" y="1866376"/>
                      <a:pt x="1965739" y="1866376"/>
                    </a:cubicBezTo>
                    <a:cubicBezTo>
                      <a:pt x="1954078" y="1866376"/>
                      <a:pt x="1898103" y="1857050"/>
                      <a:pt x="1923758" y="1843054"/>
                    </a:cubicBezTo>
                    <a:cubicBezTo>
                      <a:pt x="1944748" y="1831392"/>
                      <a:pt x="2000723" y="1815068"/>
                      <a:pt x="2024046" y="1810404"/>
                    </a:cubicBezTo>
                    <a:cubicBezTo>
                      <a:pt x="2033375" y="1810404"/>
                      <a:pt x="2045037" y="1815068"/>
                      <a:pt x="2049700" y="1815068"/>
                    </a:cubicBezTo>
                    <a:cubicBezTo>
                      <a:pt x="2052033" y="1815068"/>
                      <a:pt x="2068359" y="1782415"/>
                      <a:pt x="2087017" y="1791745"/>
                    </a:cubicBezTo>
                    <a:lnTo>
                      <a:pt x="2049700" y="1831392"/>
                    </a:lnTo>
                    <a:close/>
                    <a:moveTo>
                      <a:pt x="2075356" y="1528198"/>
                    </a:moveTo>
                    <a:cubicBezTo>
                      <a:pt x="2061361" y="1556187"/>
                      <a:pt x="2038039" y="1577178"/>
                      <a:pt x="2014716" y="1598166"/>
                    </a:cubicBezTo>
                    <a:cubicBezTo>
                      <a:pt x="2021714" y="1572511"/>
                      <a:pt x="2038039" y="1551520"/>
                      <a:pt x="2049700" y="1528198"/>
                    </a:cubicBezTo>
                    <a:cubicBezTo>
                      <a:pt x="2056698" y="1511873"/>
                      <a:pt x="2047368" y="1502543"/>
                      <a:pt x="2073023" y="1509541"/>
                    </a:cubicBezTo>
                    <a:cubicBezTo>
                      <a:pt x="2077687" y="1509541"/>
                      <a:pt x="2089349" y="1518871"/>
                      <a:pt x="2091682" y="1521203"/>
                    </a:cubicBezTo>
                    <a:cubicBezTo>
                      <a:pt x="2105675" y="1537527"/>
                      <a:pt x="2103343" y="1563182"/>
                      <a:pt x="2082352" y="1570180"/>
                    </a:cubicBezTo>
                    <a:cubicBezTo>
                      <a:pt x="2080021" y="1565516"/>
                      <a:pt x="2089349" y="1521203"/>
                      <a:pt x="2073023" y="1530532"/>
                    </a:cubicBezTo>
                    <a:close/>
                    <a:moveTo>
                      <a:pt x="1660212" y="1388262"/>
                    </a:moveTo>
                    <a:cubicBezTo>
                      <a:pt x="1629892" y="1399923"/>
                      <a:pt x="1599573" y="1409253"/>
                      <a:pt x="1566922" y="1406921"/>
                    </a:cubicBezTo>
                    <a:lnTo>
                      <a:pt x="1688199" y="1360276"/>
                    </a:lnTo>
                    <a:cubicBezTo>
                      <a:pt x="1702193" y="1374269"/>
                      <a:pt x="1669541" y="1383598"/>
                      <a:pt x="1660212" y="1388262"/>
                    </a:cubicBezTo>
                    <a:close/>
                    <a:moveTo>
                      <a:pt x="1968071" y="1894365"/>
                    </a:moveTo>
                    <a:lnTo>
                      <a:pt x="2047368" y="1859381"/>
                    </a:lnTo>
                    <a:cubicBezTo>
                      <a:pt x="2061361" y="1873374"/>
                      <a:pt x="1979732" y="1906027"/>
                      <a:pt x="1968071" y="1894365"/>
                    </a:cubicBezTo>
                    <a:close/>
                    <a:moveTo>
                      <a:pt x="2052033" y="1299637"/>
                    </a:moveTo>
                    <a:cubicBezTo>
                      <a:pt x="2033375" y="1306632"/>
                      <a:pt x="2010053" y="1311299"/>
                      <a:pt x="1989062" y="1308967"/>
                    </a:cubicBezTo>
                    <a:cubicBezTo>
                      <a:pt x="1986730" y="1292639"/>
                      <a:pt x="1993726" y="1299637"/>
                      <a:pt x="2003055" y="1297306"/>
                    </a:cubicBezTo>
                    <a:cubicBezTo>
                      <a:pt x="2021714" y="1292639"/>
                      <a:pt x="2045037" y="1287976"/>
                      <a:pt x="2063694" y="1285644"/>
                    </a:cubicBezTo>
                    <a:cubicBezTo>
                      <a:pt x="2066026" y="1301969"/>
                      <a:pt x="2061361" y="1294971"/>
                      <a:pt x="2052033" y="1299637"/>
                    </a:cubicBezTo>
                    <a:close/>
                    <a:moveTo>
                      <a:pt x="2007719" y="1509541"/>
                    </a:moveTo>
                    <a:cubicBezTo>
                      <a:pt x="2026377" y="1525866"/>
                      <a:pt x="1944748" y="1532864"/>
                      <a:pt x="1937751" y="1532864"/>
                    </a:cubicBezTo>
                    <a:cubicBezTo>
                      <a:pt x="1951746" y="1507210"/>
                      <a:pt x="1984397" y="1521203"/>
                      <a:pt x="2007719" y="1509541"/>
                    </a:cubicBezTo>
                    <a:close/>
                    <a:moveTo>
                      <a:pt x="1021171" y="1703118"/>
                    </a:moveTo>
                    <a:cubicBezTo>
                      <a:pt x="997848" y="1738102"/>
                      <a:pt x="1060820" y="1721777"/>
                      <a:pt x="1058486" y="1752098"/>
                    </a:cubicBezTo>
                    <a:cubicBezTo>
                      <a:pt x="948871" y="1731107"/>
                      <a:pt x="962864" y="1637816"/>
                      <a:pt x="1044493" y="1588839"/>
                    </a:cubicBezTo>
                    <a:cubicBezTo>
                      <a:pt x="972194" y="1528198"/>
                      <a:pt x="853247" y="1469891"/>
                      <a:pt x="899893" y="1628486"/>
                    </a:cubicBezTo>
                    <a:cubicBezTo>
                      <a:pt x="918550" y="1689125"/>
                      <a:pt x="955867" y="1747431"/>
                      <a:pt x="1021171" y="1766091"/>
                    </a:cubicBezTo>
                    <a:cubicBezTo>
                      <a:pt x="1042162" y="1773086"/>
                      <a:pt x="1095804" y="1766091"/>
                      <a:pt x="1081809" y="1796408"/>
                    </a:cubicBezTo>
                    <a:cubicBezTo>
                      <a:pt x="972194" y="1810404"/>
                      <a:pt x="864909" y="1670468"/>
                      <a:pt x="867242" y="1570180"/>
                    </a:cubicBezTo>
                    <a:cubicBezTo>
                      <a:pt x="869573" y="1430244"/>
                      <a:pt x="1051490" y="1556187"/>
                      <a:pt x="1098135" y="1605164"/>
                    </a:cubicBezTo>
                    <a:cubicBezTo>
                      <a:pt x="1137784" y="1647146"/>
                      <a:pt x="1105132" y="1663470"/>
                      <a:pt x="1109797" y="1689125"/>
                    </a:cubicBezTo>
                    <a:cubicBezTo>
                      <a:pt x="1112130" y="1705452"/>
                      <a:pt x="1179765" y="1766091"/>
                      <a:pt x="1165772" y="1780084"/>
                    </a:cubicBezTo>
                    <a:cubicBezTo>
                      <a:pt x="1095804" y="1787082"/>
                      <a:pt x="1072481" y="1712447"/>
                      <a:pt x="1056155" y="1658807"/>
                    </a:cubicBezTo>
                    <a:lnTo>
                      <a:pt x="1021171" y="1700786"/>
                    </a:lnTo>
                    <a:close/>
                    <a:moveTo>
                      <a:pt x="2047368" y="3942094"/>
                    </a:moveTo>
                    <a:cubicBezTo>
                      <a:pt x="1942416" y="4086696"/>
                      <a:pt x="1818806" y="4221966"/>
                      <a:pt x="1746505" y="4387560"/>
                    </a:cubicBezTo>
                    <a:cubicBezTo>
                      <a:pt x="1720851" y="4445866"/>
                      <a:pt x="1713854" y="4494843"/>
                      <a:pt x="1697528" y="4553150"/>
                    </a:cubicBezTo>
                    <a:cubicBezTo>
                      <a:pt x="1688199" y="4590466"/>
                      <a:pt x="1671874" y="4641774"/>
                      <a:pt x="1669541" y="4564811"/>
                    </a:cubicBezTo>
                    <a:cubicBezTo>
                      <a:pt x="1653215" y="4567143"/>
                      <a:pt x="1639221" y="4571806"/>
                      <a:pt x="1622895" y="4576473"/>
                    </a:cubicBezTo>
                    <a:cubicBezTo>
                      <a:pt x="1653215" y="4389891"/>
                      <a:pt x="1739509" y="4210305"/>
                      <a:pt x="1844461" y="4054044"/>
                    </a:cubicBezTo>
                    <a:cubicBezTo>
                      <a:pt x="1863119" y="4026058"/>
                      <a:pt x="1951746" y="3902447"/>
                      <a:pt x="1975069" y="3893117"/>
                    </a:cubicBezTo>
                    <a:cubicBezTo>
                      <a:pt x="1982065" y="3890785"/>
                      <a:pt x="1986730" y="3893117"/>
                      <a:pt x="1984397" y="3902447"/>
                    </a:cubicBezTo>
                    <a:cubicBezTo>
                      <a:pt x="1944748" y="3942094"/>
                      <a:pt x="1909764" y="3984076"/>
                      <a:pt x="1877113" y="4030721"/>
                    </a:cubicBezTo>
                    <a:cubicBezTo>
                      <a:pt x="1858455" y="4058708"/>
                      <a:pt x="1830468" y="4091360"/>
                      <a:pt x="1823471" y="4124012"/>
                    </a:cubicBezTo>
                    <a:cubicBezTo>
                      <a:pt x="1865452" y="4086696"/>
                      <a:pt x="1975069" y="3897783"/>
                      <a:pt x="2021714" y="3888454"/>
                    </a:cubicBezTo>
                    <a:cubicBezTo>
                      <a:pt x="2031042" y="3888454"/>
                      <a:pt x="2031042" y="3888454"/>
                      <a:pt x="2031042" y="3897783"/>
                    </a:cubicBezTo>
                    <a:cubicBezTo>
                      <a:pt x="2024046" y="3914108"/>
                      <a:pt x="1895771" y="4077367"/>
                      <a:pt x="1905100" y="4084365"/>
                    </a:cubicBezTo>
                    <a:cubicBezTo>
                      <a:pt x="1914429" y="4091360"/>
                      <a:pt x="1919094" y="4082030"/>
                      <a:pt x="1923758" y="4077367"/>
                    </a:cubicBezTo>
                    <a:cubicBezTo>
                      <a:pt x="1961074" y="4042383"/>
                      <a:pt x="1993726" y="3988740"/>
                      <a:pt x="2031042" y="3949092"/>
                    </a:cubicBezTo>
                    <a:cubicBezTo>
                      <a:pt x="2035707" y="3944429"/>
                      <a:pt x="2042703" y="3918771"/>
                      <a:pt x="2047368" y="3942094"/>
                    </a:cubicBezTo>
                    <a:close/>
                    <a:moveTo>
                      <a:pt x="3234493" y="3214428"/>
                    </a:moveTo>
                    <a:cubicBezTo>
                      <a:pt x="3243821" y="3251744"/>
                      <a:pt x="3267144" y="3433662"/>
                      <a:pt x="3250817" y="3456984"/>
                    </a:cubicBezTo>
                    <a:cubicBezTo>
                      <a:pt x="3246154" y="3461648"/>
                      <a:pt x="3234493" y="3466314"/>
                      <a:pt x="3229828" y="3461648"/>
                    </a:cubicBezTo>
                    <a:cubicBezTo>
                      <a:pt x="3229828" y="3461648"/>
                      <a:pt x="3236824" y="3442991"/>
                      <a:pt x="3234493" y="3435993"/>
                    </a:cubicBezTo>
                    <a:cubicBezTo>
                      <a:pt x="3229828" y="3282064"/>
                      <a:pt x="3192511" y="3128135"/>
                      <a:pt x="3096888" y="3004524"/>
                    </a:cubicBezTo>
                    <a:cubicBezTo>
                      <a:pt x="3061904" y="2960210"/>
                      <a:pt x="3010594" y="2920563"/>
                      <a:pt x="2975610" y="2878581"/>
                    </a:cubicBezTo>
                    <a:cubicBezTo>
                      <a:pt x="2966282" y="2866920"/>
                      <a:pt x="2956952" y="2855258"/>
                      <a:pt x="2959284" y="2841265"/>
                    </a:cubicBezTo>
                    <a:cubicBezTo>
                      <a:pt x="3089892" y="2922895"/>
                      <a:pt x="3197176" y="3062831"/>
                      <a:pt x="3232160" y="3214428"/>
                    </a:cubicBezTo>
                    <a:close/>
                    <a:moveTo>
                      <a:pt x="848582" y="2794620"/>
                    </a:moveTo>
                    <a:cubicBezTo>
                      <a:pt x="853247" y="2803950"/>
                      <a:pt x="855580" y="2810945"/>
                      <a:pt x="853247" y="2820274"/>
                    </a:cubicBezTo>
                    <a:cubicBezTo>
                      <a:pt x="822928" y="2827272"/>
                      <a:pt x="827593" y="2813279"/>
                      <a:pt x="815931" y="2803950"/>
                    </a:cubicBezTo>
                    <a:cubicBezTo>
                      <a:pt x="780947" y="2775961"/>
                      <a:pt x="738967" y="2740977"/>
                      <a:pt x="715644" y="2701329"/>
                    </a:cubicBezTo>
                    <a:cubicBezTo>
                      <a:pt x="715644" y="2701329"/>
                      <a:pt x="738967" y="2687336"/>
                      <a:pt x="743630" y="2685005"/>
                    </a:cubicBezTo>
                    <a:cubicBezTo>
                      <a:pt x="769286" y="2722320"/>
                      <a:pt x="825260" y="2757304"/>
                      <a:pt x="846251" y="2796952"/>
                    </a:cubicBezTo>
                    <a:close/>
                    <a:moveTo>
                      <a:pt x="850915" y="4646441"/>
                    </a:moveTo>
                    <a:cubicBezTo>
                      <a:pt x="860244" y="4672095"/>
                      <a:pt x="850915" y="4676758"/>
                      <a:pt x="827593" y="4665097"/>
                    </a:cubicBezTo>
                    <a:cubicBezTo>
                      <a:pt x="811267" y="4655770"/>
                      <a:pt x="741299" y="4534491"/>
                      <a:pt x="724972" y="4508836"/>
                    </a:cubicBezTo>
                    <a:cubicBezTo>
                      <a:pt x="648008" y="4378230"/>
                      <a:pt x="578040" y="4238294"/>
                      <a:pt x="522065" y="4098358"/>
                    </a:cubicBezTo>
                    <a:cubicBezTo>
                      <a:pt x="501075" y="4044714"/>
                      <a:pt x="487081" y="3979413"/>
                      <a:pt x="461427" y="3928101"/>
                    </a:cubicBezTo>
                    <a:cubicBezTo>
                      <a:pt x="433439" y="3867463"/>
                      <a:pt x="379797" y="3799826"/>
                      <a:pt x="347145" y="3739188"/>
                    </a:cubicBezTo>
                    <a:cubicBezTo>
                      <a:pt x="232865" y="3533947"/>
                      <a:pt x="137241" y="3305387"/>
                      <a:pt x="22961" y="3104813"/>
                    </a:cubicBezTo>
                    <a:cubicBezTo>
                      <a:pt x="13631" y="3088485"/>
                      <a:pt x="-12023" y="3076824"/>
                      <a:pt x="6634" y="3062831"/>
                    </a:cubicBezTo>
                    <a:cubicBezTo>
                      <a:pt x="25292" y="3072160"/>
                      <a:pt x="32289" y="3086153"/>
                      <a:pt x="43950" y="3100146"/>
                    </a:cubicBezTo>
                    <a:cubicBezTo>
                      <a:pt x="158232" y="3270403"/>
                      <a:pt x="232865" y="3512959"/>
                      <a:pt x="351810" y="3676218"/>
                    </a:cubicBezTo>
                    <a:cubicBezTo>
                      <a:pt x="368136" y="3697206"/>
                      <a:pt x="393790" y="3715865"/>
                      <a:pt x="407785" y="3739188"/>
                    </a:cubicBezTo>
                    <a:lnTo>
                      <a:pt x="433439" y="3715865"/>
                    </a:lnTo>
                    <a:lnTo>
                      <a:pt x="440436" y="3767174"/>
                    </a:lnTo>
                    <a:cubicBezTo>
                      <a:pt x="449765" y="3767174"/>
                      <a:pt x="447434" y="3760179"/>
                      <a:pt x="445100" y="3753181"/>
                    </a:cubicBezTo>
                    <a:cubicBezTo>
                      <a:pt x="440436" y="3690211"/>
                      <a:pt x="426443" y="3594589"/>
                      <a:pt x="412450" y="3533947"/>
                    </a:cubicBezTo>
                    <a:cubicBezTo>
                      <a:pt x="400788" y="3487302"/>
                      <a:pt x="379797" y="3440657"/>
                      <a:pt x="354143" y="3398678"/>
                    </a:cubicBezTo>
                    <a:cubicBezTo>
                      <a:pt x="361139" y="3391680"/>
                      <a:pt x="382129" y="3417334"/>
                      <a:pt x="384462" y="3422000"/>
                    </a:cubicBezTo>
                    <a:cubicBezTo>
                      <a:pt x="398455" y="3440657"/>
                      <a:pt x="424111" y="3512959"/>
                      <a:pt x="431107" y="3536282"/>
                    </a:cubicBezTo>
                    <a:cubicBezTo>
                      <a:pt x="452097" y="3622575"/>
                      <a:pt x="452097" y="3718197"/>
                      <a:pt x="468423" y="3806824"/>
                    </a:cubicBezTo>
                    <a:cubicBezTo>
                      <a:pt x="477753" y="3806824"/>
                      <a:pt x="480084" y="3809156"/>
                      <a:pt x="480084" y="3797495"/>
                    </a:cubicBezTo>
                    <a:cubicBezTo>
                      <a:pt x="473088" y="3676218"/>
                      <a:pt x="454430" y="3557270"/>
                      <a:pt x="417113" y="3440657"/>
                    </a:cubicBezTo>
                    <a:cubicBezTo>
                      <a:pt x="445100" y="3408007"/>
                      <a:pt x="456762" y="3466314"/>
                      <a:pt x="466091" y="3489637"/>
                    </a:cubicBezTo>
                    <a:cubicBezTo>
                      <a:pt x="487081" y="3554938"/>
                      <a:pt x="498742" y="3627238"/>
                      <a:pt x="503407" y="3697206"/>
                    </a:cubicBezTo>
                    <a:cubicBezTo>
                      <a:pt x="512737" y="3697206"/>
                      <a:pt x="512737" y="3683213"/>
                      <a:pt x="512737" y="3676218"/>
                    </a:cubicBezTo>
                    <a:cubicBezTo>
                      <a:pt x="512737" y="3641234"/>
                      <a:pt x="501075" y="3594589"/>
                      <a:pt x="496411" y="3557270"/>
                    </a:cubicBezTo>
                    <a:cubicBezTo>
                      <a:pt x="501075" y="3557270"/>
                      <a:pt x="512737" y="3557270"/>
                      <a:pt x="512737" y="3557270"/>
                    </a:cubicBezTo>
                    <a:cubicBezTo>
                      <a:pt x="517402" y="3561936"/>
                      <a:pt x="529063" y="3697206"/>
                      <a:pt x="529063" y="3715865"/>
                    </a:cubicBezTo>
                    <a:cubicBezTo>
                      <a:pt x="531395" y="3785833"/>
                      <a:pt x="519733" y="3867463"/>
                      <a:pt x="536059" y="3932767"/>
                    </a:cubicBezTo>
                    <a:cubicBezTo>
                      <a:pt x="550052" y="3988740"/>
                      <a:pt x="585036" y="4061042"/>
                      <a:pt x="606027" y="4114683"/>
                    </a:cubicBezTo>
                    <a:cubicBezTo>
                      <a:pt x="657338" y="4240626"/>
                      <a:pt x="713311" y="4373564"/>
                      <a:pt x="769286" y="4494843"/>
                    </a:cubicBezTo>
                    <a:cubicBezTo>
                      <a:pt x="787944" y="4536822"/>
                      <a:pt x="834589" y="4604459"/>
                      <a:pt x="846251" y="4641774"/>
                    </a:cubicBezTo>
                    <a:close/>
                    <a:moveTo>
                      <a:pt x="717976" y="3216760"/>
                    </a:moveTo>
                    <a:cubicBezTo>
                      <a:pt x="703983" y="3174781"/>
                      <a:pt x="673662" y="3095483"/>
                      <a:pt x="652673" y="3060499"/>
                    </a:cubicBezTo>
                    <a:cubicBezTo>
                      <a:pt x="652673" y="3067494"/>
                      <a:pt x="657338" y="3095483"/>
                      <a:pt x="648008" y="3095483"/>
                    </a:cubicBezTo>
                    <a:lnTo>
                      <a:pt x="636347" y="3037176"/>
                    </a:lnTo>
                    <a:lnTo>
                      <a:pt x="652673" y="3060499"/>
                    </a:lnTo>
                    <a:cubicBezTo>
                      <a:pt x="652673" y="3046506"/>
                      <a:pt x="650340" y="3039508"/>
                      <a:pt x="643343" y="3025515"/>
                    </a:cubicBezTo>
                    <a:cubicBezTo>
                      <a:pt x="634015" y="3006856"/>
                      <a:pt x="606027" y="2995194"/>
                      <a:pt x="629350" y="2964877"/>
                    </a:cubicBezTo>
                    <a:cubicBezTo>
                      <a:pt x="634015" y="2957879"/>
                      <a:pt x="755292" y="2892574"/>
                      <a:pt x="778614" y="2878581"/>
                    </a:cubicBezTo>
                    <a:cubicBezTo>
                      <a:pt x="799605" y="2864588"/>
                      <a:pt x="822928" y="2852927"/>
                      <a:pt x="836921" y="2829604"/>
                    </a:cubicBezTo>
                    <a:cubicBezTo>
                      <a:pt x="748295" y="2850595"/>
                      <a:pt x="671331" y="2899572"/>
                      <a:pt x="585036" y="2925226"/>
                    </a:cubicBezTo>
                    <a:cubicBezTo>
                      <a:pt x="568710" y="2932224"/>
                      <a:pt x="561714" y="2943886"/>
                      <a:pt x="566379" y="2962542"/>
                    </a:cubicBezTo>
                    <a:cubicBezTo>
                      <a:pt x="673662" y="3291394"/>
                      <a:pt x="762290" y="3629573"/>
                      <a:pt x="876570" y="3956090"/>
                    </a:cubicBezTo>
                    <a:cubicBezTo>
                      <a:pt x="934877" y="4119349"/>
                      <a:pt x="1049158" y="4359571"/>
                      <a:pt x="1149445" y="4497175"/>
                    </a:cubicBezTo>
                    <a:cubicBezTo>
                      <a:pt x="1168103" y="4522829"/>
                      <a:pt x="1191426" y="4543820"/>
                      <a:pt x="1221745" y="4518166"/>
                    </a:cubicBezTo>
                    <a:lnTo>
                      <a:pt x="1221745" y="4506505"/>
                    </a:lnTo>
                    <a:cubicBezTo>
                      <a:pt x="1102800" y="4280273"/>
                      <a:pt x="967529" y="4061042"/>
                      <a:pt x="888231" y="3818486"/>
                    </a:cubicBezTo>
                    <a:cubicBezTo>
                      <a:pt x="822928" y="3622575"/>
                      <a:pt x="780947" y="3412671"/>
                      <a:pt x="715644" y="3216760"/>
                    </a:cubicBezTo>
                    <a:close/>
                    <a:moveTo>
                      <a:pt x="689988" y="3200435"/>
                    </a:moveTo>
                    <a:lnTo>
                      <a:pt x="682992" y="3158453"/>
                    </a:lnTo>
                    <a:lnTo>
                      <a:pt x="708646" y="3216760"/>
                    </a:lnTo>
                    <a:lnTo>
                      <a:pt x="713311" y="3244749"/>
                    </a:lnTo>
                    <a:lnTo>
                      <a:pt x="692322" y="3200435"/>
                    </a:lnTo>
                    <a:close/>
                    <a:moveTo>
                      <a:pt x="559382" y="4616120"/>
                    </a:moveTo>
                    <a:cubicBezTo>
                      <a:pt x="575708" y="4632448"/>
                      <a:pt x="582705" y="4653436"/>
                      <a:pt x="552386" y="4653436"/>
                    </a:cubicBezTo>
                    <a:cubicBezTo>
                      <a:pt x="496411" y="4653436"/>
                      <a:pt x="363471" y="4574141"/>
                      <a:pt x="312161" y="4543820"/>
                    </a:cubicBezTo>
                    <a:cubicBezTo>
                      <a:pt x="270180" y="4518166"/>
                      <a:pt x="232865" y="4485514"/>
                      <a:pt x="188551" y="4464523"/>
                    </a:cubicBezTo>
                    <a:cubicBezTo>
                      <a:pt x="188551" y="4455193"/>
                      <a:pt x="186219" y="4452861"/>
                      <a:pt x="195548" y="4452861"/>
                    </a:cubicBezTo>
                    <a:cubicBezTo>
                      <a:pt x="253854" y="4459859"/>
                      <a:pt x="314494" y="4518166"/>
                      <a:pt x="368136" y="4543820"/>
                    </a:cubicBezTo>
                    <a:cubicBezTo>
                      <a:pt x="391459" y="4555482"/>
                      <a:pt x="438104" y="4576473"/>
                      <a:pt x="461427" y="4583468"/>
                    </a:cubicBezTo>
                    <a:cubicBezTo>
                      <a:pt x="466091" y="4583468"/>
                      <a:pt x="482418" y="4588134"/>
                      <a:pt x="480084" y="4578804"/>
                    </a:cubicBezTo>
                    <a:cubicBezTo>
                      <a:pt x="377466" y="4518166"/>
                      <a:pt x="272514" y="4436537"/>
                      <a:pt x="183886" y="4354907"/>
                    </a:cubicBezTo>
                    <a:cubicBezTo>
                      <a:pt x="123248" y="4298932"/>
                      <a:pt x="71938" y="4238294"/>
                      <a:pt x="20628" y="4172989"/>
                    </a:cubicBezTo>
                    <a:cubicBezTo>
                      <a:pt x="13631" y="4156664"/>
                      <a:pt x="48615" y="4165994"/>
                      <a:pt x="53280" y="4168326"/>
                    </a:cubicBezTo>
                    <a:cubicBezTo>
                      <a:pt x="76603" y="4177655"/>
                      <a:pt x="116251" y="4245289"/>
                      <a:pt x="137241" y="4266280"/>
                    </a:cubicBezTo>
                    <a:cubicBezTo>
                      <a:pt x="207209" y="4343246"/>
                      <a:pt x="295836" y="4417877"/>
                      <a:pt x="375132" y="4480850"/>
                    </a:cubicBezTo>
                    <a:cubicBezTo>
                      <a:pt x="426443" y="4520498"/>
                      <a:pt x="515068" y="4571806"/>
                      <a:pt x="557049" y="4613788"/>
                    </a:cubicBezTo>
                    <a:close/>
                    <a:moveTo>
                      <a:pt x="701650" y="4513500"/>
                    </a:moveTo>
                    <a:cubicBezTo>
                      <a:pt x="706315" y="4529827"/>
                      <a:pt x="722641" y="4576473"/>
                      <a:pt x="692322" y="4569475"/>
                    </a:cubicBezTo>
                    <a:cubicBezTo>
                      <a:pt x="489414" y="4420209"/>
                      <a:pt x="288838" y="4270946"/>
                      <a:pt x="76603" y="4133342"/>
                    </a:cubicBezTo>
                    <a:lnTo>
                      <a:pt x="67273" y="4110019"/>
                    </a:lnTo>
                    <a:cubicBezTo>
                      <a:pt x="76603" y="4110019"/>
                      <a:pt x="85932" y="4110019"/>
                      <a:pt x="95260" y="4112351"/>
                    </a:cubicBezTo>
                    <a:cubicBezTo>
                      <a:pt x="123248" y="4124012"/>
                      <a:pt x="211874" y="4189317"/>
                      <a:pt x="242193" y="4210305"/>
                    </a:cubicBezTo>
                    <a:cubicBezTo>
                      <a:pt x="389127" y="4310594"/>
                      <a:pt x="529063" y="4420209"/>
                      <a:pt x="673662" y="4522829"/>
                    </a:cubicBezTo>
                    <a:lnTo>
                      <a:pt x="552386" y="4284939"/>
                    </a:lnTo>
                    <a:cubicBezTo>
                      <a:pt x="547721" y="4270946"/>
                      <a:pt x="573375" y="4275610"/>
                      <a:pt x="580372" y="4280273"/>
                    </a:cubicBezTo>
                    <a:cubicBezTo>
                      <a:pt x="592033" y="4287271"/>
                      <a:pt x="689988" y="4490177"/>
                      <a:pt x="696985" y="4513500"/>
                    </a:cubicBezTo>
                    <a:close/>
                    <a:moveTo>
                      <a:pt x="664334" y="2983533"/>
                    </a:moveTo>
                    <a:cubicBezTo>
                      <a:pt x="652673" y="2999861"/>
                      <a:pt x="664334" y="3018517"/>
                      <a:pt x="668999" y="3037176"/>
                    </a:cubicBezTo>
                    <a:cubicBezTo>
                      <a:pt x="668999" y="3044171"/>
                      <a:pt x="675995" y="3058167"/>
                      <a:pt x="664334" y="3055833"/>
                    </a:cubicBezTo>
                    <a:cubicBezTo>
                      <a:pt x="659669" y="3039508"/>
                      <a:pt x="634015" y="2988199"/>
                      <a:pt x="643343" y="2976538"/>
                    </a:cubicBezTo>
                    <a:lnTo>
                      <a:pt x="892896" y="2822606"/>
                    </a:lnTo>
                    <a:cubicBezTo>
                      <a:pt x="904557" y="2834267"/>
                      <a:pt x="862577" y="2862256"/>
                      <a:pt x="855580" y="2866920"/>
                    </a:cubicBezTo>
                    <a:cubicBezTo>
                      <a:pt x="797274" y="2911233"/>
                      <a:pt x="724972" y="2941554"/>
                      <a:pt x="664334" y="2985865"/>
                    </a:cubicBezTo>
                    <a:close/>
                    <a:moveTo>
                      <a:pt x="2926633" y="3557270"/>
                    </a:moveTo>
                    <a:cubicBezTo>
                      <a:pt x="2959284" y="3445323"/>
                      <a:pt x="2989605" y="3317048"/>
                      <a:pt x="2996601" y="3200435"/>
                    </a:cubicBezTo>
                    <a:cubicBezTo>
                      <a:pt x="2996601" y="3160785"/>
                      <a:pt x="3003598" y="3062831"/>
                      <a:pt x="2942959" y="3118806"/>
                    </a:cubicBezTo>
                    <a:cubicBezTo>
                      <a:pt x="2900977" y="3275066"/>
                      <a:pt x="2889316" y="3449986"/>
                      <a:pt x="2791362" y="3582927"/>
                    </a:cubicBezTo>
                    <a:lnTo>
                      <a:pt x="2663087" y="3361362"/>
                    </a:lnTo>
                    <a:cubicBezTo>
                      <a:pt x="2721394" y="3272735"/>
                      <a:pt x="2791362" y="3177112"/>
                      <a:pt x="2814685" y="3072160"/>
                    </a:cubicBezTo>
                    <a:cubicBezTo>
                      <a:pt x="2814685" y="3067494"/>
                      <a:pt x="2821681" y="3053501"/>
                      <a:pt x="2812352" y="3055833"/>
                    </a:cubicBezTo>
                    <a:cubicBezTo>
                      <a:pt x="2800690" y="3076824"/>
                      <a:pt x="2770371" y="3179444"/>
                      <a:pt x="2761041" y="3188774"/>
                    </a:cubicBezTo>
                    <a:cubicBezTo>
                      <a:pt x="2754045" y="3193437"/>
                      <a:pt x="2749380" y="3188774"/>
                      <a:pt x="2749380" y="3179444"/>
                    </a:cubicBezTo>
                    <a:cubicBezTo>
                      <a:pt x="2749380" y="3144460"/>
                      <a:pt x="2777368" y="3095483"/>
                      <a:pt x="2786697" y="3062831"/>
                    </a:cubicBezTo>
                    <a:cubicBezTo>
                      <a:pt x="2796025" y="3027847"/>
                      <a:pt x="2803023" y="2983533"/>
                      <a:pt x="2807687" y="2948549"/>
                    </a:cubicBezTo>
                    <a:cubicBezTo>
                      <a:pt x="2789029" y="2948549"/>
                      <a:pt x="2784364" y="2988199"/>
                      <a:pt x="2779701" y="3004524"/>
                    </a:cubicBezTo>
                    <a:cubicBezTo>
                      <a:pt x="2770371" y="3039508"/>
                      <a:pt x="2775036" y="3030178"/>
                      <a:pt x="2772703" y="3060499"/>
                    </a:cubicBezTo>
                    <a:cubicBezTo>
                      <a:pt x="2772703" y="3090817"/>
                      <a:pt x="2709733" y="3251744"/>
                      <a:pt x="2693407" y="3279733"/>
                    </a:cubicBezTo>
                    <a:cubicBezTo>
                      <a:pt x="2688742" y="3286728"/>
                      <a:pt x="2684077" y="3293726"/>
                      <a:pt x="2677080" y="3298389"/>
                    </a:cubicBezTo>
                    <a:cubicBezTo>
                      <a:pt x="2672416" y="3298389"/>
                      <a:pt x="2672416" y="3293726"/>
                      <a:pt x="2674749" y="3289059"/>
                    </a:cubicBezTo>
                    <a:cubicBezTo>
                      <a:pt x="2693407" y="3228421"/>
                      <a:pt x="2730722" y="3165451"/>
                      <a:pt x="2747048" y="3104813"/>
                    </a:cubicBezTo>
                    <a:cubicBezTo>
                      <a:pt x="2747048" y="3100146"/>
                      <a:pt x="2751713" y="3083822"/>
                      <a:pt x="2742384" y="3086153"/>
                    </a:cubicBezTo>
                    <a:lnTo>
                      <a:pt x="2639765" y="3333373"/>
                    </a:lnTo>
                    <a:cubicBezTo>
                      <a:pt x="2572128" y="3270403"/>
                      <a:pt x="2551137" y="3179444"/>
                      <a:pt x="2518487" y="3095483"/>
                    </a:cubicBezTo>
                    <a:cubicBezTo>
                      <a:pt x="2518487" y="3086153"/>
                      <a:pt x="2506825" y="3088485"/>
                      <a:pt x="2502160" y="3086153"/>
                    </a:cubicBezTo>
                    <a:cubicBezTo>
                      <a:pt x="2502160" y="3121137"/>
                      <a:pt x="2527815" y="3160785"/>
                      <a:pt x="2518487" y="3195769"/>
                    </a:cubicBezTo>
                    <a:cubicBezTo>
                      <a:pt x="2576793" y="3289059"/>
                      <a:pt x="2635100" y="3382350"/>
                      <a:pt x="2693407" y="3477975"/>
                    </a:cubicBezTo>
                    <a:cubicBezTo>
                      <a:pt x="2721394" y="3524621"/>
                      <a:pt x="2768039" y="3582927"/>
                      <a:pt x="2765706" y="3638899"/>
                    </a:cubicBezTo>
                    <a:lnTo>
                      <a:pt x="2779701" y="3622575"/>
                    </a:lnTo>
                    <a:cubicBezTo>
                      <a:pt x="2786697" y="3622575"/>
                      <a:pt x="2789029" y="3627238"/>
                      <a:pt x="2793694" y="3631904"/>
                    </a:cubicBezTo>
                    <a:cubicBezTo>
                      <a:pt x="2831009" y="3683213"/>
                      <a:pt x="2858997" y="3795163"/>
                      <a:pt x="2891649" y="3837142"/>
                    </a:cubicBezTo>
                    <a:cubicBezTo>
                      <a:pt x="2903311" y="3853470"/>
                      <a:pt x="3019924" y="3883787"/>
                      <a:pt x="3005929" y="3928101"/>
                    </a:cubicBezTo>
                    <a:cubicBezTo>
                      <a:pt x="3005929" y="3932767"/>
                      <a:pt x="2980275" y="3949092"/>
                      <a:pt x="2977943" y="3974746"/>
                    </a:cubicBezTo>
                    <a:cubicBezTo>
                      <a:pt x="2975610" y="4019060"/>
                      <a:pt x="3038582" y="3972415"/>
                      <a:pt x="3040913" y="3960753"/>
                    </a:cubicBezTo>
                    <a:cubicBezTo>
                      <a:pt x="3043247" y="3946760"/>
                      <a:pt x="3038582" y="3883787"/>
                      <a:pt x="3033917" y="3865131"/>
                    </a:cubicBezTo>
                    <a:cubicBezTo>
                      <a:pt x="3017591" y="3762511"/>
                      <a:pt x="2970945" y="3652895"/>
                      <a:pt x="2926633" y="3559605"/>
                    </a:cubicBezTo>
                    <a:close/>
                    <a:moveTo>
                      <a:pt x="2889316" y="3445323"/>
                    </a:moveTo>
                    <a:cubicBezTo>
                      <a:pt x="2884653" y="3459316"/>
                      <a:pt x="2882320" y="3456984"/>
                      <a:pt x="2882320" y="3445323"/>
                    </a:cubicBezTo>
                    <a:cubicBezTo>
                      <a:pt x="2884653" y="3387016"/>
                      <a:pt x="2921968" y="3277398"/>
                      <a:pt x="2938295" y="3212096"/>
                    </a:cubicBezTo>
                    <a:cubicBezTo>
                      <a:pt x="2945291" y="3181776"/>
                      <a:pt x="2938295" y="3128135"/>
                      <a:pt x="2970945" y="3114139"/>
                    </a:cubicBezTo>
                    <a:cubicBezTo>
                      <a:pt x="3003598" y="3118806"/>
                      <a:pt x="2970945" y="3242414"/>
                      <a:pt x="2970945" y="3265737"/>
                    </a:cubicBezTo>
                    <a:cubicBezTo>
                      <a:pt x="2970945" y="3279733"/>
                      <a:pt x="2968614" y="3352032"/>
                      <a:pt x="2963949" y="3354364"/>
                    </a:cubicBezTo>
                    <a:cubicBezTo>
                      <a:pt x="2959284" y="3361362"/>
                      <a:pt x="2942959" y="3354364"/>
                      <a:pt x="2940626" y="3340371"/>
                    </a:cubicBezTo>
                    <a:cubicBezTo>
                      <a:pt x="2938295" y="3324043"/>
                      <a:pt x="2968614" y="3244749"/>
                      <a:pt x="2956952" y="3233087"/>
                    </a:cubicBezTo>
                    <a:cubicBezTo>
                      <a:pt x="2956952" y="3233087"/>
                      <a:pt x="2945291" y="3233087"/>
                      <a:pt x="2940626" y="3233087"/>
                    </a:cubicBezTo>
                    <a:cubicBezTo>
                      <a:pt x="2935961" y="3303055"/>
                      <a:pt x="2917304" y="3380018"/>
                      <a:pt x="2889316" y="3445323"/>
                    </a:cubicBezTo>
                    <a:close/>
                    <a:moveTo>
                      <a:pt x="2926633" y="3652895"/>
                    </a:moveTo>
                    <a:cubicBezTo>
                      <a:pt x="2938295" y="3650561"/>
                      <a:pt x="2940626" y="3659890"/>
                      <a:pt x="2945291" y="3666888"/>
                    </a:cubicBezTo>
                    <a:cubicBezTo>
                      <a:pt x="2977943" y="3706536"/>
                      <a:pt x="2982607" y="3767174"/>
                      <a:pt x="3001266" y="3813819"/>
                    </a:cubicBezTo>
                    <a:cubicBezTo>
                      <a:pt x="2966282" y="3767174"/>
                      <a:pt x="2931298" y="3713534"/>
                      <a:pt x="2926633" y="3652895"/>
                    </a:cubicBezTo>
                    <a:close/>
                    <a:moveTo>
                      <a:pt x="2415866" y="3788165"/>
                    </a:moveTo>
                    <a:cubicBezTo>
                      <a:pt x="2411201" y="3781170"/>
                      <a:pt x="2397208" y="3776504"/>
                      <a:pt x="2394877" y="3769509"/>
                    </a:cubicBezTo>
                    <a:cubicBezTo>
                      <a:pt x="2390212" y="3755513"/>
                      <a:pt x="2399540" y="3736856"/>
                      <a:pt x="2390212" y="3720529"/>
                    </a:cubicBezTo>
                    <a:cubicBezTo>
                      <a:pt x="2383215" y="3708867"/>
                      <a:pt x="2362224" y="3711202"/>
                      <a:pt x="2359893" y="3699541"/>
                    </a:cubicBezTo>
                    <a:cubicBezTo>
                      <a:pt x="2355228" y="3683213"/>
                      <a:pt x="2364556" y="3657559"/>
                      <a:pt x="2355228" y="3636568"/>
                    </a:cubicBezTo>
                    <a:cubicBezTo>
                      <a:pt x="2352895" y="3629573"/>
                      <a:pt x="2313247" y="3582927"/>
                      <a:pt x="2308582" y="3589922"/>
                    </a:cubicBezTo>
                    <a:cubicBezTo>
                      <a:pt x="2306249" y="3629573"/>
                      <a:pt x="2257272" y="3655227"/>
                      <a:pt x="2294588" y="3699541"/>
                    </a:cubicBezTo>
                    <a:cubicBezTo>
                      <a:pt x="2303918" y="3711202"/>
                      <a:pt x="2324909" y="3715865"/>
                      <a:pt x="2327240" y="3715865"/>
                    </a:cubicBezTo>
                    <a:cubicBezTo>
                      <a:pt x="2329572" y="3718197"/>
                      <a:pt x="2301586" y="3750849"/>
                      <a:pt x="2322576" y="3783502"/>
                    </a:cubicBezTo>
                    <a:cubicBezTo>
                      <a:pt x="2322576" y="3785833"/>
                      <a:pt x="2336570" y="3788165"/>
                      <a:pt x="2336570" y="3795163"/>
                    </a:cubicBezTo>
                    <a:cubicBezTo>
                      <a:pt x="2338902" y="3806824"/>
                      <a:pt x="2324909" y="3816154"/>
                      <a:pt x="2341233" y="3841808"/>
                    </a:cubicBezTo>
                    <a:cubicBezTo>
                      <a:pt x="2373886" y="3890785"/>
                      <a:pt x="2443854" y="3830147"/>
                      <a:pt x="2415866" y="3790497"/>
                    </a:cubicBezTo>
                    <a:close/>
                    <a:moveTo>
                      <a:pt x="2322576" y="3624906"/>
                    </a:moveTo>
                    <a:cubicBezTo>
                      <a:pt x="2341233" y="3620243"/>
                      <a:pt x="2366889" y="3704204"/>
                      <a:pt x="2327240" y="3701872"/>
                    </a:cubicBezTo>
                    <a:cubicBezTo>
                      <a:pt x="2289925" y="3701872"/>
                      <a:pt x="2285260" y="3631904"/>
                      <a:pt x="2322576" y="3624906"/>
                    </a:cubicBezTo>
                    <a:close/>
                    <a:moveTo>
                      <a:pt x="2334237" y="3771840"/>
                    </a:moveTo>
                    <a:cubicBezTo>
                      <a:pt x="2313247" y="3757847"/>
                      <a:pt x="2338902" y="3706536"/>
                      <a:pt x="2369221" y="3725195"/>
                    </a:cubicBezTo>
                    <a:cubicBezTo>
                      <a:pt x="2376217" y="3729858"/>
                      <a:pt x="2376217" y="3764842"/>
                      <a:pt x="2373886" y="3767174"/>
                    </a:cubicBezTo>
                    <a:cubicBezTo>
                      <a:pt x="2373886" y="3769509"/>
                      <a:pt x="2341233" y="3776504"/>
                      <a:pt x="2334237" y="3771840"/>
                    </a:cubicBezTo>
                    <a:close/>
                    <a:moveTo>
                      <a:pt x="2387879" y="3839477"/>
                    </a:moveTo>
                    <a:cubicBezTo>
                      <a:pt x="2350563" y="3858133"/>
                      <a:pt x="2338902" y="3804493"/>
                      <a:pt x="2355228" y="3785833"/>
                    </a:cubicBezTo>
                    <a:cubicBezTo>
                      <a:pt x="2380882" y="3757847"/>
                      <a:pt x="2432192" y="3816154"/>
                      <a:pt x="2387879" y="3839477"/>
                    </a:cubicBezTo>
                    <a:close/>
                    <a:moveTo>
                      <a:pt x="2679412" y="3044171"/>
                    </a:moveTo>
                    <a:cubicBezTo>
                      <a:pt x="2695738" y="3060499"/>
                      <a:pt x="2712064" y="3004524"/>
                      <a:pt x="2716729" y="2992863"/>
                    </a:cubicBezTo>
                    <a:cubicBezTo>
                      <a:pt x="2740052" y="2955547"/>
                      <a:pt x="2768039" y="2915897"/>
                      <a:pt x="2791362" y="2876249"/>
                    </a:cubicBezTo>
                    <a:cubicBezTo>
                      <a:pt x="2791362" y="2873918"/>
                      <a:pt x="2796025" y="2852927"/>
                      <a:pt x="2805355" y="2864588"/>
                    </a:cubicBezTo>
                    <a:cubicBezTo>
                      <a:pt x="2810020" y="2869251"/>
                      <a:pt x="2765706" y="2948549"/>
                      <a:pt x="2758710" y="2964877"/>
                    </a:cubicBezTo>
                    <a:cubicBezTo>
                      <a:pt x="2754045" y="2974203"/>
                      <a:pt x="2754045" y="2999861"/>
                      <a:pt x="2751713" y="3002192"/>
                    </a:cubicBezTo>
                    <a:cubicBezTo>
                      <a:pt x="2751713" y="3002192"/>
                      <a:pt x="2740052" y="3002192"/>
                      <a:pt x="2735387" y="3006856"/>
                    </a:cubicBezTo>
                    <a:cubicBezTo>
                      <a:pt x="2723726" y="3020849"/>
                      <a:pt x="2714396" y="3083822"/>
                      <a:pt x="2693407" y="3083822"/>
                    </a:cubicBezTo>
                    <a:cubicBezTo>
                      <a:pt x="2688742" y="3083822"/>
                      <a:pt x="2651426" y="3079155"/>
                      <a:pt x="2649093" y="3079155"/>
                    </a:cubicBezTo>
                    <a:cubicBezTo>
                      <a:pt x="2649093" y="3079155"/>
                      <a:pt x="2649093" y="3025515"/>
                      <a:pt x="2651426" y="3016185"/>
                    </a:cubicBezTo>
                    <a:cubicBezTo>
                      <a:pt x="2658423" y="2988199"/>
                      <a:pt x="2712064" y="2918231"/>
                      <a:pt x="2730722" y="2887911"/>
                    </a:cubicBezTo>
                    <a:cubicBezTo>
                      <a:pt x="2733055" y="2883247"/>
                      <a:pt x="2747048" y="2843597"/>
                      <a:pt x="2751713" y="2850595"/>
                    </a:cubicBezTo>
                    <a:cubicBezTo>
                      <a:pt x="2765706" y="2887911"/>
                      <a:pt x="2653758" y="3023183"/>
                      <a:pt x="2677080" y="3046506"/>
                    </a:cubicBezTo>
                    <a:close/>
                    <a:moveTo>
                      <a:pt x="2224620" y="3650561"/>
                    </a:moveTo>
                    <a:cubicBezTo>
                      <a:pt x="2217623" y="3624906"/>
                      <a:pt x="2222288" y="3608582"/>
                      <a:pt x="2238614" y="3636568"/>
                    </a:cubicBezTo>
                    <a:cubicBezTo>
                      <a:pt x="2264269" y="3680881"/>
                      <a:pt x="2282927" y="3750849"/>
                      <a:pt x="2306249" y="3799826"/>
                    </a:cubicBezTo>
                    <a:cubicBezTo>
                      <a:pt x="2331905" y="3853470"/>
                      <a:pt x="2376217" y="3923438"/>
                      <a:pt x="2394877" y="3974746"/>
                    </a:cubicBezTo>
                    <a:cubicBezTo>
                      <a:pt x="2394877" y="3979413"/>
                      <a:pt x="2401873" y="3995737"/>
                      <a:pt x="2397208" y="3998069"/>
                    </a:cubicBezTo>
                    <a:cubicBezTo>
                      <a:pt x="2397208" y="3998069"/>
                      <a:pt x="2380882" y="4000401"/>
                      <a:pt x="2380882" y="3993406"/>
                    </a:cubicBezTo>
                    <a:cubicBezTo>
                      <a:pt x="2355228" y="3946760"/>
                      <a:pt x="2331905" y="3897783"/>
                      <a:pt x="2308582" y="3848803"/>
                    </a:cubicBezTo>
                    <a:cubicBezTo>
                      <a:pt x="2278263" y="3788165"/>
                      <a:pt x="2245611" y="3718197"/>
                      <a:pt x="2224620" y="3650561"/>
                    </a:cubicBezTo>
                    <a:close/>
                    <a:moveTo>
                      <a:pt x="2196634" y="3571266"/>
                    </a:moveTo>
                    <a:cubicBezTo>
                      <a:pt x="2201297" y="3552607"/>
                      <a:pt x="2315579" y="3419669"/>
                      <a:pt x="2329572" y="3433662"/>
                    </a:cubicBezTo>
                    <a:cubicBezTo>
                      <a:pt x="2331905" y="3445323"/>
                      <a:pt x="2322576" y="3447655"/>
                      <a:pt x="2317911" y="3454653"/>
                    </a:cubicBezTo>
                    <a:cubicBezTo>
                      <a:pt x="2296921" y="3480307"/>
                      <a:pt x="2261937" y="3515291"/>
                      <a:pt x="2238614" y="3540945"/>
                    </a:cubicBezTo>
                    <a:cubicBezTo>
                      <a:pt x="2233950" y="3545609"/>
                      <a:pt x="2203630" y="3578261"/>
                      <a:pt x="2198966" y="3571266"/>
                    </a:cubicBezTo>
                    <a:close/>
                    <a:moveTo>
                      <a:pt x="2439189" y="4203310"/>
                    </a:moveTo>
                    <a:cubicBezTo>
                      <a:pt x="2418199" y="4205642"/>
                      <a:pt x="2401873" y="4193980"/>
                      <a:pt x="2387879" y="4184651"/>
                    </a:cubicBezTo>
                    <a:cubicBezTo>
                      <a:pt x="2385547" y="4184651"/>
                      <a:pt x="2366889" y="4177655"/>
                      <a:pt x="2376217" y="4170657"/>
                    </a:cubicBezTo>
                    <a:cubicBezTo>
                      <a:pt x="2378550" y="4168326"/>
                      <a:pt x="2443854" y="4191648"/>
                      <a:pt x="2439189" y="4205642"/>
                    </a:cubicBezTo>
                    <a:close/>
                    <a:moveTo>
                      <a:pt x="2014716" y="2659347"/>
                    </a:moveTo>
                    <a:cubicBezTo>
                      <a:pt x="2014716" y="2657016"/>
                      <a:pt x="2014716" y="2652352"/>
                      <a:pt x="2014716" y="2647686"/>
                    </a:cubicBezTo>
                    <a:cubicBezTo>
                      <a:pt x="2035707" y="2657016"/>
                      <a:pt x="2061361" y="2652352"/>
                      <a:pt x="2084684" y="2652352"/>
                    </a:cubicBezTo>
                    <a:lnTo>
                      <a:pt x="2033375" y="2640691"/>
                    </a:lnTo>
                    <a:cubicBezTo>
                      <a:pt x="2033375" y="2615037"/>
                      <a:pt x="2049700" y="2596377"/>
                      <a:pt x="2047368" y="2570723"/>
                    </a:cubicBezTo>
                    <a:cubicBezTo>
                      <a:pt x="2047368" y="2549732"/>
                      <a:pt x="2035707" y="2535739"/>
                      <a:pt x="2033375" y="2517080"/>
                    </a:cubicBezTo>
                    <a:cubicBezTo>
                      <a:pt x="2033375" y="2507750"/>
                      <a:pt x="2045037" y="2498423"/>
                      <a:pt x="2031042" y="2491425"/>
                    </a:cubicBezTo>
                    <a:cubicBezTo>
                      <a:pt x="2000723" y="2503087"/>
                      <a:pt x="1965739" y="2479764"/>
                      <a:pt x="1935420" y="2493757"/>
                    </a:cubicBezTo>
                    <a:cubicBezTo>
                      <a:pt x="1928423" y="2496089"/>
                      <a:pt x="1921425" y="2507750"/>
                      <a:pt x="1914429" y="2514748"/>
                    </a:cubicBezTo>
                    <a:cubicBezTo>
                      <a:pt x="1909764" y="2519411"/>
                      <a:pt x="1898103" y="2519411"/>
                      <a:pt x="1895771" y="2521746"/>
                    </a:cubicBezTo>
                    <a:cubicBezTo>
                      <a:pt x="1895771" y="2524078"/>
                      <a:pt x="1891106" y="2563725"/>
                      <a:pt x="1879445" y="2582384"/>
                    </a:cubicBezTo>
                    <a:cubicBezTo>
                      <a:pt x="1867783" y="2601041"/>
                      <a:pt x="1837464" y="2608039"/>
                      <a:pt x="1846794" y="2629030"/>
                    </a:cubicBezTo>
                    <a:lnTo>
                      <a:pt x="1872448" y="2624363"/>
                    </a:lnTo>
                    <a:cubicBezTo>
                      <a:pt x="1867783" y="2652352"/>
                      <a:pt x="1884110" y="2678007"/>
                      <a:pt x="1867783" y="2701329"/>
                    </a:cubicBezTo>
                    <a:cubicBezTo>
                      <a:pt x="1839796" y="2738645"/>
                      <a:pt x="1816473" y="2698998"/>
                      <a:pt x="1814142" y="2698998"/>
                    </a:cubicBezTo>
                    <a:cubicBezTo>
                      <a:pt x="1804812" y="2698998"/>
                      <a:pt x="1774493" y="2733982"/>
                      <a:pt x="1818806" y="2745643"/>
                    </a:cubicBezTo>
                    <a:cubicBezTo>
                      <a:pt x="1867783" y="2761968"/>
                      <a:pt x="1916762" y="2733982"/>
                      <a:pt x="1947081" y="2698998"/>
                    </a:cubicBezTo>
                    <a:cubicBezTo>
                      <a:pt x="1970404" y="2775961"/>
                      <a:pt x="1986730" y="2698998"/>
                      <a:pt x="2012384" y="2671009"/>
                    </a:cubicBezTo>
                    <a:cubicBezTo>
                      <a:pt x="2012384" y="2671009"/>
                      <a:pt x="2014716" y="2661682"/>
                      <a:pt x="2017049" y="2659347"/>
                    </a:cubicBezTo>
                    <a:close/>
                    <a:moveTo>
                      <a:pt x="1940084" y="2584716"/>
                    </a:moveTo>
                    <a:cubicBezTo>
                      <a:pt x="1942416" y="2584716"/>
                      <a:pt x="1963407" y="2629030"/>
                      <a:pt x="1956409" y="2636025"/>
                    </a:cubicBezTo>
                    <a:cubicBezTo>
                      <a:pt x="1923758" y="2640691"/>
                      <a:pt x="1914429" y="2568391"/>
                      <a:pt x="1940084" y="2584716"/>
                    </a:cubicBezTo>
                    <a:close/>
                    <a:moveTo>
                      <a:pt x="1963407" y="2657016"/>
                    </a:moveTo>
                    <a:cubicBezTo>
                      <a:pt x="1961074" y="2703661"/>
                      <a:pt x="1954078" y="2680338"/>
                      <a:pt x="1937751" y="2682670"/>
                    </a:cubicBezTo>
                    <a:cubicBezTo>
                      <a:pt x="1926090" y="2685005"/>
                      <a:pt x="1907432" y="2715322"/>
                      <a:pt x="1888774" y="2710659"/>
                    </a:cubicBezTo>
                    <a:cubicBezTo>
                      <a:pt x="1905100" y="2675675"/>
                      <a:pt x="1900436" y="2643023"/>
                      <a:pt x="1900436" y="2608039"/>
                    </a:cubicBezTo>
                    <a:cubicBezTo>
                      <a:pt x="1914429" y="2619700"/>
                      <a:pt x="1937751" y="2692000"/>
                      <a:pt x="1958742" y="2643023"/>
                    </a:cubicBezTo>
                    <a:cubicBezTo>
                      <a:pt x="1968071" y="2643023"/>
                      <a:pt x="1965739" y="2652352"/>
                      <a:pt x="1965739" y="2657016"/>
                    </a:cubicBezTo>
                    <a:close/>
                    <a:moveTo>
                      <a:pt x="1991393" y="2556730"/>
                    </a:moveTo>
                    <a:cubicBezTo>
                      <a:pt x="1989062" y="2528741"/>
                      <a:pt x="2019381" y="2538071"/>
                      <a:pt x="2024046" y="2554395"/>
                    </a:cubicBezTo>
                    <a:cubicBezTo>
                      <a:pt x="2031042" y="2575386"/>
                      <a:pt x="2014716" y="2603375"/>
                      <a:pt x="2019381" y="2624363"/>
                    </a:cubicBezTo>
                    <a:cubicBezTo>
                      <a:pt x="2005388" y="2640691"/>
                      <a:pt x="1991393" y="2563725"/>
                      <a:pt x="1991393" y="2556730"/>
                    </a:cubicBezTo>
                    <a:close/>
                    <a:moveTo>
                      <a:pt x="2397208" y="4261617"/>
                    </a:moveTo>
                    <a:cubicBezTo>
                      <a:pt x="2385547" y="4254619"/>
                      <a:pt x="2334237" y="4235962"/>
                      <a:pt x="2331905" y="4233628"/>
                    </a:cubicBezTo>
                    <a:cubicBezTo>
                      <a:pt x="2329572" y="4228964"/>
                      <a:pt x="2299253" y="4154333"/>
                      <a:pt x="2296921" y="4145003"/>
                    </a:cubicBezTo>
                    <a:cubicBezTo>
                      <a:pt x="2292256" y="4124012"/>
                      <a:pt x="2327240" y="4149667"/>
                      <a:pt x="2327240" y="4147335"/>
                    </a:cubicBezTo>
                    <a:cubicBezTo>
                      <a:pt x="2334237" y="4147335"/>
                      <a:pt x="2334237" y="4128676"/>
                      <a:pt x="2338902" y="4131010"/>
                    </a:cubicBezTo>
                    <a:cubicBezTo>
                      <a:pt x="2355228" y="4135673"/>
                      <a:pt x="2383215" y="4163660"/>
                      <a:pt x="2401873" y="4170657"/>
                    </a:cubicBezTo>
                    <a:cubicBezTo>
                      <a:pt x="2406538" y="4170657"/>
                      <a:pt x="2406538" y="4163660"/>
                      <a:pt x="2404205" y="4161328"/>
                    </a:cubicBezTo>
                    <a:cubicBezTo>
                      <a:pt x="2404205" y="4158996"/>
                      <a:pt x="2359893" y="4121680"/>
                      <a:pt x="2352895" y="4114683"/>
                    </a:cubicBezTo>
                    <a:cubicBezTo>
                      <a:pt x="2317911" y="4086696"/>
                      <a:pt x="2273598" y="4063374"/>
                      <a:pt x="2240946" y="4037719"/>
                    </a:cubicBezTo>
                    <a:cubicBezTo>
                      <a:pt x="2149989" y="3960753"/>
                      <a:pt x="2108007" y="3760179"/>
                      <a:pt x="2061361" y="3648229"/>
                    </a:cubicBezTo>
                    <a:cubicBezTo>
                      <a:pt x="2054365" y="3629573"/>
                      <a:pt x="2038039" y="3610913"/>
                      <a:pt x="2031042" y="3596920"/>
                    </a:cubicBezTo>
                    <a:cubicBezTo>
                      <a:pt x="2024046" y="3580593"/>
                      <a:pt x="2045037" y="3594589"/>
                      <a:pt x="2045037" y="3594589"/>
                    </a:cubicBezTo>
                    <a:lnTo>
                      <a:pt x="2142991" y="3594589"/>
                    </a:lnTo>
                    <a:cubicBezTo>
                      <a:pt x="2205962" y="3715865"/>
                      <a:pt x="2243279" y="3848803"/>
                      <a:pt x="2306249" y="3972415"/>
                    </a:cubicBezTo>
                    <a:cubicBezTo>
                      <a:pt x="2315579" y="3988740"/>
                      <a:pt x="2371554" y="4096026"/>
                      <a:pt x="2376217" y="4100689"/>
                    </a:cubicBezTo>
                    <a:cubicBezTo>
                      <a:pt x="2380882" y="4103021"/>
                      <a:pt x="2392544" y="4100689"/>
                      <a:pt x="2394877" y="4096026"/>
                    </a:cubicBezTo>
                    <a:lnTo>
                      <a:pt x="2161650" y="3568931"/>
                    </a:lnTo>
                    <a:cubicBezTo>
                      <a:pt x="2096345" y="3557270"/>
                      <a:pt x="2021714" y="3596920"/>
                      <a:pt x="1982065" y="3526952"/>
                    </a:cubicBezTo>
                    <a:cubicBezTo>
                      <a:pt x="1933087" y="3442991"/>
                      <a:pt x="2056698" y="3345034"/>
                      <a:pt x="2108007" y="3291394"/>
                    </a:cubicBezTo>
                    <a:cubicBezTo>
                      <a:pt x="2119668" y="3291394"/>
                      <a:pt x="2115005" y="3293726"/>
                      <a:pt x="2117336" y="3298389"/>
                    </a:cubicBezTo>
                    <a:cubicBezTo>
                      <a:pt x="2122001" y="3307719"/>
                      <a:pt x="2140659" y="3347366"/>
                      <a:pt x="2138327" y="3349701"/>
                    </a:cubicBezTo>
                    <a:cubicBezTo>
                      <a:pt x="2135994" y="3361362"/>
                      <a:pt x="2080021" y="3403341"/>
                      <a:pt x="2068359" y="3417334"/>
                    </a:cubicBezTo>
                    <a:cubicBezTo>
                      <a:pt x="2040372" y="3447655"/>
                      <a:pt x="2007719" y="3494300"/>
                      <a:pt x="2012384" y="3536282"/>
                    </a:cubicBezTo>
                    <a:lnTo>
                      <a:pt x="2047368" y="3531616"/>
                    </a:lnTo>
                    <a:cubicBezTo>
                      <a:pt x="2019381" y="3480307"/>
                      <a:pt x="2061361" y="3491968"/>
                      <a:pt x="2096345" y="3475641"/>
                    </a:cubicBezTo>
                    <a:cubicBezTo>
                      <a:pt x="2108007" y="3468646"/>
                      <a:pt x="2154652" y="3433662"/>
                      <a:pt x="2159317" y="3433662"/>
                    </a:cubicBezTo>
                    <a:cubicBezTo>
                      <a:pt x="2163982" y="3433662"/>
                      <a:pt x="2170978" y="3440657"/>
                      <a:pt x="2161650" y="3447655"/>
                    </a:cubicBezTo>
                    <a:cubicBezTo>
                      <a:pt x="2135994" y="3470977"/>
                      <a:pt x="2094014" y="3491968"/>
                      <a:pt x="2063694" y="3510625"/>
                    </a:cubicBezTo>
                    <a:cubicBezTo>
                      <a:pt x="2061361" y="3510625"/>
                      <a:pt x="2042703" y="3515291"/>
                      <a:pt x="2052033" y="3524621"/>
                    </a:cubicBezTo>
                    <a:cubicBezTo>
                      <a:pt x="2056698" y="3529284"/>
                      <a:pt x="2154652" y="3489637"/>
                      <a:pt x="2163982" y="3482639"/>
                    </a:cubicBezTo>
                    <a:cubicBezTo>
                      <a:pt x="2187304" y="3466314"/>
                      <a:pt x="2187304" y="3445323"/>
                      <a:pt x="2208295" y="3428995"/>
                    </a:cubicBezTo>
                    <a:cubicBezTo>
                      <a:pt x="2240946" y="3403341"/>
                      <a:pt x="2296921" y="3398678"/>
                      <a:pt x="2322576" y="3366025"/>
                    </a:cubicBezTo>
                    <a:cubicBezTo>
                      <a:pt x="2331905" y="3354364"/>
                      <a:pt x="2334237" y="3349701"/>
                      <a:pt x="2317911" y="3352032"/>
                    </a:cubicBezTo>
                    <a:cubicBezTo>
                      <a:pt x="2303918" y="3359027"/>
                      <a:pt x="2264269" y="3382350"/>
                      <a:pt x="2252607" y="3387016"/>
                    </a:cubicBezTo>
                    <a:cubicBezTo>
                      <a:pt x="2245611" y="3389348"/>
                      <a:pt x="2243279" y="3387016"/>
                      <a:pt x="2243279" y="3377687"/>
                    </a:cubicBezTo>
                    <a:cubicBezTo>
                      <a:pt x="2289925" y="3312382"/>
                      <a:pt x="2336570" y="3247080"/>
                      <a:pt x="2387879" y="3181776"/>
                    </a:cubicBezTo>
                    <a:cubicBezTo>
                      <a:pt x="2408870" y="3156121"/>
                      <a:pt x="2448518" y="3121137"/>
                      <a:pt x="2462512" y="3097815"/>
                    </a:cubicBezTo>
                    <a:cubicBezTo>
                      <a:pt x="2488167" y="3058167"/>
                      <a:pt x="2462512" y="3048838"/>
                      <a:pt x="2457847" y="3013854"/>
                    </a:cubicBezTo>
                    <a:cubicBezTo>
                      <a:pt x="2441522" y="2894909"/>
                      <a:pt x="2530148" y="2775961"/>
                      <a:pt x="2555802" y="2661682"/>
                    </a:cubicBezTo>
                    <a:cubicBezTo>
                      <a:pt x="2600116" y="2685005"/>
                      <a:pt x="2656089" y="2694331"/>
                      <a:pt x="2700403" y="2719989"/>
                    </a:cubicBezTo>
                    <a:cubicBezTo>
                      <a:pt x="2765706" y="2740977"/>
                      <a:pt x="2819348" y="2789957"/>
                      <a:pt x="2884653" y="2806281"/>
                    </a:cubicBezTo>
                    <a:cubicBezTo>
                      <a:pt x="2884653" y="2792288"/>
                      <a:pt x="2870658" y="2787622"/>
                      <a:pt x="2861330" y="2780627"/>
                    </a:cubicBezTo>
                    <a:cubicBezTo>
                      <a:pt x="2789029" y="2733982"/>
                      <a:pt x="2670084" y="2682670"/>
                      <a:pt x="2590786" y="2650021"/>
                    </a:cubicBezTo>
                    <a:cubicBezTo>
                      <a:pt x="2581458" y="2647686"/>
                      <a:pt x="2565132" y="2645354"/>
                      <a:pt x="2562799" y="2645354"/>
                    </a:cubicBezTo>
                    <a:cubicBezTo>
                      <a:pt x="2555802" y="2638359"/>
                      <a:pt x="2579125" y="2596377"/>
                      <a:pt x="2539476" y="2612702"/>
                    </a:cubicBezTo>
                    <a:cubicBezTo>
                      <a:pt x="2532480" y="2617368"/>
                      <a:pt x="2539476" y="2633693"/>
                      <a:pt x="2539476" y="2645354"/>
                    </a:cubicBezTo>
                    <a:cubicBezTo>
                      <a:pt x="2534813" y="2664014"/>
                      <a:pt x="2516153" y="2692000"/>
                      <a:pt x="2509157" y="2712991"/>
                    </a:cubicBezTo>
                    <a:cubicBezTo>
                      <a:pt x="2467176" y="2831936"/>
                      <a:pt x="2408870" y="2953215"/>
                      <a:pt x="2425196" y="3081490"/>
                    </a:cubicBezTo>
                    <a:cubicBezTo>
                      <a:pt x="2366889" y="3142128"/>
                      <a:pt x="2315579" y="3258742"/>
                      <a:pt x="2257272" y="3317048"/>
                    </a:cubicBezTo>
                    <a:cubicBezTo>
                      <a:pt x="2252607" y="3321712"/>
                      <a:pt x="2252607" y="3326378"/>
                      <a:pt x="2243279" y="3324043"/>
                    </a:cubicBezTo>
                    <a:cubicBezTo>
                      <a:pt x="2229285" y="3258742"/>
                      <a:pt x="2173311" y="3214428"/>
                      <a:pt x="2140659" y="3158453"/>
                    </a:cubicBezTo>
                    <a:cubicBezTo>
                      <a:pt x="2133662" y="3146792"/>
                      <a:pt x="2103343" y="3062831"/>
                      <a:pt x="2087017" y="3076824"/>
                    </a:cubicBezTo>
                    <a:cubicBezTo>
                      <a:pt x="2091682" y="3097815"/>
                      <a:pt x="2101010" y="3121137"/>
                      <a:pt x="2103343" y="3144460"/>
                    </a:cubicBezTo>
                    <a:cubicBezTo>
                      <a:pt x="2103343" y="3151458"/>
                      <a:pt x="2108007" y="3165451"/>
                      <a:pt x="2098678" y="3163119"/>
                    </a:cubicBezTo>
                    <a:cubicBezTo>
                      <a:pt x="2087017" y="3128135"/>
                      <a:pt x="2080021" y="3088485"/>
                      <a:pt x="2066026" y="3053501"/>
                    </a:cubicBezTo>
                    <a:cubicBezTo>
                      <a:pt x="2059030" y="3037176"/>
                      <a:pt x="2047368" y="3027847"/>
                      <a:pt x="2042703" y="3013854"/>
                    </a:cubicBezTo>
                    <a:cubicBezTo>
                      <a:pt x="2026377" y="2976538"/>
                      <a:pt x="2000723" y="2838934"/>
                      <a:pt x="2000723" y="2796952"/>
                    </a:cubicBezTo>
                    <a:cubicBezTo>
                      <a:pt x="2000723" y="2759636"/>
                      <a:pt x="2024046" y="2705993"/>
                      <a:pt x="2035707" y="2671009"/>
                    </a:cubicBezTo>
                    <a:cubicBezTo>
                      <a:pt x="2035707" y="2661682"/>
                      <a:pt x="2026377" y="2654684"/>
                      <a:pt x="2019381" y="2657016"/>
                    </a:cubicBezTo>
                    <a:cubicBezTo>
                      <a:pt x="2019381" y="2661682"/>
                      <a:pt x="2014716" y="2666345"/>
                      <a:pt x="2014716" y="2668677"/>
                    </a:cubicBezTo>
                    <a:cubicBezTo>
                      <a:pt x="1977400" y="2778295"/>
                      <a:pt x="1979732" y="2850595"/>
                      <a:pt x="2000723" y="2962542"/>
                    </a:cubicBezTo>
                    <a:cubicBezTo>
                      <a:pt x="2005388" y="2985865"/>
                      <a:pt x="2021714" y="3013854"/>
                      <a:pt x="2021714" y="3034845"/>
                    </a:cubicBezTo>
                    <a:cubicBezTo>
                      <a:pt x="2021714" y="3055833"/>
                      <a:pt x="2007719" y="3109476"/>
                      <a:pt x="2000723" y="3135130"/>
                    </a:cubicBezTo>
                    <a:cubicBezTo>
                      <a:pt x="1951746" y="3359027"/>
                      <a:pt x="1872448" y="3550275"/>
                      <a:pt x="1767496" y="3753181"/>
                    </a:cubicBezTo>
                    <a:cubicBezTo>
                      <a:pt x="1767496" y="3757847"/>
                      <a:pt x="1765164" y="3771840"/>
                      <a:pt x="1755835" y="3762511"/>
                    </a:cubicBezTo>
                    <a:cubicBezTo>
                      <a:pt x="1753503" y="3757847"/>
                      <a:pt x="1744173" y="3678550"/>
                      <a:pt x="1741842" y="3664557"/>
                    </a:cubicBezTo>
                    <a:cubicBezTo>
                      <a:pt x="1716186" y="3515291"/>
                      <a:pt x="1676537" y="3370689"/>
                      <a:pt x="1683535" y="3216760"/>
                    </a:cubicBezTo>
                    <a:cubicBezTo>
                      <a:pt x="1699860" y="3188774"/>
                      <a:pt x="1793151" y="2995194"/>
                      <a:pt x="1807145" y="2990531"/>
                    </a:cubicBezTo>
                    <a:cubicBezTo>
                      <a:pt x="1818806" y="2983533"/>
                      <a:pt x="1874780" y="3051169"/>
                      <a:pt x="1898103" y="3053501"/>
                    </a:cubicBezTo>
                    <a:cubicBezTo>
                      <a:pt x="1916762" y="3055833"/>
                      <a:pt x="1947081" y="2969540"/>
                      <a:pt x="1951746" y="2950881"/>
                    </a:cubicBezTo>
                    <a:cubicBezTo>
                      <a:pt x="1958742" y="2925226"/>
                      <a:pt x="1968071" y="2897240"/>
                      <a:pt x="1968071" y="2871586"/>
                    </a:cubicBezTo>
                    <a:cubicBezTo>
                      <a:pt x="1954078" y="2866920"/>
                      <a:pt x="1951746" y="2885579"/>
                      <a:pt x="1949413" y="2894909"/>
                    </a:cubicBezTo>
                    <a:cubicBezTo>
                      <a:pt x="1930755" y="2934556"/>
                      <a:pt x="1912097" y="2983533"/>
                      <a:pt x="1905100" y="3027847"/>
                    </a:cubicBezTo>
                    <a:cubicBezTo>
                      <a:pt x="1863119" y="3016185"/>
                      <a:pt x="1919094" y="2936888"/>
                      <a:pt x="1930755" y="2906570"/>
                    </a:cubicBezTo>
                    <a:cubicBezTo>
                      <a:pt x="1944748" y="2871586"/>
                      <a:pt x="1958742" y="2834267"/>
                      <a:pt x="1968071" y="2796952"/>
                    </a:cubicBezTo>
                    <a:cubicBezTo>
                      <a:pt x="1958742" y="2796952"/>
                      <a:pt x="1956409" y="2808613"/>
                      <a:pt x="1954078" y="2813279"/>
                    </a:cubicBezTo>
                    <a:cubicBezTo>
                      <a:pt x="1928423" y="2862256"/>
                      <a:pt x="1907432" y="2918231"/>
                      <a:pt x="1884110" y="2969540"/>
                    </a:cubicBezTo>
                    <a:lnTo>
                      <a:pt x="1650883" y="2808613"/>
                    </a:lnTo>
                    <a:cubicBezTo>
                      <a:pt x="1643886" y="2796952"/>
                      <a:pt x="1685867" y="2771297"/>
                      <a:pt x="1695196" y="2761968"/>
                    </a:cubicBezTo>
                    <a:cubicBezTo>
                      <a:pt x="1713854" y="2745643"/>
                      <a:pt x="1779158" y="2680338"/>
                      <a:pt x="1786154" y="2664014"/>
                    </a:cubicBezTo>
                    <a:cubicBezTo>
                      <a:pt x="1795484" y="2645354"/>
                      <a:pt x="1779158" y="2626698"/>
                      <a:pt x="1786154" y="2603375"/>
                    </a:cubicBezTo>
                    <a:cubicBezTo>
                      <a:pt x="1790819" y="2591714"/>
                      <a:pt x="1800148" y="2591714"/>
                      <a:pt x="1802480" y="2587048"/>
                    </a:cubicBezTo>
                    <a:cubicBezTo>
                      <a:pt x="1832799" y="2535739"/>
                      <a:pt x="1821138" y="2486762"/>
                      <a:pt x="1832799" y="2433119"/>
                    </a:cubicBezTo>
                    <a:cubicBezTo>
                      <a:pt x="1837464" y="2412128"/>
                      <a:pt x="1858455" y="2407464"/>
                      <a:pt x="1860787" y="2388805"/>
                    </a:cubicBezTo>
                    <a:cubicBezTo>
                      <a:pt x="1839796" y="2384141"/>
                      <a:pt x="1835132" y="2414459"/>
                      <a:pt x="1818806" y="2416794"/>
                    </a:cubicBezTo>
                    <a:cubicBezTo>
                      <a:pt x="1802480" y="2419126"/>
                      <a:pt x="1746505" y="2412128"/>
                      <a:pt x="1727847" y="2409796"/>
                    </a:cubicBezTo>
                    <a:cubicBezTo>
                      <a:pt x="1655548" y="2398135"/>
                      <a:pt x="1583247" y="2370148"/>
                      <a:pt x="1522608" y="2325835"/>
                    </a:cubicBezTo>
                    <a:cubicBezTo>
                      <a:pt x="1506282" y="2314173"/>
                      <a:pt x="1485292" y="2283853"/>
                      <a:pt x="1466633" y="2276858"/>
                    </a:cubicBezTo>
                    <a:cubicBezTo>
                      <a:pt x="1443310" y="2267528"/>
                      <a:pt x="1471298" y="2309507"/>
                      <a:pt x="1475963" y="2314173"/>
                    </a:cubicBezTo>
                    <a:cubicBezTo>
                      <a:pt x="1524940" y="2377144"/>
                      <a:pt x="1646218" y="2433119"/>
                      <a:pt x="1725516" y="2433119"/>
                    </a:cubicBezTo>
                    <a:lnTo>
                      <a:pt x="1814142" y="2433119"/>
                    </a:lnTo>
                    <a:cubicBezTo>
                      <a:pt x="1790819" y="2493757"/>
                      <a:pt x="1790819" y="2570723"/>
                      <a:pt x="1767496" y="2629030"/>
                    </a:cubicBezTo>
                    <a:cubicBezTo>
                      <a:pt x="1753503" y="2659347"/>
                      <a:pt x="1650883" y="2773629"/>
                      <a:pt x="1620564" y="2787622"/>
                    </a:cubicBezTo>
                    <a:cubicBezTo>
                      <a:pt x="1608902" y="2794620"/>
                      <a:pt x="1590244" y="2796952"/>
                      <a:pt x="1576250" y="2794620"/>
                    </a:cubicBezTo>
                    <a:cubicBezTo>
                      <a:pt x="1569253" y="2794620"/>
                      <a:pt x="1503950" y="2738645"/>
                      <a:pt x="1492289" y="2729315"/>
                    </a:cubicBezTo>
                    <a:cubicBezTo>
                      <a:pt x="1429317" y="2673343"/>
                      <a:pt x="1308039" y="2540402"/>
                      <a:pt x="1282385" y="2461105"/>
                    </a:cubicBezTo>
                    <a:cubicBezTo>
                      <a:pt x="1259062" y="2388805"/>
                      <a:pt x="1256729" y="2297846"/>
                      <a:pt x="1242736" y="2225546"/>
                    </a:cubicBezTo>
                    <a:cubicBezTo>
                      <a:pt x="1235740" y="2185899"/>
                      <a:pt x="1219413" y="2146249"/>
                      <a:pt x="1212417" y="2106601"/>
                    </a:cubicBezTo>
                    <a:cubicBezTo>
                      <a:pt x="1198422" y="2034301"/>
                      <a:pt x="1191426" y="1959667"/>
                      <a:pt x="1175100" y="1887367"/>
                    </a:cubicBezTo>
                    <a:cubicBezTo>
                      <a:pt x="1147114" y="1889699"/>
                      <a:pt x="1130788" y="1906027"/>
                      <a:pt x="1100468" y="1896697"/>
                    </a:cubicBezTo>
                    <a:cubicBezTo>
                      <a:pt x="1093470" y="1896697"/>
                      <a:pt x="1021171" y="1845388"/>
                      <a:pt x="1009509" y="1838390"/>
                    </a:cubicBezTo>
                    <a:cubicBezTo>
                      <a:pt x="930212" y="1780084"/>
                      <a:pt x="853247" y="1672800"/>
                      <a:pt x="843919" y="1574843"/>
                    </a:cubicBezTo>
                    <a:cubicBezTo>
                      <a:pt x="832258" y="1448903"/>
                      <a:pt x="909222" y="1453566"/>
                      <a:pt x="1002513" y="1490882"/>
                    </a:cubicBezTo>
                    <a:cubicBezTo>
                      <a:pt x="1042162" y="1507210"/>
                      <a:pt x="1102800" y="1530532"/>
                      <a:pt x="1135452" y="1553855"/>
                    </a:cubicBezTo>
                    <a:cubicBezTo>
                      <a:pt x="1151777" y="1565516"/>
                      <a:pt x="1205420" y="1626155"/>
                      <a:pt x="1226410" y="1595834"/>
                    </a:cubicBezTo>
                    <a:cubicBezTo>
                      <a:pt x="1240404" y="1574843"/>
                      <a:pt x="1191426" y="1420914"/>
                      <a:pt x="1189094" y="1378935"/>
                    </a:cubicBezTo>
                    <a:cubicBezTo>
                      <a:pt x="1182098" y="1278646"/>
                      <a:pt x="1210084" y="1208678"/>
                      <a:pt x="1268390" y="1129381"/>
                    </a:cubicBezTo>
                    <a:cubicBezTo>
                      <a:pt x="1235740" y="1134047"/>
                      <a:pt x="1221745" y="1120051"/>
                      <a:pt x="1252066" y="1101395"/>
                    </a:cubicBezTo>
                    <a:cubicBezTo>
                      <a:pt x="1207752" y="1108390"/>
                      <a:pt x="1231075" y="1068742"/>
                      <a:pt x="1228743" y="1066411"/>
                    </a:cubicBezTo>
                    <a:cubicBezTo>
                      <a:pt x="1228743" y="1066411"/>
                      <a:pt x="1200756" y="1073406"/>
                      <a:pt x="1212417" y="1050083"/>
                    </a:cubicBezTo>
                    <a:cubicBezTo>
                      <a:pt x="1212417" y="1050083"/>
                      <a:pt x="1226410" y="1050083"/>
                      <a:pt x="1221745" y="1038422"/>
                    </a:cubicBezTo>
                    <a:cubicBezTo>
                      <a:pt x="1214749" y="1031427"/>
                      <a:pt x="1189094" y="1047751"/>
                      <a:pt x="1198422" y="1019765"/>
                    </a:cubicBezTo>
                    <a:cubicBezTo>
                      <a:pt x="1200756" y="1012767"/>
                      <a:pt x="1219413" y="1012767"/>
                      <a:pt x="1214749" y="998774"/>
                    </a:cubicBezTo>
                    <a:cubicBezTo>
                      <a:pt x="1133119" y="1001106"/>
                      <a:pt x="1200756" y="924143"/>
                      <a:pt x="1219413" y="891491"/>
                    </a:cubicBezTo>
                    <a:cubicBezTo>
                      <a:pt x="1224078" y="882161"/>
                      <a:pt x="1238071" y="842513"/>
                      <a:pt x="1245068" y="837847"/>
                    </a:cubicBezTo>
                    <a:cubicBezTo>
                      <a:pt x="1247401" y="837847"/>
                      <a:pt x="1296378" y="842513"/>
                      <a:pt x="1308039" y="837847"/>
                    </a:cubicBezTo>
                    <a:cubicBezTo>
                      <a:pt x="1282385" y="753886"/>
                      <a:pt x="1371011" y="830852"/>
                      <a:pt x="1382672" y="821522"/>
                    </a:cubicBezTo>
                    <a:lnTo>
                      <a:pt x="1378007" y="781872"/>
                    </a:lnTo>
                    <a:cubicBezTo>
                      <a:pt x="1398998" y="772545"/>
                      <a:pt x="1450308" y="805195"/>
                      <a:pt x="1461970" y="805195"/>
                    </a:cubicBezTo>
                    <a:cubicBezTo>
                      <a:pt x="1482959" y="802863"/>
                      <a:pt x="1438647" y="756218"/>
                      <a:pt x="1461970" y="753886"/>
                    </a:cubicBezTo>
                    <a:cubicBezTo>
                      <a:pt x="1478294" y="753886"/>
                      <a:pt x="1522608" y="777209"/>
                      <a:pt x="1545931" y="770211"/>
                    </a:cubicBezTo>
                    <a:lnTo>
                      <a:pt x="1459637" y="735227"/>
                    </a:lnTo>
                    <a:cubicBezTo>
                      <a:pt x="1473631" y="730564"/>
                      <a:pt x="1492289" y="742225"/>
                      <a:pt x="1501617" y="742225"/>
                    </a:cubicBezTo>
                    <a:cubicBezTo>
                      <a:pt x="1506282" y="742225"/>
                      <a:pt x="1503950" y="730564"/>
                      <a:pt x="1508615" y="730564"/>
                    </a:cubicBezTo>
                    <a:cubicBezTo>
                      <a:pt x="1529605" y="725900"/>
                      <a:pt x="1571585" y="744557"/>
                      <a:pt x="1594908" y="746888"/>
                    </a:cubicBezTo>
                    <a:cubicBezTo>
                      <a:pt x="1629892" y="751554"/>
                      <a:pt x="1669541" y="746888"/>
                      <a:pt x="1702193" y="753886"/>
                    </a:cubicBezTo>
                    <a:cubicBezTo>
                      <a:pt x="1776826" y="763216"/>
                      <a:pt x="1853790" y="788870"/>
                      <a:pt x="1928423" y="779541"/>
                    </a:cubicBezTo>
                    <a:cubicBezTo>
                      <a:pt x="1963407" y="858838"/>
                      <a:pt x="2012384" y="931138"/>
                      <a:pt x="2063694" y="1001106"/>
                    </a:cubicBezTo>
                    <a:cubicBezTo>
                      <a:pt x="2077687" y="1019765"/>
                      <a:pt x="2103343" y="1033758"/>
                      <a:pt x="2105675" y="1059413"/>
                    </a:cubicBezTo>
                    <a:cubicBezTo>
                      <a:pt x="2098678" y="1066411"/>
                      <a:pt x="1956409" y="1052418"/>
                      <a:pt x="1942416" y="1082735"/>
                    </a:cubicBezTo>
                    <a:lnTo>
                      <a:pt x="1933087" y="1068742"/>
                    </a:lnTo>
                    <a:cubicBezTo>
                      <a:pt x="1916762" y="1082735"/>
                      <a:pt x="1919094" y="1106058"/>
                      <a:pt x="1912097" y="1122386"/>
                    </a:cubicBezTo>
                    <a:cubicBezTo>
                      <a:pt x="1907432" y="1134047"/>
                      <a:pt x="1881778" y="1141042"/>
                      <a:pt x="1909764" y="1148040"/>
                    </a:cubicBezTo>
                    <a:cubicBezTo>
                      <a:pt x="1884110" y="1166696"/>
                      <a:pt x="1870116" y="1250660"/>
                      <a:pt x="1884110" y="1271648"/>
                    </a:cubicBezTo>
                    <a:cubicBezTo>
                      <a:pt x="1888774" y="1276315"/>
                      <a:pt x="1891106" y="1278646"/>
                      <a:pt x="1898103" y="1276315"/>
                    </a:cubicBezTo>
                    <a:cubicBezTo>
                      <a:pt x="1891106" y="1229669"/>
                      <a:pt x="1909764" y="1190019"/>
                      <a:pt x="1916762" y="1143374"/>
                    </a:cubicBezTo>
                    <a:cubicBezTo>
                      <a:pt x="1986730" y="1143374"/>
                      <a:pt x="2059030" y="1129381"/>
                      <a:pt x="2128998" y="1115388"/>
                    </a:cubicBezTo>
                    <a:lnTo>
                      <a:pt x="2135994" y="1213342"/>
                    </a:lnTo>
                    <a:cubicBezTo>
                      <a:pt x="2140659" y="1215676"/>
                      <a:pt x="2147655" y="1199349"/>
                      <a:pt x="2147655" y="1199349"/>
                    </a:cubicBezTo>
                    <a:lnTo>
                      <a:pt x="2147655" y="1089733"/>
                    </a:lnTo>
                    <a:cubicBezTo>
                      <a:pt x="2147655" y="1061744"/>
                      <a:pt x="2105675" y="1022097"/>
                      <a:pt x="2089349" y="1001106"/>
                    </a:cubicBezTo>
                    <a:cubicBezTo>
                      <a:pt x="2115005" y="996443"/>
                      <a:pt x="2159317" y="1068742"/>
                      <a:pt x="2159317" y="1085067"/>
                    </a:cubicBezTo>
                    <a:lnTo>
                      <a:pt x="2159317" y="1185356"/>
                    </a:lnTo>
                    <a:cubicBezTo>
                      <a:pt x="2194301" y="1192354"/>
                      <a:pt x="2205962" y="1148040"/>
                      <a:pt x="2212959" y="1120051"/>
                    </a:cubicBezTo>
                    <a:cubicBezTo>
                      <a:pt x="2236281" y="1031427"/>
                      <a:pt x="2217623" y="928806"/>
                      <a:pt x="2187304" y="844845"/>
                    </a:cubicBezTo>
                    <a:cubicBezTo>
                      <a:pt x="2208295" y="854175"/>
                      <a:pt x="2315579" y="802863"/>
                      <a:pt x="2296921" y="781872"/>
                    </a:cubicBezTo>
                    <a:cubicBezTo>
                      <a:pt x="2292256" y="777209"/>
                      <a:pt x="2219957" y="816856"/>
                      <a:pt x="2201297" y="821522"/>
                    </a:cubicBezTo>
                    <a:cubicBezTo>
                      <a:pt x="2147655" y="830852"/>
                      <a:pt x="2070691" y="821522"/>
                      <a:pt x="2033375" y="777209"/>
                    </a:cubicBezTo>
                    <a:cubicBezTo>
                      <a:pt x="2098678" y="786538"/>
                      <a:pt x="2226953" y="805195"/>
                      <a:pt x="2285260" y="772545"/>
                    </a:cubicBezTo>
                    <a:cubicBezTo>
                      <a:pt x="2292256" y="767879"/>
                      <a:pt x="2294588" y="772545"/>
                      <a:pt x="2292256" y="760884"/>
                    </a:cubicBezTo>
                    <a:lnTo>
                      <a:pt x="2108007" y="765548"/>
                    </a:lnTo>
                    <a:cubicBezTo>
                      <a:pt x="2117336" y="749223"/>
                      <a:pt x="2135994" y="751554"/>
                      <a:pt x="2149989" y="742225"/>
                    </a:cubicBezTo>
                    <a:cubicBezTo>
                      <a:pt x="2191969" y="714239"/>
                      <a:pt x="2161650" y="683918"/>
                      <a:pt x="2170978" y="653598"/>
                    </a:cubicBezTo>
                    <a:cubicBezTo>
                      <a:pt x="2177975" y="630275"/>
                      <a:pt x="2233950" y="585964"/>
                      <a:pt x="2201297" y="550980"/>
                    </a:cubicBezTo>
                    <a:cubicBezTo>
                      <a:pt x="2189636" y="548646"/>
                      <a:pt x="2161650" y="597625"/>
                      <a:pt x="2149989" y="609287"/>
                    </a:cubicBezTo>
                    <a:cubicBezTo>
                      <a:pt x="2115005" y="644271"/>
                      <a:pt x="2054365" y="697911"/>
                      <a:pt x="2010053" y="711904"/>
                    </a:cubicBezTo>
                    <a:cubicBezTo>
                      <a:pt x="1989062" y="718902"/>
                      <a:pt x="1942416" y="742225"/>
                      <a:pt x="1935420" y="707241"/>
                    </a:cubicBezTo>
                    <a:cubicBezTo>
                      <a:pt x="1951746" y="707241"/>
                      <a:pt x="1972735" y="700243"/>
                      <a:pt x="1986730" y="695580"/>
                    </a:cubicBezTo>
                    <a:cubicBezTo>
                      <a:pt x="1998391" y="690916"/>
                      <a:pt x="2073023" y="667593"/>
                      <a:pt x="2073023" y="662927"/>
                    </a:cubicBezTo>
                    <a:cubicBezTo>
                      <a:pt x="2075356" y="648934"/>
                      <a:pt x="2035707" y="637273"/>
                      <a:pt x="2038039" y="623280"/>
                    </a:cubicBezTo>
                    <a:cubicBezTo>
                      <a:pt x="2038039" y="620948"/>
                      <a:pt x="2082352" y="599957"/>
                      <a:pt x="2096345" y="588296"/>
                    </a:cubicBezTo>
                    <a:cubicBezTo>
                      <a:pt x="2154652" y="534653"/>
                      <a:pt x="2201297" y="397048"/>
                      <a:pt x="2152320" y="327080"/>
                    </a:cubicBezTo>
                    <a:cubicBezTo>
                      <a:pt x="2091682" y="240787"/>
                      <a:pt x="1893439" y="336410"/>
                      <a:pt x="1823471" y="378392"/>
                    </a:cubicBezTo>
                    <a:cubicBezTo>
                      <a:pt x="1755835" y="420371"/>
                      <a:pt x="1643886" y="527657"/>
                      <a:pt x="1566922" y="534653"/>
                    </a:cubicBezTo>
                    <a:cubicBezTo>
                      <a:pt x="1555260" y="550980"/>
                      <a:pt x="1562257" y="543982"/>
                      <a:pt x="1576250" y="546314"/>
                    </a:cubicBezTo>
                    <a:cubicBezTo>
                      <a:pt x="1618231" y="553312"/>
                      <a:pt x="1648551" y="553312"/>
                      <a:pt x="1688199" y="543982"/>
                    </a:cubicBezTo>
                    <a:cubicBezTo>
                      <a:pt x="1695196" y="543982"/>
                      <a:pt x="1741842" y="529989"/>
                      <a:pt x="1734844" y="522991"/>
                    </a:cubicBezTo>
                    <a:lnTo>
                      <a:pt x="1699860" y="527657"/>
                    </a:lnTo>
                    <a:cubicBezTo>
                      <a:pt x="1692863" y="522991"/>
                      <a:pt x="1772161" y="495005"/>
                      <a:pt x="1779158" y="490339"/>
                    </a:cubicBezTo>
                    <a:cubicBezTo>
                      <a:pt x="1788487" y="485675"/>
                      <a:pt x="1793151" y="471682"/>
                      <a:pt x="1797815" y="471682"/>
                    </a:cubicBezTo>
                    <a:cubicBezTo>
                      <a:pt x="1830468" y="450691"/>
                      <a:pt x="1851457" y="415707"/>
                      <a:pt x="1881778" y="392385"/>
                    </a:cubicBezTo>
                    <a:cubicBezTo>
                      <a:pt x="1923758" y="357401"/>
                      <a:pt x="2000723" y="324748"/>
                      <a:pt x="2054365" y="322417"/>
                    </a:cubicBezTo>
                    <a:cubicBezTo>
                      <a:pt x="2080021" y="322417"/>
                      <a:pt x="2103343" y="322417"/>
                      <a:pt x="2108007" y="350403"/>
                    </a:cubicBezTo>
                    <a:cubicBezTo>
                      <a:pt x="2098678" y="350403"/>
                      <a:pt x="2103343" y="336410"/>
                      <a:pt x="2094014" y="334078"/>
                    </a:cubicBezTo>
                    <a:cubicBezTo>
                      <a:pt x="2049700" y="317753"/>
                      <a:pt x="1984397" y="359732"/>
                      <a:pt x="1944748" y="378392"/>
                    </a:cubicBezTo>
                    <a:lnTo>
                      <a:pt x="1951746" y="362064"/>
                    </a:lnTo>
                    <a:cubicBezTo>
                      <a:pt x="1907432" y="385387"/>
                      <a:pt x="1881778" y="425037"/>
                      <a:pt x="1839796" y="453023"/>
                    </a:cubicBezTo>
                    <a:cubicBezTo>
                      <a:pt x="1839796" y="464684"/>
                      <a:pt x="1832799" y="469351"/>
                      <a:pt x="1823471" y="474014"/>
                    </a:cubicBezTo>
                    <a:cubicBezTo>
                      <a:pt x="1795484" y="495005"/>
                      <a:pt x="1779158" y="520659"/>
                      <a:pt x="1746505" y="534653"/>
                    </a:cubicBezTo>
                    <a:cubicBezTo>
                      <a:pt x="1627560" y="592959"/>
                      <a:pt x="1573918" y="553312"/>
                      <a:pt x="1459637" y="527657"/>
                    </a:cubicBezTo>
                    <a:cubicBezTo>
                      <a:pt x="1389669" y="511330"/>
                      <a:pt x="1268390" y="490339"/>
                      <a:pt x="1200756" y="506666"/>
                    </a:cubicBezTo>
                    <a:cubicBezTo>
                      <a:pt x="1116793" y="529989"/>
                      <a:pt x="997848" y="630275"/>
                      <a:pt x="1016506" y="725900"/>
                    </a:cubicBezTo>
                    <a:cubicBezTo>
                      <a:pt x="976857" y="700243"/>
                      <a:pt x="1000180" y="644271"/>
                      <a:pt x="1016506" y="609287"/>
                    </a:cubicBezTo>
                    <a:cubicBezTo>
                      <a:pt x="1063151" y="513662"/>
                      <a:pt x="1170436" y="446028"/>
                      <a:pt x="1280052" y="455355"/>
                    </a:cubicBezTo>
                    <a:lnTo>
                      <a:pt x="1231075" y="443694"/>
                    </a:lnTo>
                    <a:cubicBezTo>
                      <a:pt x="1161107" y="443694"/>
                      <a:pt x="1135452" y="469351"/>
                      <a:pt x="1088807" y="511330"/>
                    </a:cubicBezTo>
                    <a:cubicBezTo>
                      <a:pt x="1084142" y="515996"/>
                      <a:pt x="1074813" y="515996"/>
                      <a:pt x="1067816" y="520659"/>
                    </a:cubicBezTo>
                    <a:cubicBezTo>
                      <a:pt x="1053823" y="532321"/>
                      <a:pt x="1046825" y="555643"/>
                      <a:pt x="1028167" y="564973"/>
                    </a:cubicBezTo>
                    <a:cubicBezTo>
                      <a:pt x="1051490" y="508998"/>
                      <a:pt x="1133119" y="441362"/>
                      <a:pt x="1191426" y="434367"/>
                    </a:cubicBezTo>
                    <a:cubicBezTo>
                      <a:pt x="1224078" y="429700"/>
                      <a:pt x="1256729" y="436698"/>
                      <a:pt x="1287050" y="439030"/>
                    </a:cubicBezTo>
                    <a:cubicBezTo>
                      <a:pt x="1294046" y="439030"/>
                      <a:pt x="1305708" y="432032"/>
                      <a:pt x="1315036" y="434367"/>
                    </a:cubicBezTo>
                    <a:cubicBezTo>
                      <a:pt x="1333695" y="434367"/>
                      <a:pt x="1419988" y="481012"/>
                      <a:pt x="1445644" y="492673"/>
                    </a:cubicBezTo>
                    <a:cubicBezTo>
                      <a:pt x="1438647" y="464684"/>
                      <a:pt x="1475963" y="478678"/>
                      <a:pt x="1494621" y="474014"/>
                    </a:cubicBezTo>
                    <a:cubicBezTo>
                      <a:pt x="1536601" y="467016"/>
                      <a:pt x="1580915" y="450691"/>
                      <a:pt x="1583247" y="401714"/>
                    </a:cubicBezTo>
                    <a:cubicBezTo>
                      <a:pt x="1583247" y="397048"/>
                      <a:pt x="1578583" y="362064"/>
                      <a:pt x="1578583" y="359732"/>
                    </a:cubicBezTo>
                    <a:cubicBezTo>
                      <a:pt x="1578583" y="359732"/>
                      <a:pt x="1571585" y="359732"/>
                      <a:pt x="1569253" y="359732"/>
                    </a:cubicBezTo>
                    <a:cubicBezTo>
                      <a:pt x="1562257" y="352737"/>
                      <a:pt x="1604237" y="280435"/>
                      <a:pt x="1608902" y="261778"/>
                    </a:cubicBezTo>
                    <a:cubicBezTo>
                      <a:pt x="1620564" y="226794"/>
                      <a:pt x="1625228" y="189479"/>
                      <a:pt x="1625228" y="154495"/>
                    </a:cubicBezTo>
                    <a:cubicBezTo>
                      <a:pt x="1625228" y="154495"/>
                      <a:pt x="1627560" y="142833"/>
                      <a:pt x="1622895" y="142833"/>
                    </a:cubicBezTo>
                    <a:cubicBezTo>
                      <a:pt x="1594908" y="142833"/>
                      <a:pt x="1599573" y="191810"/>
                      <a:pt x="1592576" y="217465"/>
                    </a:cubicBezTo>
                    <a:cubicBezTo>
                      <a:pt x="1564589" y="315419"/>
                      <a:pt x="1471298" y="418039"/>
                      <a:pt x="1364014" y="420371"/>
                    </a:cubicBezTo>
                    <a:cubicBezTo>
                      <a:pt x="1329030" y="420371"/>
                      <a:pt x="1289381" y="399383"/>
                      <a:pt x="1254397" y="397048"/>
                    </a:cubicBezTo>
                    <a:cubicBezTo>
                      <a:pt x="1177433" y="390053"/>
                      <a:pt x="1114461" y="399383"/>
                      <a:pt x="1049158" y="439030"/>
                    </a:cubicBezTo>
                    <a:cubicBezTo>
                      <a:pt x="1016506" y="457689"/>
                      <a:pt x="962864" y="508998"/>
                      <a:pt x="932545" y="518328"/>
                    </a:cubicBezTo>
                    <a:cubicBezTo>
                      <a:pt x="925548" y="518328"/>
                      <a:pt x="920883" y="518328"/>
                      <a:pt x="923215" y="508998"/>
                    </a:cubicBezTo>
                    <a:cubicBezTo>
                      <a:pt x="937210" y="478678"/>
                      <a:pt x="1044493" y="408710"/>
                      <a:pt x="1084142" y="413376"/>
                    </a:cubicBezTo>
                    <a:cubicBezTo>
                      <a:pt x="1084142" y="401714"/>
                      <a:pt x="1060820" y="408710"/>
                      <a:pt x="1053823" y="408710"/>
                    </a:cubicBezTo>
                    <a:cubicBezTo>
                      <a:pt x="995516" y="420371"/>
                      <a:pt x="948871" y="462353"/>
                      <a:pt x="909222" y="504335"/>
                    </a:cubicBezTo>
                    <a:cubicBezTo>
                      <a:pt x="902226" y="511330"/>
                      <a:pt x="899893" y="522991"/>
                      <a:pt x="895228" y="527657"/>
                    </a:cubicBezTo>
                    <a:cubicBezTo>
                      <a:pt x="895228" y="527657"/>
                      <a:pt x="906889" y="527657"/>
                      <a:pt x="906889" y="529989"/>
                    </a:cubicBezTo>
                    <a:cubicBezTo>
                      <a:pt x="878903" y="595291"/>
                      <a:pt x="864909" y="690916"/>
                      <a:pt x="930212" y="739893"/>
                    </a:cubicBezTo>
                    <a:cubicBezTo>
                      <a:pt x="909222" y="641936"/>
                      <a:pt x="953534" y="520659"/>
                      <a:pt x="1051490" y="481012"/>
                    </a:cubicBezTo>
                    <a:cubicBezTo>
                      <a:pt x="981522" y="550980"/>
                      <a:pt x="923215" y="641936"/>
                      <a:pt x="948871" y="744557"/>
                    </a:cubicBezTo>
                    <a:cubicBezTo>
                      <a:pt x="881235" y="758550"/>
                      <a:pt x="855580" y="665259"/>
                      <a:pt x="864909" y="611618"/>
                    </a:cubicBezTo>
                    <a:cubicBezTo>
                      <a:pt x="864909" y="602289"/>
                      <a:pt x="895228" y="529989"/>
                      <a:pt x="897561" y="527657"/>
                    </a:cubicBezTo>
                    <a:cubicBezTo>
                      <a:pt x="890564" y="534653"/>
                      <a:pt x="878903" y="541650"/>
                      <a:pt x="871905" y="550980"/>
                    </a:cubicBezTo>
                    <a:cubicBezTo>
                      <a:pt x="818263" y="620948"/>
                      <a:pt x="787944" y="700243"/>
                      <a:pt x="869573" y="765548"/>
                    </a:cubicBezTo>
                    <a:cubicBezTo>
                      <a:pt x="780947" y="802863"/>
                      <a:pt x="689988" y="854175"/>
                      <a:pt x="645676" y="942799"/>
                    </a:cubicBezTo>
                    <a:lnTo>
                      <a:pt x="668999" y="952129"/>
                    </a:lnTo>
                    <a:cubicBezTo>
                      <a:pt x="662001" y="931138"/>
                      <a:pt x="727306" y="861170"/>
                      <a:pt x="741299" y="854175"/>
                    </a:cubicBezTo>
                    <a:cubicBezTo>
                      <a:pt x="769286" y="842513"/>
                      <a:pt x="717976" y="900820"/>
                      <a:pt x="715644" y="903152"/>
                    </a:cubicBezTo>
                    <a:cubicBezTo>
                      <a:pt x="685324" y="952129"/>
                      <a:pt x="680660" y="952129"/>
                      <a:pt x="645676" y="994111"/>
                    </a:cubicBezTo>
                    <a:cubicBezTo>
                      <a:pt x="554717" y="1099063"/>
                      <a:pt x="526730" y="1252992"/>
                      <a:pt x="571043" y="1385930"/>
                    </a:cubicBezTo>
                    <a:cubicBezTo>
                      <a:pt x="596698" y="1460564"/>
                      <a:pt x="645676" y="1488550"/>
                      <a:pt x="687657" y="1544525"/>
                    </a:cubicBezTo>
                    <a:cubicBezTo>
                      <a:pt x="724972" y="1593502"/>
                      <a:pt x="741299" y="1642479"/>
                      <a:pt x="794940" y="1684461"/>
                    </a:cubicBezTo>
                    <a:cubicBezTo>
                      <a:pt x="822928" y="1705452"/>
                      <a:pt x="874238" y="1724109"/>
                      <a:pt x="895228" y="1745100"/>
                    </a:cubicBezTo>
                    <a:cubicBezTo>
                      <a:pt x="909222" y="1759093"/>
                      <a:pt x="911554" y="1782415"/>
                      <a:pt x="920883" y="1798743"/>
                    </a:cubicBezTo>
                    <a:cubicBezTo>
                      <a:pt x="955867" y="1854715"/>
                      <a:pt x="995516" y="1852383"/>
                      <a:pt x="1035164" y="1892034"/>
                    </a:cubicBezTo>
                    <a:cubicBezTo>
                      <a:pt x="1044493" y="1901360"/>
                      <a:pt x="1049158" y="1913022"/>
                      <a:pt x="1058486" y="1920020"/>
                    </a:cubicBezTo>
                    <a:cubicBezTo>
                      <a:pt x="1081809" y="1943342"/>
                      <a:pt x="1177433" y="2027303"/>
                      <a:pt x="1184429" y="2048294"/>
                    </a:cubicBezTo>
                    <a:cubicBezTo>
                      <a:pt x="1189094" y="2064619"/>
                      <a:pt x="1205420" y="2164908"/>
                      <a:pt x="1200756" y="2176569"/>
                    </a:cubicBezTo>
                    <a:cubicBezTo>
                      <a:pt x="1086474" y="2330498"/>
                      <a:pt x="972194" y="2484427"/>
                      <a:pt x="815931" y="2596377"/>
                    </a:cubicBezTo>
                    <a:cubicBezTo>
                      <a:pt x="736634" y="2652352"/>
                      <a:pt x="692322" y="2640691"/>
                      <a:pt x="615356" y="2678007"/>
                    </a:cubicBezTo>
                    <a:cubicBezTo>
                      <a:pt x="575708" y="2696666"/>
                      <a:pt x="540724" y="2729315"/>
                      <a:pt x="505740" y="2750306"/>
                    </a:cubicBezTo>
                    <a:cubicBezTo>
                      <a:pt x="426443" y="2796952"/>
                      <a:pt x="333152" y="2820274"/>
                      <a:pt x="260852" y="2876249"/>
                    </a:cubicBezTo>
                    <a:lnTo>
                      <a:pt x="484749" y="2780627"/>
                    </a:lnTo>
                    <a:cubicBezTo>
                      <a:pt x="531395" y="2759636"/>
                      <a:pt x="571043" y="2717654"/>
                      <a:pt x="617689" y="2696666"/>
                    </a:cubicBezTo>
                    <a:cubicBezTo>
                      <a:pt x="662001" y="2678007"/>
                      <a:pt x="710979" y="2678007"/>
                      <a:pt x="752960" y="2659347"/>
                    </a:cubicBezTo>
                    <a:cubicBezTo>
                      <a:pt x="804270" y="2636025"/>
                      <a:pt x="892896" y="2549732"/>
                      <a:pt x="939541" y="2510084"/>
                    </a:cubicBezTo>
                    <a:cubicBezTo>
                      <a:pt x="993183" y="2463439"/>
                      <a:pt x="1044493" y="2409796"/>
                      <a:pt x="1100468" y="2363151"/>
                    </a:cubicBezTo>
                    <a:cubicBezTo>
                      <a:pt x="1105132" y="2358487"/>
                      <a:pt x="1137784" y="2332830"/>
                      <a:pt x="1140116" y="2337496"/>
                    </a:cubicBezTo>
                    <a:cubicBezTo>
                      <a:pt x="1126123" y="2430787"/>
                      <a:pt x="1130788" y="2526409"/>
                      <a:pt x="1128454" y="2622032"/>
                    </a:cubicBezTo>
                    <a:cubicBezTo>
                      <a:pt x="1121458" y="2948549"/>
                      <a:pt x="1100468" y="3272735"/>
                      <a:pt x="1189094" y="3589922"/>
                    </a:cubicBezTo>
                    <a:cubicBezTo>
                      <a:pt x="1254397" y="3820817"/>
                      <a:pt x="1345356" y="4070369"/>
                      <a:pt x="1433982" y="4291934"/>
                    </a:cubicBezTo>
                    <a:cubicBezTo>
                      <a:pt x="1443310" y="4312925"/>
                      <a:pt x="1475963" y="4408548"/>
                      <a:pt x="1492289" y="4415546"/>
                    </a:cubicBezTo>
                    <a:cubicBezTo>
                      <a:pt x="1503950" y="4422544"/>
                      <a:pt x="1517943" y="4415546"/>
                      <a:pt x="1524940" y="4408548"/>
                    </a:cubicBezTo>
                    <a:cubicBezTo>
                      <a:pt x="1529605" y="4403884"/>
                      <a:pt x="1569253" y="4336248"/>
                      <a:pt x="1576250" y="4322255"/>
                    </a:cubicBezTo>
                    <a:cubicBezTo>
                      <a:pt x="1660212" y="4172989"/>
                      <a:pt x="1746505" y="3993406"/>
                      <a:pt x="1821138" y="3837142"/>
                    </a:cubicBezTo>
                    <a:cubicBezTo>
                      <a:pt x="1872448" y="3732190"/>
                      <a:pt x="1905100" y="3610913"/>
                      <a:pt x="1944748" y="3501298"/>
                    </a:cubicBezTo>
                    <a:lnTo>
                      <a:pt x="1963407" y="3545609"/>
                    </a:lnTo>
                    <a:cubicBezTo>
                      <a:pt x="2061361" y="3648229"/>
                      <a:pt x="2070691" y="3785833"/>
                      <a:pt x="2126666" y="3911776"/>
                    </a:cubicBezTo>
                    <a:cubicBezTo>
                      <a:pt x="2161650" y="3988740"/>
                      <a:pt x="2203630" y="4063374"/>
                      <a:pt x="2238614" y="4145003"/>
                    </a:cubicBezTo>
                    <a:cubicBezTo>
                      <a:pt x="2275930" y="4231296"/>
                      <a:pt x="2299253" y="4324587"/>
                      <a:pt x="2334237" y="4408548"/>
                    </a:cubicBezTo>
                    <a:cubicBezTo>
                      <a:pt x="2341233" y="4427207"/>
                      <a:pt x="2385547" y="4518166"/>
                      <a:pt x="2394877" y="4529827"/>
                    </a:cubicBezTo>
                    <a:cubicBezTo>
                      <a:pt x="2408870" y="4546152"/>
                      <a:pt x="2429861" y="4550818"/>
                      <a:pt x="2443854" y="4564811"/>
                    </a:cubicBezTo>
                    <a:cubicBezTo>
                      <a:pt x="2448518" y="4564811"/>
                      <a:pt x="2455515" y="4576473"/>
                      <a:pt x="2464845" y="4576473"/>
                    </a:cubicBezTo>
                    <a:cubicBezTo>
                      <a:pt x="2474173" y="4576473"/>
                      <a:pt x="2478838" y="4564811"/>
                      <a:pt x="2478838" y="4564811"/>
                    </a:cubicBezTo>
                    <a:cubicBezTo>
                      <a:pt x="2474173" y="4555482"/>
                      <a:pt x="2483502" y="4541489"/>
                      <a:pt x="2483502" y="4536822"/>
                    </a:cubicBezTo>
                    <a:cubicBezTo>
                      <a:pt x="2483502" y="4492512"/>
                      <a:pt x="2478838" y="4401553"/>
                      <a:pt x="2471841" y="4354907"/>
                    </a:cubicBezTo>
                    <a:cubicBezTo>
                      <a:pt x="2462512" y="4287271"/>
                      <a:pt x="2457847" y="4289603"/>
                      <a:pt x="2401873" y="4259285"/>
                    </a:cubicBezTo>
                    <a:close/>
                    <a:moveTo>
                      <a:pt x="2177975" y="3244749"/>
                    </a:moveTo>
                    <a:cubicBezTo>
                      <a:pt x="2189636" y="3263405"/>
                      <a:pt x="2198966" y="3284396"/>
                      <a:pt x="2198966" y="3307719"/>
                    </a:cubicBezTo>
                    <a:lnTo>
                      <a:pt x="2147655" y="3209765"/>
                    </a:lnTo>
                    <a:cubicBezTo>
                      <a:pt x="2156985" y="3200435"/>
                      <a:pt x="2175643" y="3237751"/>
                      <a:pt x="2180308" y="3244749"/>
                    </a:cubicBezTo>
                    <a:close/>
                    <a:moveTo>
                      <a:pt x="1830468" y="2962542"/>
                    </a:moveTo>
                    <a:cubicBezTo>
                      <a:pt x="1830468" y="2962542"/>
                      <a:pt x="1830468" y="2969540"/>
                      <a:pt x="1828135" y="2967208"/>
                    </a:cubicBezTo>
                    <a:cubicBezTo>
                      <a:pt x="1790819" y="2960210"/>
                      <a:pt x="1807145" y="2939219"/>
                      <a:pt x="1830468" y="2962542"/>
                    </a:cubicBezTo>
                    <a:close/>
                    <a:moveTo>
                      <a:pt x="2152320" y="844845"/>
                    </a:moveTo>
                    <a:cubicBezTo>
                      <a:pt x="2152320" y="844845"/>
                      <a:pt x="2156985" y="879829"/>
                      <a:pt x="2154652" y="884493"/>
                    </a:cubicBezTo>
                    <a:lnTo>
                      <a:pt x="2101010" y="837847"/>
                    </a:lnTo>
                    <a:cubicBezTo>
                      <a:pt x="2110340" y="844845"/>
                      <a:pt x="2149989" y="842513"/>
                      <a:pt x="2152320" y="842513"/>
                    </a:cubicBezTo>
                    <a:close/>
                    <a:moveTo>
                      <a:pt x="2145324" y="683918"/>
                    </a:moveTo>
                    <a:cubicBezTo>
                      <a:pt x="2145324" y="714239"/>
                      <a:pt x="2135994" y="730564"/>
                      <a:pt x="2105675" y="723566"/>
                    </a:cubicBezTo>
                    <a:cubicBezTo>
                      <a:pt x="2098678" y="716570"/>
                      <a:pt x="2140659" y="676920"/>
                      <a:pt x="2145324" y="683918"/>
                    </a:cubicBezTo>
                    <a:close/>
                    <a:moveTo>
                      <a:pt x="1681202" y="695580"/>
                    </a:moveTo>
                    <a:lnTo>
                      <a:pt x="1842129" y="620948"/>
                    </a:lnTo>
                    <a:cubicBezTo>
                      <a:pt x="1804812" y="665259"/>
                      <a:pt x="1739509" y="693248"/>
                      <a:pt x="1681202" y="695580"/>
                    </a:cubicBezTo>
                    <a:close/>
                    <a:moveTo>
                      <a:pt x="1893439" y="511330"/>
                    </a:moveTo>
                    <a:cubicBezTo>
                      <a:pt x="1898103" y="557975"/>
                      <a:pt x="1716186" y="676920"/>
                      <a:pt x="1697528" y="665259"/>
                    </a:cubicBezTo>
                    <a:lnTo>
                      <a:pt x="1697528" y="653598"/>
                    </a:lnTo>
                    <a:cubicBezTo>
                      <a:pt x="1676537" y="665259"/>
                      <a:pt x="1655548" y="669925"/>
                      <a:pt x="1634557" y="674589"/>
                    </a:cubicBezTo>
                    <a:cubicBezTo>
                      <a:pt x="1627560" y="674589"/>
                      <a:pt x="1615899" y="681586"/>
                      <a:pt x="1618231" y="672257"/>
                    </a:cubicBezTo>
                    <a:cubicBezTo>
                      <a:pt x="1730180" y="648934"/>
                      <a:pt x="1802480" y="569637"/>
                      <a:pt x="1893439" y="511330"/>
                    </a:cubicBezTo>
                    <a:close/>
                    <a:moveTo>
                      <a:pt x="620020" y="1378935"/>
                    </a:moveTo>
                    <a:cubicBezTo>
                      <a:pt x="608359" y="1348614"/>
                      <a:pt x="603694" y="1318294"/>
                      <a:pt x="606027" y="1285644"/>
                    </a:cubicBezTo>
                    <a:lnTo>
                      <a:pt x="629350" y="1395260"/>
                    </a:lnTo>
                    <a:cubicBezTo>
                      <a:pt x="622354" y="1395260"/>
                      <a:pt x="622354" y="1385930"/>
                      <a:pt x="620020" y="1378935"/>
                    </a:cubicBezTo>
                    <a:close/>
                    <a:moveTo>
                      <a:pt x="1193759" y="1047751"/>
                    </a:moveTo>
                    <a:lnTo>
                      <a:pt x="1182098" y="1073406"/>
                    </a:lnTo>
                    <a:cubicBezTo>
                      <a:pt x="1191426" y="1075740"/>
                      <a:pt x="1186761" y="1050083"/>
                      <a:pt x="1198422" y="1061744"/>
                    </a:cubicBezTo>
                    <a:cubicBezTo>
                      <a:pt x="1198422" y="1061744"/>
                      <a:pt x="1214749" y="1110724"/>
                      <a:pt x="1214749" y="1120051"/>
                    </a:cubicBezTo>
                    <a:lnTo>
                      <a:pt x="1186761" y="1082735"/>
                    </a:lnTo>
                    <a:cubicBezTo>
                      <a:pt x="1191426" y="1096728"/>
                      <a:pt x="1226410" y="1164365"/>
                      <a:pt x="1221745" y="1171363"/>
                    </a:cubicBezTo>
                    <a:cubicBezTo>
                      <a:pt x="1207752" y="1187687"/>
                      <a:pt x="1196091" y="1134047"/>
                      <a:pt x="1196091" y="1131712"/>
                    </a:cubicBezTo>
                    <a:cubicBezTo>
                      <a:pt x="1184429" y="1103726"/>
                      <a:pt x="1156442" y="1045420"/>
                      <a:pt x="1154110" y="1019765"/>
                    </a:cubicBezTo>
                    <a:cubicBezTo>
                      <a:pt x="1154110" y="1008104"/>
                      <a:pt x="1158775" y="1008104"/>
                      <a:pt x="1165772" y="1012767"/>
                    </a:cubicBezTo>
                    <a:cubicBezTo>
                      <a:pt x="1177433" y="1022097"/>
                      <a:pt x="1170436" y="1036090"/>
                      <a:pt x="1172768" y="1038422"/>
                    </a:cubicBezTo>
                    <a:cubicBezTo>
                      <a:pt x="1177433" y="1040756"/>
                      <a:pt x="1189094" y="1038422"/>
                      <a:pt x="1196091" y="1047751"/>
                    </a:cubicBezTo>
                    <a:close/>
                    <a:moveTo>
                      <a:pt x="1256729" y="511330"/>
                    </a:moveTo>
                    <a:cubicBezTo>
                      <a:pt x="1226410" y="534653"/>
                      <a:pt x="1191426" y="548646"/>
                      <a:pt x="1158775" y="571968"/>
                    </a:cubicBezTo>
                    <a:cubicBezTo>
                      <a:pt x="1126123" y="597625"/>
                      <a:pt x="1107465" y="620948"/>
                      <a:pt x="1079477" y="648934"/>
                    </a:cubicBezTo>
                    <a:cubicBezTo>
                      <a:pt x="1072481" y="655932"/>
                      <a:pt x="1070148" y="662927"/>
                      <a:pt x="1060820" y="660595"/>
                    </a:cubicBezTo>
                    <a:cubicBezTo>
                      <a:pt x="1091139" y="585964"/>
                      <a:pt x="1179765" y="527657"/>
                      <a:pt x="1256729" y="511330"/>
                    </a:cubicBezTo>
                    <a:close/>
                    <a:moveTo>
                      <a:pt x="1009509" y="844845"/>
                    </a:moveTo>
                    <a:cubicBezTo>
                      <a:pt x="1014174" y="863502"/>
                      <a:pt x="993183" y="854175"/>
                      <a:pt x="979190" y="856506"/>
                    </a:cubicBezTo>
                    <a:cubicBezTo>
                      <a:pt x="911554" y="879829"/>
                      <a:pt x="834589" y="954461"/>
                      <a:pt x="785612" y="1008104"/>
                    </a:cubicBezTo>
                    <a:cubicBezTo>
                      <a:pt x="769286" y="1026760"/>
                      <a:pt x="752960" y="1057081"/>
                      <a:pt x="736634" y="1073406"/>
                    </a:cubicBezTo>
                    <a:cubicBezTo>
                      <a:pt x="715644" y="1094397"/>
                      <a:pt x="715644" y="1078072"/>
                      <a:pt x="724972" y="1057081"/>
                    </a:cubicBezTo>
                    <a:cubicBezTo>
                      <a:pt x="757625" y="989445"/>
                      <a:pt x="867242" y="896154"/>
                      <a:pt x="934877" y="863502"/>
                    </a:cubicBezTo>
                    <a:cubicBezTo>
                      <a:pt x="958199" y="851840"/>
                      <a:pt x="983855" y="842513"/>
                      <a:pt x="1011841" y="844845"/>
                    </a:cubicBezTo>
                    <a:close/>
                    <a:moveTo>
                      <a:pt x="876570" y="781872"/>
                    </a:moveTo>
                    <a:cubicBezTo>
                      <a:pt x="876570" y="809861"/>
                      <a:pt x="848582" y="800532"/>
                      <a:pt x="829925" y="807529"/>
                    </a:cubicBezTo>
                    <a:cubicBezTo>
                      <a:pt x="801937" y="819191"/>
                      <a:pt x="778614" y="844845"/>
                      <a:pt x="748295" y="849509"/>
                    </a:cubicBezTo>
                    <a:cubicBezTo>
                      <a:pt x="757625" y="828518"/>
                      <a:pt x="860244" y="767879"/>
                      <a:pt x="874238" y="779541"/>
                    </a:cubicBezTo>
                    <a:close/>
                    <a:moveTo>
                      <a:pt x="771618" y="947465"/>
                    </a:moveTo>
                    <a:cubicBezTo>
                      <a:pt x="813598" y="903152"/>
                      <a:pt x="881235" y="849509"/>
                      <a:pt x="941873" y="837847"/>
                    </a:cubicBezTo>
                    <a:lnTo>
                      <a:pt x="855580" y="893822"/>
                    </a:lnTo>
                    <a:cubicBezTo>
                      <a:pt x="820596" y="919477"/>
                      <a:pt x="792609" y="954461"/>
                      <a:pt x="759956" y="982449"/>
                    </a:cubicBezTo>
                    <a:cubicBezTo>
                      <a:pt x="752960" y="987113"/>
                      <a:pt x="750628" y="996443"/>
                      <a:pt x="738967" y="994111"/>
                    </a:cubicBezTo>
                    <a:cubicBezTo>
                      <a:pt x="734302" y="989445"/>
                      <a:pt x="766953" y="952129"/>
                      <a:pt x="771618" y="947465"/>
                    </a:cubicBezTo>
                    <a:close/>
                    <a:moveTo>
                      <a:pt x="736634" y="998774"/>
                    </a:moveTo>
                    <a:lnTo>
                      <a:pt x="722641" y="1026760"/>
                    </a:lnTo>
                    <a:cubicBezTo>
                      <a:pt x="706315" y="1019765"/>
                      <a:pt x="729637" y="1001106"/>
                      <a:pt x="736634" y="998774"/>
                    </a:cubicBezTo>
                    <a:close/>
                    <a:moveTo>
                      <a:pt x="648008" y="1448903"/>
                    </a:moveTo>
                    <a:cubicBezTo>
                      <a:pt x="643343" y="1439573"/>
                      <a:pt x="655004" y="1437242"/>
                      <a:pt x="659669" y="1441905"/>
                    </a:cubicBezTo>
                    <a:cubicBezTo>
                      <a:pt x="668999" y="1448903"/>
                      <a:pt x="692322" y="1518871"/>
                      <a:pt x="694653" y="1532864"/>
                    </a:cubicBezTo>
                    <a:lnTo>
                      <a:pt x="650340" y="1448903"/>
                    </a:lnTo>
                    <a:close/>
                    <a:moveTo>
                      <a:pt x="703983" y="1490882"/>
                    </a:moveTo>
                    <a:lnTo>
                      <a:pt x="692322" y="1474557"/>
                    </a:lnTo>
                    <a:cubicBezTo>
                      <a:pt x="638678" y="1276315"/>
                      <a:pt x="724972" y="1099063"/>
                      <a:pt x="876570" y="973120"/>
                    </a:cubicBezTo>
                    <a:cubicBezTo>
                      <a:pt x="885899" y="966122"/>
                      <a:pt x="906889" y="954461"/>
                      <a:pt x="916219" y="949797"/>
                    </a:cubicBezTo>
                    <a:cubicBezTo>
                      <a:pt x="827593" y="1026760"/>
                      <a:pt x="766953" y="1131712"/>
                      <a:pt x="731969" y="1243662"/>
                    </a:cubicBezTo>
                    <a:cubicBezTo>
                      <a:pt x="722641" y="1271648"/>
                      <a:pt x="703983" y="1336953"/>
                      <a:pt x="703983" y="1364939"/>
                    </a:cubicBezTo>
                    <a:lnTo>
                      <a:pt x="703983" y="1490882"/>
                    </a:lnTo>
                    <a:close/>
                    <a:moveTo>
                      <a:pt x="811267" y="1544525"/>
                    </a:moveTo>
                    <a:cubicBezTo>
                      <a:pt x="792609" y="1544525"/>
                      <a:pt x="797274" y="1453566"/>
                      <a:pt x="801937" y="1437242"/>
                    </a:cubicBezTo>
                    <a:cubicBezTo>
                      <a:pt x="804270" y="1427912"/>
                      <a:pt x="797274" y="1420914"/>
                      <a:pt x="813598" y="1423246"/>
                    </a:cubicBezTo>
                    <a:cubicBezTo>
                      <a:pt x="799605" y="1455898"/>
                      <a:pt x="813598" y="1490882"/>
                      <a:pt x="813598" y="1523534"/>
                    </a:cubicBezTo>
                    <a:cubicBezTo>
                      <a:pt x="813598" y="1528198"/>
                      <a:pt x="820596" y="1544525"/>
                      <a:pt x="808935" y="1544525"/>
                    </a:cubicBezTo>
                    <a:close/>
                    <a:moveTo>
                      <a:pt x="792609" y="1343951"/>
                    </a:moveTo>
                    <a:cubicBezTo>
                      <a:pt x="773951" y="1411584"/>
                      <a:pt x="762290" y="1479221"/>
                      <a:pt x="766953" y="1549189"/>
                    </a:cubicBezTo>
                    <a:cubicBezTo>
                      <a:pt x="766953" y="1565516"/>
                      <a:pt x="778614" y="1581841"/>
                      <a:pt x="776283" y="1598166"/>
                    </a:cubicBezTo>
                    <a:cubicBezTo>
                      <a:pt x="755292" y="1574843"/>
                      <a:pt x="736634" y="1546857"/>
                      <a:pt x="731969" y="1514205"/>
                    </a:cubicBezTo>
                    <a:cubicBezTo>
                      <a:pt x="724972" y="1439573"/>
                      <a:pt x="731969" y="1334621"/>
                      <a:pt x="755292" y="1262322"/>
                    </a:cubicBezTo>
                    <a:cubicBezTo>
                      <a:pt x="797274" y="1129381"/>
                      <a:pt x="927880" y="1026760"/>
                      <a:pt x="1046825" y="966122"/>
                    </a:cubicBezTo>
                    <a:lnTo>
                      <a:pt x="913887" y="1066411"/>
                    </a:lnTo>
                    <a:cubicBezTo>
                      <a:pt x="883566" y="1092065"/>
                      <a:pt x="811267" y="1164365"/>
                      <a:pt x="799605" y="1199349"/>
                    </a:cubicBezTo>
                    <a:cubicBezTo>
                      <a:pt x="787944" y="1234333"/>
                      <a:pt x="815931" y="1222671"/>
                      <a:pt x="820596" y="1229669"/>
                    </a:cubicBezTo>
                    <a:cubicBezTo>
                      <a:pt x="827593" y="1238999"/>
                      <a:pt x="792609" y="1322960"/>
                      <a:pt x="787944" y="1341616"/>
                    </a:cubicBezTo>
                    <a:close/>
                    <a:moveTo>
                      <a:pt x="1790819" y="2929893"/>
                    </a:moveTo>
                    <a:cubicBezTo>
                      <a:pt x="1790819" y="2929893"/>
                      <a:pt x="1804812" y="2950881"/>
                      <a:pt x="1802480" y="2953215"/>
                    </a:cubicBezTo>
                    <a:cubicBezTo>
                      <a:pt x="1800148" y="2955547"/>
                      <a:pt x="1783822" y="2936888"/>
                      <a:pt x="1779158" y="2932224"/>
                    </a:cubicBezTo>
                    <a:cubicBezTo>
                      <a:pt x="1779158" y="2927558"/>
                      <a:pt x="1788487" y="2927558"/>
                      <a:pt x="1790819" y="2929893"/>
                    </a:cubicBezTo>
                    <a:close/>
                    <a:moveTo>
                      <a:pt x="1692863" y="2883247"/>
                    </a:moveTo>
                    <a:lnTo>
                      <a:pt x="1506282" y="2981201"/>
                    </a:lnTo>
                    <a:cubicBezTo>
                      <a:pt x="1492289" y="2981201"/>
                      <a:pt x="1485292" y="2953215"/>
                      <a:pt x="1478294" y="2941554"/>
                    </a:cubicBezTo>
                    <a:cubicBezTo>
                      <a:pt x="1475963" y="2936888"/>
                      <a:pt x="1464301" y="2936888"/>
                      <a:pt x="1464301" y="2932224"/>
                    </a:cubicBezTo>
                    <a:cubicBezTo>
                      <a:pt x="1464301" y="2908902"/>
                      <a:pt x="1552927" y="2841265"/>
                      <a:pt x="1566922" y="2815611"/>
                    </a:cubicBezTo>
                    <a:cubicBezTo>
                      <a:pt x="1615899" y="2801618"/>
                      <a:pt x="1662544" y="2852927"/>
                      <a:pt x="1695196" y="2885579"/>
                    </a:cubicBezTo>
                    <a:close/>
                    <a:moveTo>
                      <a:pt x="1557592" y="3240082"/>
                    </a:moveTo>
                    <a:cubicBezTo>
                      <a:pt x="1550596" y="3240082"/>
                      <a:pt x="1552927" y="3221426"/>
                      <a:pt x="1543599" y="3221426"/>
                    </a:cubicBezTo>
                    <a:lnTo>
                      <a:pt x="1531938" y="3237751"/>
                    </a:lnTo>
                    <a:lnTo>
                      <a:pt x="1405995" y="3053501"/>
                    </a:lnTo>
                    <a:cubicBezTo>
                      <a:pt x="1468966" y="3039508"/>
                      <a:pt x="1536601" y="3023183"/>
                      <a:pt x="1592576" y="2997526"/>
                    </a:cubicBezTo>
                    <a:cubicBezTo>
                      <a:pt x="1601906" y="2992863"/>
                      <a:pt x="1641553" y="2964877"/>
                      <a:pt x="1646218" y="2967208"/>
                    </a:cubicBezTo>
                    <a:cubicBezTo>
                      <a:pt x="1653215" y="2974203"/>
                      <a:pt x="1618231" y="3027847"/>
                      <a:pt x="1613567" y="3039508"/>
                    </a:cubicBezTo>
                    <a:cubicBezTo>
                      <a:pt x="1599573" y="3079155"/>
                      <a:pt x="1583247" y="3135130"/>
                      <a:pt x="1578583" y="3177112"/>
                    </a:cubicBezTo>
                    <a:cubicBezTo>
                      <a:pt x="1576250" y="3195769"/>
                      <a:pt x="1590244" y="3240082"/>
                      <a:pt x="1559924" y="3237751"/>
                    </a:cubicBezTo>
                    <a:close/>
                    <a:moveTo>
                      <a:pt x="1207752" y="2290851"/>
                    </a:moveTo>
                    <a:cubicBezTo>
                      <a:pt x="1228743" y="2372480"/>
                      <a:pt x="1242736" y="2454110"/>
                      <a:pt x="1287050" y="2528741"/>
                    </a:cubicBezTo>
                    <a:cubicBezTo>
                      <a:pt x="1336027" y="2608039"/>
                      <a:pt x="1457305" y="2733982"/>
                      <a:pt x="1531938" y="2789957"/>
                    </a:cubicBezTo>
                    <a:cubicBezTo>
                      <a:pt x="1536601" y="2794620"/>
                      <a:pt x="1543599" y="2794620"/>
                      <a:pt x="1550596" y="2796952"/>
                    </a:cubicBezTo>
                    <a:cubicBezTo>
                      <a:pt x="1552927" y="2806281"/>
                      <a:pt x="1550596" y="2806281"/>
                      <a:pt x="1545931" y="2810945"/>
                    </a:cubicBezTo>
                    <a:cubicBezTo>
                      <a:pt x="1529605" y="2834267"/>
                      <a:pt x="1494621" y="2859925"/>
                      <a:pt x="1473631" y="2883247"/>
                    </a:cubicBezTo>
                    <a:cubicBezTo>
                      <a:pt x="1412991" y="2953215"/>
                      <a:pt x="1340692" y="3060499"/>
                      <a:pt x="1270724" y="3116474"/>
                    </a:cubicBezTo>
                    <a:cubicBezTo>
                      <a:pt x="1266059" y="3121137"/>
                      <a:pt x="1263727" y="3128135"/>
                      <a:pt x="1254397" y="3125801"/>
                    </a:cubicBezTo>
                    <a:cubicBezTo>
                      <a:pt x="1252066" y="3083822"/>
                      <a:pt x="1228743" y="3037176"/>
                      <a:pt x="1226410" y="2997526"/>
                    </a:cubicBezTo>
                    <a:cubicBezTo>
                      <a:pt x="1217082" y="2897240"/>
                      <a:pt x="1249733" y="2780627"/>
                      <a:pt x="1242736" y="2675675"/>
                    </a:cubicBezTo>
                    <a:cubicBezTo>
                      <a:pt x="1235740" y="2566057"/>
                      <a:pt x="1193759" y="2440116"/>
                      <a:pt x="1196091" y="2330498"/>
                    </a:cubicBezTo>
                    <a:cubicBezTo>
                      <a:pt x="1196091" y="2318837"/>
                      <a:pt x="1200756" y="2302512"/>
                      <a:pt x="1210084" y="2293183"/>
                    </a:cubicBezTo>
                    <a:close/>
                    <a:moveTo>
                      <a:pt x="1319701" y="3811488"/>
                    </a:moveTo>
                    <a:cubicBezTo>
                      <a:pt x="1315036" y="3820817"/>
                      <a:pt x="1315036" y="3827815"/>
                      <a:pt x="1301043" y="3825481"/>
                    </a:cubicBezTo>
                    <a:cubicBezTo>
                      <a:pt x="1275388" y="3708867"/>
                      <a:pt x="1219413" y="3599252"/>
                      <a:pt x="1184429" y="3484970"/>
                    </a:cubicBezTo>
                    <a:cubicBezTo>
                      <a:pt x="1175100" y="3449986"/>
                      <a:pt x="1156442" y="3384685"/>
                      <a:pt x="1151777" y="3352032"/>
                    </a:cubicBezTo>
                    <a:cubicBezTo>
                      <a:pt x="1151777" y="3340371"/>
                      <a:pt x="1158775" y="3340371"/>
                      <a:pt x="1163438" y="3342703"/>
                    </a:cubicBezTo>
                    <a:cubicBezTo>
                      <a:pt x="1165772" y="3345034"/>
                      <a:pt x="1175100" y="3398678"/>
                      <a:pt x="1179765" y="3410339"/>
                    </a:cubicBezTo>
                    <a:cubicBezTo>
                      <a:pt x="1184429" y="3424332"/>
                      <a:pt x="1186761" y="3422000"/>
                      <a:pt x="1186761" y="3410339"/>
                    </a:cubicBezTo>
                    <a:cubicBezTo>
                      <a:pt x="1184429" y="3356696"/>
                      <a:pt x="1156442" y="3296057"/>
                      <a:pt x="1147114" y="3242414"/>
                    </a:cubicBezTo>
                    <a:cubicBezTo>
                      <a:pt x="1123791" y="3095483"/>
                      <a:pt x="1149445" y="2920563"/>
                      <a:pt x="1140116" y="2768966"/>
                    </a:cubicBezTo>
                    <a:lnTo>
                      <a:pt x="1200756" y="3027847"/>
                    </a:lnTo>
                    <a:cubicBezTo>
                      <a:pt x="1207752" y="3051169"/>
                      <a:pt x="1233406" y="3146792"/>
                      <a:pt x="1249733" y="3156121"/>
                    </a:cubicBezTo>
                    <a:cubicBezTo>
                      <a:pt x="1263727" y="3165451"/>
                      <a:pt x="1287050" y="3125801"/>
                      <a:pt x="1296378" y="3116474"/>
                    </a:cubicBezTo>
                    <a:cubicBezTo>
                      <a:pt x="1317369" y="3093151"/>
                      <a:pt x="1340692" y="3069829"/>
                      <a:pt x="1366346" y="3051169"/>
                    </a:cubicBezTo>
                    <a:cubicBezTo>
                      <a:pt x="1368679" y="3097815"/>
                      <a:pt x="1510947" y="3240082"/>
                      <a:pt x="1510947" y="3265737"/>
                    </a:cubicBezTo>
                    <a:cubicBezTo>
                      <a:pt x="1510947" y="3275066"/>
                      <a:pt x="1489956" y="3296057"/>
                      <a:pt x="1485292" y="3310050"/>
                    </a:cubicBezTo>
                    <a:cubicBezTo>
                      <a:pt x="1440979" y="3408007"/>
                      <a:pt x="1403663" y="3529284"/>
                      <a:pt x="1371011" y="3631904"/>
                    </a:cubicBezTo>
                    <a:cubicBezTo>
                      <a:pt x="1357018" y="3680881"/>
                      <a:pt x="1340692" y="3774172"/>
                      <a:pt x="1322034" y="3811488"/>
                    </a:cubicBezTo>
                    <a:close/>
                    <a:moveTo>
                      <a:pt x="1508615" y="3303055"/>
                    </a:moveTo>
                    <a:lnTo>
                      <a:pt x="1480628" y="3382350"/>
                    </a:lnTo>
                    <a:lnTo>
                      <a:pt x="1433982" y="3484970"/>
                    </a:lnTo>
                    <a:cubicBezTo>
                      <a:pt x="1440979" y="3445323"/>
                      <a:pt x="1459637" y="3412671"/>
                      <a:pt x="1473631" y="3375355"/>
                    </a:cubicBezTo>
                    <a:cubicBezTo>
                      <a:pt x="1482959" y="3352032"/>
                      <a:pt x="1485292" y="3317048"/>
                      <a:pt x="1508615" y="3300721"/>
                    </a:cubicBezTo>
                    <a:close/>
                    <a:moveTo>
                      <a:pt x="1457305" y="4151998"/>
                    </a:moveTo>
                    <a:cubicBezTo>
                      <a:pt x="1450308" y="4151998"/>
                      <a:pt x="1447975" y="4126344"/>
                      <a:pt x="1445644" y="4119349"/>
                    </a:cubicBezTo>
                    <a:cubicBezTo>
                      <a:pt x="1433982" y="4016728"/>
                      <a:pt x="1431649" y="3907110"/>
                      <a:pt x="1459637" y="3806824"/>
                    </a:cubicBezTo>
                    <a:lnTo>
                      <a:pt x="1508615" y="3736856"/>
                    </a:lnTo>
                    <a:cubicBezTo>
                      <a:pt x="1473631" y="3872126"/>
                      <a:pt x="1466633" y="4012062"/>
                      <a:pt x="1457305" y="4149667"/>
                    </a:cubicBezTo>
                    <a:close/>
                    <a:moveTo>
                      <a:pt x="1513278" y="3900115"/>
                    </a:moveTo>
                    <a:cubicBezTo>
                      <a:pt x="1506282" y="3909445"/>
                      <a:pt x="1503950" y="3900115"/>
                      <a:pt x="1501617" y="3890785"/>
                    </a:cubicBezTo>
                    <a:cubicBezTo>
                      <a:pt x="1492289" y="3827815"/>
                      <a:pt x="1527273" y="3748518"/>
                      <a:pt x="1538934" y="3687879"/>
                    </a:cubicBezTo>
                    <a:lnTo>
                      <a:pt x="1576250" y="3589922"/>
                    </a:lnTo>
                    <a:lnTo>
                      <a:pt x="1513278" y="3900115"/>
                    </a:lnTo>
                    <a:close/>
                    <a:moveTo>
                      <a:pt x="1608902" y="3405673"/>
                    </a:moveTo>
                    <a:cubicBezTo>
                      <a:pt x="1604237" y="3419669"/>
                      <a:pt x="1594908" y="3431330"/>
                      <a:pt x="1590244" y="3442991"/>
                    </a:cubicBezTo>
                    <a:cubicBezTo>
                      <a:pt x="1566922" y="3510625"/>
                      <a:pt x="1543599" y="3582927"/>
                      <a:pt x="1510947" y="3645897"/>
                    </a:cubicBezTo>
                    <a:cubicBezTo>
                      <a:pt x="1506282" y="3631904"/>
                      <a:pt x="1510947" y="3622575"/>
                      <a:pt x="1489956" y="3631904"/>
                    </a:cubicBezTo>
                    <a:cubicBezTo>
                      <a:pt x="1471298" y="3641234"/>
                      <a:pt x="1464301" y="3692543"/>
                      <a:pt x="1454972" y="3713534"/>
                    </a:cubicBezTo>
                    <a:cubicBezTo>
                      <a:pt x="1452640" y="3722863"/>
                      <a:pt x="1459637" y="3729858"/>
                      <a:pt x="1443310" y="3727527"/>
                    </a:cubicBezTo>
                    <a:cubicBezTo>
                      <a:pt x="1452640" y="3706536"/>
                      <a:pt x="1447975" y="3685545"/>
                      <a:pt x="1450308" y="3662222"/>
                    </a:cubicBezTo>
                    <a:cubicBezTo>
                      <a:pt x="1452640" y="3643566"/>
                      <a:pt x="1478294" y="3561936"/>
                      <a:pt x="1475963" y="3554938"/>
                    </a:cubicBezTo>
                    <a:cubicBezTo>
                      <a:pt x="1471298" y="3547943"/>
                      <a:pt x="1457305" y="3538614"/>
                      <a:pt x="1450308" y="3543277"/>
                    </a:cubicBezTo>
                    <a:cubicBezTo>
                      <a:pt x="1443310" y="3547943"/>
                      <a:pt x="1419988" y="3662222"/>
                      <a:pt x="1405995" y="3669220"/>
                    </a:cubicBezTo>
                    <a:cubicBezTo>
                      <a:pt x="1396665" y="3669220"/>
                      <a:pt x="1396665" y="3669220"/>
                      <a:pt x="1396665" y="3659890"/>
                    </a:cubicBezTo>
                    <a:cubicBezTo>
                      <a:pt x="1419988" y="3568931"/>
                      <a:pt x="1464301" y="3445323"/>
                      <a:pt x="1503950" y="3359027"/>
                    </a:cubicBezTo>
                    <a:cubicBezTo>
                      <a:pt x="1510947" y="3345034"/>
                      <a:pt x="1531938" y="3293726"/>
                      <a:pt x="1541266" y="3286728"/>
                    </a:cubicBezTo>
                    <a:cubicBezTo>
                      <a:pt x="1550596" y="3279733"/>
                      <a:pt x="1622895" y="3263405"/>
                      <a:pt x="1627560" y="3265737"/>
                    </a:cubicBezTo>
                    <a:cubicBezTo>
                      <a:pt x="1632225" y="3270403"/>
                      <a:pt x="1611234" y="3389348"/>
                      <a:pt x="1608902" y="3403341"/>
                    </a:cubicBezTo>
                    <a:close/>
                    <a:moveTo>
                      <a:pt x="1611234" y="3223758"/>
                    </a:moveTo>
                    <a:cubicBezTo>
                      <a:pt x="1611234" y="3233087"/>
                      <a:pt x="1615899" y="3233087"/>
                      <a:pt x="1599573" y="3233087"/>
                    </a:cubicBezTo>
                    <a:cubicBezTo>
                      <a:pt x="1587911" y="3118806"/>
                      <a:pt x="1641553" y="3032510"/>
                      <a:pt x="1702193" y="2943886"/>
                    </a:cubicBezTo>
                    <a:cubicBezTo>
                      <a:pt x="1709189" y="2934556"/>
                      <a:pt x="1716186" y="2911233"/>
                      <a:pt x="1730180" y="2913565"/>
                    </a:cubicBezTo>
                    <a:cubicBezTo>
                      <a:pt x="1713854" y="2976538"/>
                      <a:pt x="1671874" y="3027847"/>
                      <a:pt x="1646218" y="3086153"/>
                    </a:cubicBezTo>
                    <a:cubicBezTo>
                      <a:pt x="1625228" y="3137462"/>
                      <a:pt x="1618231" y="3172446"/>
                      <a:pt x="1608902" y="3226089"/>
                    </a:cubicBezTo>
                    <a:close/>
                    <a:moveTo>
                      <a:pt x="2038039" y="3083822"/>
                    </a:moveTo>
                    <a:cubicBezTo>
                      <a:pt x="2049700" y="3088485"/>
                      <a:pt x="2054365" y="3107144"/>
                      <a:pt x="2056698" y="3118806"/>
                    </a:cubicBezTo>
                    <a:cubicBezTo>
                      <a:pt x="2066026" y="3142128"/>
                      <a:pt x="2101010" y="3247080"/>
                      <a:pt x="2098678" y="3263405"/>
                    </a:cubicBezTo>
                    <a:cubicBezTo>
                      <a:pt x="2096345" y="3270403"/>
                      <a:pt x="2091682" y="3277398"/>
                      <a:pt x="2087017" y="3282064"/>
                    </a:cubicBezTo>
                    <a:cubicBezTo>
                      <a:pt x="2068359" y="3303055"/>
                      <a:pt x="2031042" y="3326378"/>
                      <a:pt x="2012384" y="3352032"/>
                    </a:cubicBezTo>
                    <a:lnTo>
                      <a:pt x="1970404" y="3410339"/>
                    </a:lnTo>
                    <a:lnTo>
                      <a:pt x="2040372" y="3083822"/>
                    </a:lnTo>
                    <a:close/>
                    <a:moveTo>
                      <a:pt x="2814685" y="739893"/>
                    </a:moveTo>
                    <a:cubicBezTo>
                      <a:pt x="2796025" y="770211"/>
                      <a:pt x="2772703" y="826186"/>
                      <a:pt x="2777368" y="861170"/>
                    </a:cubicBezTo>
                    <a:cubicBezTo>
                      <a:pt x="2779701" y="882161"/>
                      <a:pt x="2786697" y="886824"/>
                      <a:pt x="2789029" y="896154"/>
                    </a:cubicBezTo>
                    <a:cubicBezTo>
                      <a:pt x="2800690" y="940468"/>
                      <a:pt x="2810020" y="989445"/>
                      <a:pt x="2817016" y="1033758"/>
                    </a:cubicBezTo>
                    <a:cubicBezTo>
                      <a:pt x="2819348" y="1047751"/>
                      <a:pt x="2826346" y="1087402"/>
                      <a:pt x="2805355" y="1092065"/>
                    </a:cubicBezTo>
                    <a:cubicBezTo>
                      <a:pt x="2798359" y="1047751"/>
                      <a:pt x="2796025" y="994111"/>
                      <a:pt x="2770371" y="954461"/>
                    </a:cubicBezTo>
                    <a:cubicBezTo>
                      <a:pt x="2770371" y="945131"/>
                      <a:pt x="2768039" y="931138"/>
                      <a:pt x="2765706" y="921808"/>
                    </a:cubicBezTo>
                    <a:cubicBezTo>
                      <a:pt x="2763375" y="912481"/>
                      <a:pt x="2770371" y="905484"/>
                      <a:pt x="2754045" y="907815"/>
                    </a:cubicBezTo>
                    <a:lnTo>
                      <a:pt x="2742384" y="1059413"/>
                    </a:lnTo>
                    <a:cubicBezTo>
                      <a:pt x="2742384" y="1073406"/>
                      <a:pt x="2733055" y="1078072"/>
                      <a:pt x="2719061" y="1080404"/>
                    </a:cubicBezTo>
                    <a:cubicBezTo>
                      <a:pt x="2719061" y="1052418"/>
                      <a:pt x="2719061" y="1024429"/>
                      <a:pt x="2719061" y="996443"/>
                    </a:cubicBezTo>
                    <a:cubicBezTo>
                      <a:pt x="2721394" y="956792"/>
                      <a:pt x="2744717" y="884493"/>
                      <a:pt x="2742384" y="851840"/>
                    </a:cubicBezTo>
                    <a:cubicBezTo>
                      <a:pt x="2742384" y="819191"/>
                      <a:pt x="2670084" y="683918"/>
                      <a:pt x="2691073" y="660595"/>
                    </a:cubicBezTo>
                    <a:cubicBezTo>
                      <a:pt x="2691073" y="660595"/>
                      <a:pt x="2702735" y="660595"/>
                      <a:pt x="2707400" y="660595"/>
                    </a:cubicBezTo>
                    <a:lnTo>
                      <a:pt x="2707400" y="665259"/>
                    </a:lnTo>
                    <a:cubicBezTo>
                      <a:pt x="2716729" y="711904"/>
                      <a:pt x="2735387" y="758550"/>
                      <a:pt x="2754045" y="802863"/>
                    </a:cubicBezTo>
                    <a:cubicBezTo>
                      <a:pt x="2758710" y="807529"/>
                      <a:pt x="2784364" y="742225"/>
                      <a:pt x="2789029" y="732895"/>
                    </a:cubicBezTo>
                    <a:cubicBezTo>
                      <a:pt x="2803023" y="709573"/>
                      <a:pt x="2831009" y="674589"/>
                      <a:pt x="2861330" y="672257"/>
                    </a:cubicBezTo>
                    <a:cubicBezTo>
                      <a:pt x="2870658" y="672257"/>
                      <a:pt x="2872991" y="681586"/>
                      <a:pt x="2875323" y="681586"/>
                    </a:cubicBezTo>
                    <a:cubicBezTo>
                      <a:pt x="2877655" y="716570"/>
                      <a:pt x="2870658" y="700243"/>
                      <a:pt x="2858997" y="704909"/>
                    </a:cubicBezTo>
                    <a:cubicBezTo>
                      <a:pt x="2840339" y="686250"/>
                      <a:pt x="2821681" y="728232"/>
                      <a:pt x="2814685" y="739893"/>
                    </a:cubicBezTo>
                    <a:close/>
                  </a:path>
                </a:pathLst>
              </a:custGeom>
              <a:solidFill>
                <a:schemeClr val="tx1"/>
              </a:solidFill>
              <a:ln w="23318" cap="flat">
                <a:noFill/>
                <a:prstDash val="solid"/>
                <a:miter/>
              </a:ln>
            </p:spPr>
            <p:txBody>
              <a:bodyPr rtlCol="0" anchor="ctr"/>
              <a:lstStyle/>
              <a:p>
                <a:endParaRPr lang="en-US" sz="1350"/>
              </a:p>
            </p:txBody>
          </p:sp>
          <p:sp>
            <p:nvSpPr>
              <p:cNvPr id="11" name="Freeform 10">
                <a:extLst>
                  <a:ext uri="{FF2B5EF4-FFF2-40B4-BE49-F238E27FC236}">
                    <a16:creationId xmlns:a16="http://schemas.microsoft.com/office/drawing/2014/main" id="{3468FB42-D029-BF84-CA98-ED014B71C52C}"/>
                  </a:ext>
                </a:extLst>
              </p:cNvPr>
              <p:cNvSpPr/>
              <p:nvPr/>
            </p:nvSpPr>
            <p:spPr>
              <a:xfrm>
                <a:off x="-41277476" y="16913615"/>
                <a:ext cx="3584023" cy="4618173"/>
              </a:xfrm>
              <a:custGeom>
                <a:avLst/>
                <a:gdLst>
                  <a:gd name="connsiteX0" fmla="*/ 2809710 w 3584023"/>
                  <a:gd name="connsiteY0" fmla="*/ 600290 h 4618173"/>
                  <a:gd name="connsiteX1" fmla="*/ 2833033 w 3584023"/>
                  <a:gd name="connsiteY1" fmla="*/ 740226 h 4618173"/>
                  <a:gd name="connsiteX2" fmla="*/ 3084918 w 3584023"/>
                  <a:gd name="connsiteY2" fmla="*/ 849844 h 4618173"/>
                  <a:gd name="connsiteX3" fmla="*/ 3103576 w 3584023"/>
                  <a:gd name="connsiteY3" fmla="*/ 847510 h 4618173"/>
                  <a:gd name="connsiteX4" fmla="*/ 3075589 w 3584023"/>
                  <a:gd name="connsiteY4" fmla="*/ 770546 h 4618173"/>
                  <a:gd name="connsiteX5" fmla="*/ 3096579 w 3584023"/>
                  <a:gd name="connsiteY5" fmla="*/ 749555 h 4618173"/>
                  <a:gd name="connsiteX6" fmla="*/ 3091914 w 3584023"/>
                  <a:gd name="connsiteY6" fmla="*/ 723901 h 4618173"/>
                  <a:gd name="connsiteX7" fmla="*/ 3056930 w 3584023"/>
                  <a:gd name="connsiteY7" fmla="*/ 747224 h 4618173"/>
                  <a:gd name="connsiteX8" fmla="*/ 3098912 w 3584023"/>
                  <a:gd name="connsiteY8" fmla="*/ 583965 h 4618173"/>
                  <a:gd name="connsiteX9" fmla="*/ 3229518 w 3584023"/>
                  <a:gd name="connsiteY9" fmla="*/ 388054 h 4618173"/>
                  <a:gd name="connsiteX10" fmla="*/ 3229518 w 3584023"/>
                  <a:gd name="connsiteY10" fmla="*/ 245786 h 4618173"/>
                  <a:gd name="connsiteX11" fmla="*/ 3040605 w 3584023"/>
                  <a:gd name="connsiteY11" fmla="*/ 21889 h 4618173"/>
                  <a:gd name="connsiteX12" fmla="*/ 2662778 w 3584023"/>
                  <a:gd name="connsiteY12" fmla="*/ 371729 h 4618173"/>
                  <a:gd name="connsiteX13" fmla="*/ 2814375 w 3584023"/>
                  <a:gd name="connsiteY13" fmla="*/ 600290 h 4618173"/>
                  <a:gd name="connsiteX14" fmla="*/ 3131563 w 3584023"/>
                  <a:gd name="connsiteY14" fmla="*/ 481345 h 4618173"/>
                  <a:gd name="connsiteX15" fmla="*/ 3070925 w 3584023"/>
                  <a:gd name="connsiteY15" fmla="*/ 544315 h 4618173"/>
                  <a:gd name="connsiteX16" fmla="*/ 3166547 w 3584023"/>
                  <a:gd name="connsiteY16" fmla="*/ 434699 h 4618173"/>
                  <a:gd name="connsiteX17" fmla="*/ 3213192 w 3584023"/>
                  <a:gd name="connsiteY17" fmla="*/ 341409 h 4618173"/>
                  <a:gd name="connsiteX18" fmla="*/ 3129231 w 3584023"/>
                  <a:gd name="connsiteY18" fmla="*/ 481345 h 4618173"/>
                  <a:gd name="connsiteX19" fmla="*/ 2807379 w 3584023"/>
                  <a:gd name="connsiteY19" fmla="*/ 59205 h 4618173"/>
                  <a:gd name="connsiteX20" fmla="*/ 2737411 w 3584023"/>
                  <a:gd name="connsiteY20" fmla="*/ 122175 h 4618173"/>
                  <a:gd name="connsiteX21" fmla="*/ 2807379 w 3584023"/>
                  <a:gd name="connsiteY21" fmla="*/ 59205 h 4618173"/>
                  <a:gd name="connsiteX22" fmla="*/ 3164215 w 3584023"/>
                  <a:gd name="connsiteY22" fmla="*/ 189811 h 4618173"/>
                  <a:gd name="connsiteX23" fmla="*/ 2998623 w 3584023"/>
                  <a:gd name="connsiteY23" fmla="*/ 656265 h 4618173"/>
                  <a:gd name="connsiteX24" fmla="*/ 2986962 w 3584023"/>
                  <a:gd name="connsiteY24" fmla="*/ 714571 h 4618173"/>
                  <a:gd name="connsiteX25" fmla="*/ 2940317 w 3584023"/>
                  <a:gd name="connsiteY25" fmla="*/ 702910 h 4618173"/>
                  <a:gd name="connsiteX26" fmla="*/ 2951978 w 3584023"/>
                  <a:gd name="connsiteY26" fmla="*/ 576967 h 4618173"/>
                  <a:gd name="connsiteX27" fmla="*/ 2947315 w 3584023"/>
                  <a:gd name="connsiteY27" fmla="*/ 544315 h 4618173"/>
                  <a:gd name="connsiteX28" fmla="*/ 2935653 w 3584023"/>
                  <a:gd name="connsiteY28" fmla="*/ 530322 h 4618173"/>
                  <a:gd name="connsiteX29" fmla="*/ 2923992 w 3584023"/>
                  <a:gd name="connsiteY29" fmla="*/ 681919 h 4618173"/>
                  <a:gd name="connsiteX30" fmla="*/ 2900669 w 3584023"/>
                  <a:gd name="connsiteY30" fmla="*/ 702910 h 4618173"/>
                  <a:gd name="connsiteX31" fmla="*/ 2851691 w 3584023"/>
                  <a:gd name="connsiteY31" fmla="*/ 600290 h 4618173"/>
                  <a:gd name="connsiteX32" fmla="*/ 2702427 w 3584023"/>
                  <a:gd name="connsiteY32" fmla="*/ 369395 h 4618173"/>
                  <a:gd name="connsiteX33" fmla="*/ 3164215 w 3584023"/>
                  <a:gd name="connsiteY33" fmla="*/ 189811 h 4618173"/>
                  <a:gd name="connsiteX34" fmla="*/ 3077921 w 3584023"/>
                  <a:gd name="connsiteY34" fmla="*/ 950130 h 4618173"/>
                  <a:gd name="connsiteX35" fmla="*/ 2972969 w 3584023"/>
                  <a:gd name="connsiteY35" fmla="*/ 908151 h 4618173"/>
                  <a:gd name="connsiteX36" fmla="*/ 2835365 w 3584023"/>
                  <a:gd name="connsiteY36" fmla="*/ 884828 h 4618173"/>
                  <a:gd name="connsiteX37" fmla="*/ 2802714 w 3584023"/>
                  <a:gd name="connsiteY37" fmla="*/ 833516 h 4618173"/>
                  <a:gd name="connsiteX38" fmla="*/ 2823703 w 3584023"/>
                  <a:gd name="connsiteY38" fmla="*/ 833516 h 4618173"/>
                  <a:gd name="connsiteX39" fmla="*/ 3038272 w 3584023"/>
                  <a:gd name="connsiteY39" fmla="*/ 877830 h 4618173"/>
                  <a:gd name="connsiteX40" fmla="*/ 3066260 w 3584023"/>
                  <a:gd name="connsiteY40" fmla="*/ 931473 h 4618173"/>
                  <a:gd name="connsiteX41" fmla="*/ 3073256 w 3584023"/>
                  <a:gd name="connsiteY41" fmla="*/ 870832 h 4618173"/>
                  <a:gd name="connsiteX42" fmla="*/ 3056930 w 3584023"/>
                  <a:gd name="connsiteY42" fmla="*/ 856839 h 4618173"/>
                  <a:gd name="connsiteX43" fmla="*/ 3080253 w 3584023"/>
                  <a:gd name="connsiteY43" fmla="*/ 856839 h 4618173"/>
                  <a:gd name="connsiteX44" fmla="*/ 3080253 w 3584023"/>
                  <a:gd name="connsiteY44" fmla="*/ 947798 h 4618173"/>
                  <a:gd name="connsiteX45" fmla="*/ 2779391 w 3584023"/>
                  <a:gd name="connsiteY45" fmla="*/ 677256 h 4618173"/>
                  <a:gd name="connsiteX46" fmla="*/ 2625461 w 3584023"/>
                  <a:gd name="connsiteY46" fmla="*/ 357733 h 4618173"/>
                  <a:gd name="connsiteX47" fmla="*/ 2662778 w 3584023"/>
                  <a:gd name="connsiteY47" fmla="*/ 444029 h 4618173"/>
                  <a:gd name="connsiteX48" fmla="*/ 2781723 w 3584023"/>
                  <a:gd name="connsiteY48" fmla="*/ 611951 h 4618173"/>
                  <a:gd name="connsiteX49" fmla="*/ 2802714 w 3584023"/>
                  <a:gd name="connsiteY49" fmla="*/ 744892 h 4618173"/>
                  <a:gd name="connsiteX50" fmla="*/ 2786388 w 3584023"/>
                  <a:gd name="connsiteY50" fmla="*/ 744892 h 4618173"/>
                  <a:gd name="connsiteX51" fmla="*/ 2779391 w 3584023"/>
                  <a:gd name="connsiteY51" fmla="*/ 679587 h 4618173"/>
                  <a:gd name="connsiteX52" fmla="*/ 1578274 w 3584023"/>
                  <a:gd name="connsiteY52" fmla="*/ 3284729 h 4618173"/>
                  <a:gd name="connsiteX53" fmla="*/ 1685557 w 3584023"/>
                  <a:gd name="connsiteY53" fmla="*/ 2983869 h 4618173"/>
                  <a:gd name="connsiteX54" fmla="*/ 1722874 w 3584023"/>
                  <a:gd name="connsiteY54" fmla="*/ 2911566 h 4618173"/>
                  <a:gd name="connsiteX55" fmla="*/ 1809167 w 3584023"/>
                  <a:gd name="connsiteY55" fmla="*/ 2890578 h 4618173"/>
                  <a:gd name="connsiteX56" fmla="*/ 1790509 w 3584023"/>
                  <a:gd name="connsiteY56" fmla="*/ 3028179 h 4618173"/>
                  <a:gd name="connsiteX57" fmla="*/ 1771852 w 3584023"/>
                  <a:gd name="connsiteY57" fmla="*/ 3065498 h 4618173"/>
                  <a:gd name="connsiteX58" fmla="*/ 1692554 w 3584023"/>
                  <a:gd name="connsiteY58" fmla="*/ 3268404 h 4618173"/>
                  <a:gd name="connsiteX59" fmla="*/ 1671564 w 3584023"/>
                  <a:gd name="connsiteY59" fmla="*/ 3254411 h 4618173"/>
                  <a:gd name="connsiteX60" fmla="*/ 1636580 w 3584023"/>
                  <a:gd name="connsiteY60" fmla="*/ 3336040 h 4618173"/>
                  <a:gd name="connsiteX61" fmla="*/ 1624919 w 3584023"/>
                  <a:gd name="connsiteY61" fmla="*/ 3350033 h 4618173"/>
                  <a:gd name="connsiteX62" fmla="*/ 1631916 w 3584023"/>
                  <a:gd name="connsiteY62" fmla="*/ 3284729 h 4618173"/>
                  <a:gd name="connsiteX63" fmla="*/ 1657570 w 3584023"/>
                  <a:gd name="connsiteY63" fmla="*/ 3177445 h 4618173"/>
                  <a:gd name="connsiteX64" fmla="*/ 1631916 w 3584023"/>
                  <a:gd name="connsiteY64" fmla="*/ 3165784 h 4618173"/>
                  <a:gd name="connsiteX65" fmla="*/ 1587602 w 3584023"/>
                  <a:gd name="connsiteY65" fmla="*/ 3291727 h 4618173"/>
                  <a:gd name="connsiteX66" fmla="*/ 1578274 w 3584023"/>
                  <a:gd name="connsiteY66" fmla="*/ 3282397 h 4618173"/>
                  <a:gd name="connsiteX67" fmla="*/ 1711213 w 3584023"/>
                  <a:gd name="connsiteY67" fmla="*/ 2862589 h 4618173"/>
                  <a:gd name="connsiteX68" fmla="*/ 1585270 w 3584023"/>
                  <a:gd name="connsiteY68" fmla="*/ 2678339 h 4618173"/>
                  <a:gd name="connsiteX69" fmla="*/ 1771852 w 3584023"/>
                  <a:gd name="connsiteY69" fmla="*/ 2622367 h 4618173"/>
                  <a:gd name="connsiteX70" fmla="*/ 1825493 w 3584023"/>
                  <a:gd name="connsiteY70" fmla="*/ 2592047 h 4618173"/>
                  <a:gd name="connsiteX71" fmla="*/ 1792843 w 3584023"/>
                  <a:gd name="connsiteY71" fmla="*/ 2664346 h 4618173"/>
                  <a:gd name="connsiteX72" fmla="*/ 1757858 w 3584023"/>
                  <a:gd name="connsiteY72" fmla="*/ 2801951 h 4618173"/>
                  <a:gd name="connsiteX73" fmla="*/ 1739199 w 3584023"/>
                  <a:gd name="connsiteY73" fmla="*/ 2862589 h 4618173"/>
                  <a:gd name="connsiteX74" fmla="*/ 1725206 w 3584023"/>
                  <a:gd name="connsiteY74" fmla="*/ 2843932 h 4618173"/>
                  <a:gd name="connsiteX75" fmla="*/ 1713545 w 3584023"/>
                  <a:gd name="connsiteY75" fmla="*/ 2860257 h 4618173"/>
                  <a:gd name="connsiteX76" fmla="*/ 1638912 w 3584023"/>
                  <a:gd name="connsiteY76" fmla="*/ 3429331 h 4618173"/>
                  <a:gd name="connsiteX77" fmla="*/ 1687890 w 3584023"/>
                  <a:gd name="connsiteY77" fmla="*/ 3359363 h 4618173"/>
                  <a:gd name="connsiteX78" fmla="*/ 1636580 w 3584023"/>
                  <a:gd name="connsiteY78" fmla="*/ 3772173 h 4618173"/>
                  <a:gd name="connsiteX79" fmla="*/ 1624919 w 3584023"/>
                  <a:gd name="connsiteY79" fmla="*/ 3739521 h 4618173"/>
                  <a:gd name="connsiteX80" fmla="*/ 1638912 w 3584023"/>
                  <a:gd name="connsiteY80" fmla="*/ 3426999 h 4618173"/>
                  <a:gd name="connsiteX81" fmla="*/ 1883800 w 3584023"/>
                  <a:gd name="connsiteY81" fmla="*/ 2566392 h 4618173"/>
                  <a:gd name="connsiteX82" fmla="*/ 1911788 w 3584023"/>
                  <a:gd name="connsiteY82" fmla="*/ 2536072 h 4618173"/>
                  <a:gd name="connsiteX83" fmla="*/ 1827827 w 3584023"/>
                  <a:gd name="connsiteY83" fmla="*/ 2708660 h 4618173"/>
                  <a:gd name="connsiteX84" fmla="*/ 1790509 w 3584023"/>
                  <a:gd name="connsiteY84" fmla="*/ 2848596 h 4618173"/>
                  <a:gd name="connsiteX85" fmla="*/ 1778848 w 3584023"/>
                  <a:gd name="connsiteY85" fmla="*/ 2857926 h 4618173"/>
                  <a:gd name="connsiteX86" fmla="*/ 1881468 w 3584023"/>
                  <a:gd name="connsiteY86" fmla="*/ 2568724 h 4618173"/>
                  <a:gd name="connsiteX87" fmla="*/ 1683226 w 3584023"/>
                  <a:gd name="connsiteY87" fmla="*/ 3513292 h 4618173"/>
                  <a:gd name="connsiteX88" fmla="*/ 1720541 w 3584023"/>
                  <a:gd name="connsiteY88" fmla="*/ 3310386 h 4618173"/>
                  <a:gd name="connsiteX89" fmla="*/ 1757858 w 3584023"/>
                  <a:gd name="connsiteY89" fmla="*/ 3212429 h 4618173"/>
                  <a:gd name="connsiteX90" fmla="*/ 1694887 w 3584023"/>
                  <a:gd name="connsiteY90" fmla="*/ 3522622 h 4618173"/>
                  <a:gd name="connsiteX91" fmla="*/ 1683226 w 3584023"/>
                  <a:gd name="connsiteY91" fmla="*/ 3513292 h 4618173"/>
                  <a:gd name="connsiteX92" fmla="*/ 1613258 w 3584023"/>
                  <a:gd name="connsiteY92" fmla="*/ 3109809 h 4618173"/>
                  <a:gd name="connsiteX93" fmla="*/ 1652906 w 3584023"/>
                  <a:gd name="connsiteY93" fmla="*/ 3000193 h 4618173"/>
                  <a:gd name="connsiteX94" fmla="*/ 1657570 w 3584023"/>
                  <a:gd name="connsiteY94" fmla="*/ 3004857 h 4618173"/>
                  <a:gd name="connsiteX95" fmla="*/ 1610925 w 3584023"/>
                  <a:gd name="connsiteY95" fmla="*/ 3107477 h 4618173"/>
                  <a:gd name="connsiteX96" fmla="*/ 1958433 w 3584023"/>
                  <a:gd name="connsiteY96" fmla="*/ 2554731 h 4618173"/>
                  <a:gd name="connsiteX97" fmla="*/ 1970094 w 3584023"/>
                  <a:gd name="connsiteY97" fmla="*/ 2552399 h 4618173"/>
                  <a:gd name="connsiteX98" fmla="*/ 1981756 w 3584023"/>
                  <a:gd name="connsiteY98" fmla="*/ 2575722 h 4618173"/>
                  <a:gd name="connsiteX99" fmla="*/ 1958433 w 3584023"/>
                  <a:gd name="connsiteY99" fmla="*/ 2554731 h 4618173"/>
                  <a:gd name="connsiteX100" fmla="*/ 2009743 w 3584023"/>
                  <a:gd name="connsiteY100" fmla="*/ 2585049 h 4618173"/>
                  <a:gd name="connsiteX101" fmla="*/ 2007410 w 3584023"/>
                  <a:gd name="connsiteY101" fmla="*/ 2589715 h 4618173"/>
                  <a:gd name="connsiteX102" fmla="*/ 2009743 w 3584023"/>
                  <a:gd name="connsiteY102" fmla="*/ 2585049 h 4618173"/>
                  <a:gd name="connsiteX103" fmla="*/ 2541500 w 3584023"/>
                  <a:gd name="connsiteY103" fmla="*/ 1906359 h 4618173"/>
                  <a:gd name="connsiteX104" fmla="*/ 2490190 w 3584023"/>
                  <a:gd name="connsiteY104" fmla="*/ 1885368 h 4618173"/>
                  <a:gd name="connsiteX105" fmla="*/ 2588145 w 3584023"/>
                  <a:gd name="connsiteY105" fmla="*/ 1913357 h 4618173"/>
                  <a:gd name="connsiteX106" fmla="*/ 2571819 w 3584023"/>
                  <a:gd name="connsiteY106" fmla="*/ 1913357 h 4618173"/>
                  <a:gd name="connsiteX107" fmla="*/ 2541500 w 3584023"/>
                  <a:gd name="connsiteY107" fmla="*/ 1904028 h 4618173"/>
                  <a:gd name="connsiteX108" fmla="*/ 815622 w 3584023"/>
                  <a:gd name="connsiteY108" fmla="*/ 2659683 h 4618173"/>
                  <a:gd name="connsiteX109" fmla="*/ 831948 w 3584023"/>
                  <a:gd name="connsiteY109" fmla="*/ 2683005 h 4618173"/>
                  <a:gd name="connsiteX110" fmla="*/ 827283 w 3584023"/>
                  <a:gd name="connsiteY110" fmla="*/ 2717989 h 4618173"/>
                  <a:gd name="connsiteX111" fmla="*/ 815622 w 3584023"/>
                  <a:gd name="connsiteY111" fmla="*/ 2659683 h 4618173"/>
                  <a:gd name="connsiteX112" fmla="*/ 2301276 w 3584023"/>
                  <a:gd name="connsiteY112" fmla="*/ 3536615 h 4618173"/>
                  <a:gd name="connsiteX113" fmla="*/ 2138018 w 3584023"/>
                  <a:gd name="connsiteY113" fmla="*/ 3170450 h 4618173"/>
                  <a:gd name="connsiteX114" fmla="*/ 2119360 w 3584023"/>
                  <a:gd name="connsiteY114" fmla="*/ 3126136 h 4618173"/>
                  <a:gd name="connsiteX115" fmla="*/ 1995749 w 3584023"/>
                  <a:gd name="connsiteY115" fmla="*/ 3461983 h 4618173"/>
                  <a:gd name="connsiteX116" fmla="*/ 1750861 w 3584023"/>
                  <a:gd name="connsiteY116" fmla="*/ 3947093 h 4618173"/>
                  <a:gd name="connsiteX117" fmla="*/ 1699552 w 3584023"/>
                  <a:gd name="connsiteY117" fmla="*/ 4033389 h 4618173"/>
                  <a:gd name="connsiteX118" fmla="*/ 1666900 w 3584023"/>
                  <a:gd name="connsiteY118" fmla="*/ 4040384 h 4618173"/>
                  <a:gd name="connsiteX119" fmla="*/ 1608593 w 3584023"/>
                  <a:gd name="connsiteY119" fmla="*/ 3916775 h 4618173"/>
                  <a:gd name="connsiteX120" fmla="*/ 1363705 w 3584023"/>
                  <a:gd name="connsiteY120" fmla="*/ 3214761 h 4618173"/>
                  <a:gd name="connsiteX121" fmla="*/ 1303066 w 3584023"/>
                  <a:gd name="connsiteY121" fmla="*/ 2246870 h 4618173"/>
                  <a:gd name="connsiteX122" fmla="*/ 1314728 w 3584023"/>
                  <a:gd name="connsiteY122" fmla="*/ 1962334 h 4618173"/>
                  <a:gd name="connsiteX123" fmla="*/ 1275079 w 3584023"/>
                  <a:gd name="connsiteY123" fmla="*/ 1987989 h 4618173"/>
                  <a:gd name="connsiteX124" fmla="*/ 1114152 w 3584023"/>
                  <a:gd name="connsiteY124" fmla="*/ 2134923 h 4618173"/>
                  <a:gd name="connsiteX125" fmla="*/ 1102491 w 3584023"/>
                  <a:gd name="connsiteY125" fmla="*/ 2160577 h 4618173"/>
                  <a:gd name="connsiteX126" fmla="*/ 925239 w 3584023"/>
                  <a:gd name="connsiteY126" fmla="*/ 2307511 h 4618173"/>
                  <a:gd name="connsiteX127" fmla="*/ 1027858 w 3584023"/>
                  <a:gd name="connsiteY127" fmla="*/ 2419458 h 4618173"/>
                  <a:gd name="connsiteX128" fmla="*/ 1032523 w 3584023"/>
                  <a:gd name="connsiteY128" fmla="*/ 2445113 h 4618173"/>
                  <a:gd name="connsiteX129" fmla="*/ 995207 w 3584023"/>
                  <a:gd name="connsiteY129" fmla="*/ 2428788 h 4618173"/>
                  <a:gd name="connsiteX130" fmla="*/ 894920 w 3584023"/>
                  <a:gd name="connsiteY130" fmla="*/ 2326167 h 4618173"/>
                  <a:gd name="connsiteX131" fmla="*/ 796964 w 3584023"/>
                  <a:gd name="connsiteY131" fmla="*/ 2347158 h 4618173"/>
                  <a:gd name="connsiteX132" fmla="*/ 694344 w 3584023"/>
                  <a:gd name="connsiteY132" fmla="*/ 2421790 h 4618173"/>
                  <a:gd name="connsiteX133" fmla="*/ 512427 w 3584023"/>
                  <a:gd name="connsiteY133" fmla="*/ 2487094 h 4618173"/>
                  <a:gd name="connsiteX134" fmla="*/ 237220 w 3584023"/>
                  <a:gd name="connsiteY134" fmla="*/ 2585049 h 4618173"/>
                  <a:gd name="connsiteX135" fmla="*/ 83290 w 3584023"/>
                  <a:gd name="connsiteY135" fmla="*/ 2850928 h 4618173"/>
                  <a:gd name="connsiteX136" fmla="*/ 27316 w 3584023"/>
                  <a:gd name="connsiteY136" fmla="*/ 3774505 h 4618173"/>
                  <a:gd name="connsiteX137" fmla="*/ 146261 w 3584023"/>
                  <a:gd name="connsiteY137" fmla="*/ 4453197 h 4618173"/>
                  <a:gd name="connsiteX138" fmla="*/ 129935 w 3584023"/>
                  <a:gd name="connsiteY138" fmla="*/ 4616456 h 4618173"/>
                  <a:gd name="connsiteX139" fmla="*/ 192906 w 3584023"/>
                  <a:gd name="connsiteY139" fmla="*/ 4602460 h 4618173"/>
                  <a:gd name="connsiteX140" fmla="*/ 1802171 w 3584023"/>
                  <a:gd name="connsiteY140" fmla="*/ 4203643 h 4618173"/>
                  <a:gd name="connsiteX141" fmla="*/ 2023736 w 3584023"/>
                  <a:gd name="connsiteY141" fmla="*/ 3681214 h 4618173"/>
                  <a:gd name="connsiteX142" fmla="*/ 2154344 w 3584023"/>
                  <a:gd name="connsiteY142" fmla="*/ 3520290 h 4618173"/>
                  <a:gd name="connsiteX143" fmla="*/ 2163672 w 3584023"/>
                  <a:gd name="connsiteY143" fmla="*/ 3529617 h 4618173"/>
                  <a:gd name="connsiteX144" fmla="*/ 2056388 w 3584023"/>
                  <a:gd name="connsiteY144" fmla="*/ 3657891 h 4618173"/>
                  <a:gd name="connsiteX145" fmla="*/ 2002747 w 3584023"/>
                  <a:gd name="connsiteY145" fmla="*/ 3751182 h 4618173"/>
                  <a:gd name="connsiteX146" fmla="*/ 2200989 w 3584023"/>
                  <a:gd name="connsiteY146" fmla="*/ 3515624 h 4618173"/>
                  <a:gd name="connsiteX147" fmla="*/ 2210318 w 3584023"/>
                  <a:gd name="connsiteY147" fmla="*/ 3524953 h 4618173"/>
                  <a:gd name="connsiteX148" fmla="*/ 2084376 w 3584023"/>
                  <a:gd name="connsiteY148" fmla="*/ 3711535 h 4618173"/>
                  <a:gd name="connsiteX149" fmla="*/ 2103034 w 3584023"/>
                  <a:gd name="connsiteY149" fmla="*/ 3704537 h 4618173"/>
                  <a:gd name="connsiteX150" fmla="*/ 2210318 w 3584023"/>
                  <a:gd name="connsiteY150" fmla="*/ 3576262 h 4618173"/>
                  <a:gd name="connsiteX151" fmla="*/ 2226644 w 3584023"/>
                  <a:gd name="connsiteY151" fmla="*/ 3569267 h 4618173"/>
                  <a:gd name="connsiteX152" fmla="*/ 1925781 w 3584023"/>
                  <a:gd name="connsiteY152" fmla="*/ 4014729 h 4618173"/>
                  <a:gd name="connsiteX153" fmla="*/ 1876804 w 3584023"/>
                  <a:gd name="connsiteY153" fmla="*/ 4180320 h 4618173"/>
                  <a:gd name="connsiteX154" fmla="*/ 1909456 w 3584023"/>
                  <a:gd name="connsiteY154" fmla="*/ 4175656 h 4618173"/>
                  <a:gd name="connsiteX155" fmla="*/ 2343257 w 3584023"/>
                  <a:gd name="connsiteY155" fmla="*/ 4070704 h 4618173"/>
                  <a:gd name="connsiteX156" fmla="*/ 2420222 w 3584023"/>
                  <a:gd name="connsiteY156" fmla="*/ 4031054 h 4618173"/>
                  <a:gd name="connsiteX157" fmla="*/ 2508847 w 3584023"/>
                  <a:gd name="connsiteY157" fmla="*/ 4035720 h 4618173"/>
                  <a:gd name="connsiteX158" fmla="*/ 2413225 w 3584023"/>
                  <a:gd name="connsiteY158" fmla="*/ 3772173 h 4618173"/>
                  <a:gd name="connsiteX159" fmla="*/ 2301276 w 3584023"/>
                  <a:gd name="connsiteY159" fmla="*/ 3538946 h 4618173"/>
                  <a:gd name="connsiteX160" fmla="*/ 1072171 w 3584023"/>
                  <a:gd name="connsiteY160" fmla="*/ 2442781 h 4618173"/>
                  <a:gd name="connsiteX161" fmla="*/ 1034856 w 3584023"/>
                  <a:gd name="connsiteY161" fmla="*/ 2487094 h 4618173"/>
                  <a:gd name="connsiteX162" fmla="*/ 843610 w 3584023"/>
                  <a:gd name="connsiteY162" fmla="*/ 2606040 h 4618173"/>
                  <a:gd name="connsiteX163" fmla="*/ 848274 w 3584023"/>
                  <a:gd name="connsiteY163" fmla="*/ 2659683 h 4618173"/>
                  <a:gd name="connsiteX164" fmla="*/ 843610 w 3584023"/>
                  <a:gd name="connsiteY164" fmla="*/ 2678339 h 4618173"/>
                  <a:gd name="connsiteX165" fmla="*/ 822619 w 3584023"/>
                  <a:gd name="connsiteY165" fmla="*/ 2599044 h 4618173"/>
                  <a:gd name="connsiteX166" fmla="*/ 1072171 w 3584023"/>
                  <a:gd name="connsiteY166" fmla="*/ 2445113 h 4618173"/>
                  <a:gd name="connsiteX167" fmla="*/ 731661 w 3584023"/>
                  <a:gd name="connsiteY167" fmla="*/ 4273611 h 4618173"/>
                  <a:gd name="connsiteX168" fmla="*/ 491436 w 3584023"/>
                  <a:gd name="connsiteY168" fmla="*/ 4163995 h 4618173"/>
                  <a:gd name="connsiteX169" fmla="*/ 367826 w 3584023"/>
                  <a:gd name="connsiteY169" fmla="*/ 4084697 h 4618173"/>
                  <a:gd name="connsiteX170" fmla="*/ 374823 w 3584023"/>
                  <a:gd name="connsiteY170" fmla="*/ 4073036 h 4618173"/>
                  <a:gd name="connsiteX171" fmla="*/ 547411 w 3584023"/>
                  <a:gd name="connsiteY171" fmla="*/ 4163995 h 4618173"/>
                  <a:gd name="connsiteX172" fmla="*/ 640702 w 3584023"/>
                  <a:gd name="connsiteY172" fmla="*/ 4203643 h 4618173"/>
                  <a:gd name="connsiteX173" fmla="*/ 659360 w 3584023"/>
                  <a:gd name="connsiteY173" fmla="*/ 4198979 h 4618173"/>
                  <a:gd name="connsiteX174" fmla="*/ 363162 w 3584023"/>
                  <a:gd name="connsiteY174" fmla="*/ 3975082 h 4618173"/>
                  <a:gd name="connsiteX175" fmla="*/ 199903 w 3584023"/>
                  <a:gd name="connsiteY175" fmla="*/ 3793164 h 4618173"/>
                  <a:gd name="connsiteX176" fmla="*/ 232555 w 3584023"/>
                  <a:gd name="connsiteY176" fmla="*/ 3788501 h 4618173"/>
                  <a:gd name="connsiteX177" fmla="*/ 316516 w 3584023"/>
                  <a:gd name="connsiteY177" fmla="*/ 3886455 h 4618173"/>
                  <a:gd name="connsiteX178" fmla="*/ 554408 w 3584023"/>
                  <a:gd name="connsiteY178" fmla="*/ 4101022 h 4618173"/>
                  <a:gd name="connsiteX179" fmla="*/ 736324 w 3584023"/>
                  <a:gd name="connsiteY179" fmla="*/ 4233963 h 4618173"/>
                  <a:gd name="connsiteX180" fmla="*/ 729328 w 3584023"/>
                  <a:gd name="connsiteY180" fmla="*/ 4271279 h 4618173"/>
                  <a:gd name="connsiteX181" fmla="*/ 871597 w 3584023"/>
                  <a:gd name="connsiteY181" fmla="*/ 4191981 h 4618173"/>
                  <a:gd name="connsiteX182" fmla="*/ 255878 w 3584023"/>
                  <a:gd name="connsiteY182" fmla="*/ 3755848 h 4618173"/>
                  <a:gd name="connsiteX183" fmla="*/ 246548 w 3584023"/>
                  <a:gd name="connsiteY183" fmla="*/ 3732526 h 4618173"/>
                  <a:gd name="connsiteX184" fmla="*/ 274536 w 3584023"/>
                  <a:gd name="connsiteY184" fmla="*/ 3734857 h 4618173"/>
                  <a:gd name="connsiteX185" fmla="*/ 421468 w 3584023"/>
                  <a:gd name="connsiteY185" fmla="*/ 3832811 h 4618173"/>
                  <a:gd name="connsiteX186" fmla="*/ 852938 w 3584023"/>
                  <a:gd name="connsiteY186" fmla="*/ 4145336 h 4618173"/>
                  <a:gd name="connsiteX187" fmla="*/ 731661 w 3584023"/>
                  <a:gd name="connsiteY187" fmla="*/ 3907446 h 4618173"/>
                  <a:gd name="connsiteX188" fmla="*/ 759647 w 3584023"/>
                  <a:gd name="connsiteY188" fmla="*/ 3902779 h 4618173"/>
                  <a:gd name="connsiteX189" fmla="*/ 876260 w 3584023"/>
                  <a:gd name="connsiteY189" fmla="*/ 4136006 h 4618173"/>
                  <a:gd name="connsiteX190" fmla="*/ 866932 w 3584023"/>
                  <a:gd name="connsiteY190" fmla="*/ 4191981 h 4618173"/>
                  <a:gd name="connsiteX191" fmla="*/ 1006868 w 3584023"/>
                  <a:gd name="connsiteY191" fmla="*/ 4285272 h 4618173"/>
                  <a:gd name="connsiteX192" fmla="*/ 904248 w 3584023"/>
                  <a:gd name="connsiteY192" fmla="*/ 4129011 h 4618173"/>
                  <a:gd name="connsiteX193" fmla="*/ 701340 w 3584023"/>
                  <a:gd name="connsiteY193" fmla="*/ 3718533 h 4618173"/>
                  <a:gd name="connsiteX194" fmla="*/ 640702 w 3584023"/>
                  <a:gd name="connsiteY194" fmla="*/ 3548276 h 4618173"/>
                  <a:gd name="connsiteX195" fmla="*/ 526420 w 3584023"/>
                  <a:gd name="connsiteY195" fmla="*/ 3359363 h 4618173"/>
                  <a:gd name="connsiteX196" fmla="*/ 202236 w 3584023"/>
                  <a:gd name="connsiteY196" fmla="*/ 2724985 h 4618173"/>
                  <a:gd name="connsiteX197" fmla="*/ 185910 w 3584023"/>
                  <a:gd name="connsiteY197" fmla="*/ 2683005 h 4618173"/>
                  <a:gd name="connsiteX198" fmla="*/ 223226 w 3584023"/>
                  <a:gd name="connsiteY198" fmla="*/ 2720321 h 4618173"/>
                  <a:gd name="connsiteX199" fmla="*/ 531085 w 3584023"/>
                  <a:gd name="connsiteY199" fmla="*/ 3296390 h 4618173"/>
                  <a:gd name="connsiteX200" fmla="*/ 587060 w 3584023"/>
                  <a:gd name="connsiteY200" fmla="*/ 3359363 h 4618173"/>
                  <a:gd name="connsiteX201" fmla="*/ 612714 w 3584023"/>
                  <a:gd name="connsiteY201" fmla="*/ 3336040 h 4618173"/>
                  <a:gd name="connsiteX202" fmla="*/ 619711 w 3584023"/>
                  <a:gd name="connsiteY202" fmla="*/ 3387349 h 4618173"/>
                  <a:gd name="connsiteX203" fmla="*/ 624376 w 3584023"/>
                  <a:gd name="connsiteY203" fmla="*/ 3373356 h 4618173"/>
                  <a:gd name="connsiteX204" fmla="*/ 591725 w 3584023"/>
                  <a:gd name="connsiteY204" fmla="*/ 3154122 h 4618173"/>
                  <a:gd name="connsiteX205" fmla="*/ 533418 w 3584023"/>
                  <a:gd name="connsiteY205" fmla="*/ 3018853 h 4618173"/>
                  <a:gd name="connsiteX206" fmla="*/ 563737 w 3584023"/>
                  <a:gd name="connsiteY206" fmla="*/ 3042175 h 4618173"/>
                  <a:gd name="connsiteX207" fmla="*/ 610383 w 3584023"/>
                  <a:gd name="connsiteY207" fmla="*/ 3156454 h 4618173"/>
                  <a:gd name="connsiteX208" fmla="*/ 647699 w 3584023"/>
                  <a:gd name="connsiteY208" fmla="*/ 3426999 h 4618173"/>
                  <a:gd name="connsiteX209" fmla="*/ 659360 w 3584023"/>
                  <a:gd name="connsiteY209" fmla="*/ 3417670 h 4618173"/>
                  <a:gd name="connsiteX210" fmla="*/ 596388 w 3584023"/>
                  <a:gd name="connsiteY210" fmla="*/ 3060832 h 4618173"/>
                  <a:gd name="connsiteX211" fmla="*/ 645367 w 3584023"/>
                  <a:gd name="connsiteY211" fmla="*/ 3109809 h 4618173"/>
                  <a:gd name="connsiteX212" fmla="*/ 682683 w 3584023"/>
                  <a:gd name="connsiteY212" fmla="*/ 3317381 h 4618173"/>
                  <a:gd name="connsiteX213" fmla="*/ 692012 w 3584023"/>
                  <a:gd name="connsiteY213" fmla="*/ 3296390 h 4618173"/>
                  <a:gd name="connsiteX214" fmla="*/ 675686 w 3584023"/>
                  <a:gd name="connsiteY214" fmla="*/ 3177445 h 4618173"/>
                  <a:gd name="connsiteX215" fmla="*/ 692012 w 3584023"/>
                  <a:gd name="connsiteY215" fmla="*/ 3177445 h 4618173"/>
                  <a:gd name="connsiteX216" fmla="*/ 708338 w 3584023"/>
                  <a:gd name="connsiteY216" fmla="*/ 3336040 h 4618173"/>
                  <a:gd name="connsiteX217" fmla="*/ 715335 w 3584023"/>
                  <a:gd name="connsiteY217" fmla="*/ 3552939 h 4618173"/>
                  <a:gd name="connsiteX218" fmla="*/ 785303 w 3584023"/>
                  <a:gd name="connsiteY218" fmla="*/ 3734857 h 4618173"/>
                  <a:gd name="connsiteX219" fmla="*/ 948562 w 3584023"/>
                  <a:gd name="connsiteY219" fmla="*/ 4115018 h 4618173"/>
                  <a:gd name="connsiteX220" fmla="*/ 1025526 w 3584023"/>
                  <a:gd name="connsiteY220" fmla="*/ 4261949 h 4618173"/>
                  <a:gd name="connsiteX221" fmla="*/ 1002203 w 3584023"/>
                  <a:gd name="connsiteY221" fmla="*/ 4280609 h 4618173"/>
                  <a:gd name="connsiteX222" fmla="*/ 1403354 w 3584023"/>
                  <a:gd name="connsiteY222" fmla="*/ 4143004 h 4618173"/>
                  <a:gd name="connsiteX223" fmla="*/ 1331052 w 3584023"/>
                  <a:gd name="connsiteY223" fmla="*/ 4122013 h 4618173"/>
                  <a:gd name="connsiteX224" fmla="*/ 1058178 w 3584023"/>
                  <a:gd name="connsiteY224" fmla="*/ 3580928 h 4618173"/>
                  <a:gd name="connsiteX225" fmla="*/ 747986 w 3584023"/>
                  <a:gd name="connsiteY225" fmla="*/ 2587383 h 4618173"/>
                  <a:gd name="connsiteX226" fmla="*/ 766645 w 3584023"/>
                  <a:gd name="connsiteY226" fmla="*/ 2550065 h 4618173"/>
                  <a:gd name="connsiteX227" fmla="*/ 1018530 w 3584023"/>
                  <a:gd name="connsiteY227" fmla="*/ 2454442 h 4618173"/>
                  <a:gd name="connsiteX228" fmla="*/ 960223 w 3584023"/>
                  <a:gd name="connsiteY228" fmla="*/ 2503419 h 4618173"/>
                  <a:gd name="connsiteX229" fmla="*/ 810957 w 3584023"/>
                  <a:gd name="connsiteY229" fmla="*/ 2589715 h 4618173"/>
                  <a:gd name="connsiteX230" fmla="*/ 824952 w 3584023"/>
                  <a:gd name="connsiteY230" fmla="*/ 2650353 h 4618173"/>
                  <a:gd name="connsiteX231" fmla="*/ 834280 w 3584023"/>
                  <a:gd name="connsiteY231" fmla="*/ 2685337 h 4618173"/>
                  <a:gd name="connsiteX232" fmla="*/ 899583 w 3584023"/>
                  <a:gd name="connsiteY232" fmla="*/ 2841598 h 4618173"/>
                  <a:gd name="connsiteX233" fmla="*/ 1072171 w 3584023"/>
                  <a:gd name="connsiteY233" fmla="*/ 3443324 h 4618173"/>
                  <a:gd name="connsiteX234" fmla="*/ 1405685 w 3584023"/>
                  <a:gd name="connsiteY234" fmla="*/ 4131343 h 4618173"/>
                  <a:gd name="connsiteX235" fmla="*/ 1405685 w 3584023"/>
                  <a:gd name="connsiteY235" fmla="*/ 4143004 h 4618173"/>
                  <a:gd name="connsiteX236" fmla="*/ 3563032 w 3584023"/>
                  <a:gd name="connsiteY236" fmla="*/ 3797827 h 4618173"/>
                  <a:gd name="connsiteX237" fmla="*/ 3472075 w 3584023"/>
                  <a:gd name="connsiteY237" fmla="*/ 3634569 h 4618173"/>
                  <a:gd name="connsiteX238" fmla="*/ 3460413 w 3584023"/>
                  <a:gd name="connsiteY238" fmla="*/ 3625242 h 4618173"/>
                  <a:gd name="connsiteX239" fmla="*/ 3455749 w 3584023"/>
                  <a:gd name="connsiteY239" fmla="*/ 3636903 h 4618173"/>
                  <a:gd name="connsiteX240" fmla="*/ 3455749 w 3584023"/>
                  <a:gd name="connsiteY240" fmla="*/ 3601919 h 4618173"/>
                  <a:gd name="connsiteX241" fmla="*/ 3441754 w 3584023"/>
                  <a:gd name="connsiteY241" fmla="*/ 3573930 h 4618173"/>
                  <a:gd name="connsiteX242" fmla="*/ 3427761 w 3584023"/>
                  <a:gd name="connsiteY242" fmla="*/ 3186775 h 4618173"/>
                  <a:gd name="connsiteX243" fmla="*/ 3406770 w 3584023"/>
                  <a:gd name="connsiteY243" fmla="*/ 3137798 h 4618173"/>
                  <a:gd name="connsiteX244" fmla="*/ 3374119 w 3584023"/>
                  <a:gd name="connsiteY244" fmla="*/ 2906903 h 4618173"/>
                  <a:gd name="connsiteX245" fmla="*/ 3189870 w 3584023"/>
                  <a:gd name="connsiteY245" fmla="*/ 2552399 h 4618173"/>
                  <a:gd name="connsiteX246" fmla="*/ 3010285 w 3584023"/>
                  <a:gd name="connsiteY246" fmla="*/ 2438117 h 4618173"/>
                  <a:gd name="connsiteX247" fmla="*/ 2877347 w 3584023"/>
                  <a:gd name="connsiteY247" fmla="*/ 2344827 h 4618173"/>
                  <a:gd name="connsiteX248" fmla="*/ 2732746 w 3584023"/>
                  <a:gd name="connsiteY248" fmla="*/ 2286520 h 4618173"/>
                  <a:gd name="connsiteX249" fmla="*/ 2634790 w 3584023"/>
                  <a:gd name="connsiteY249" fmla="*/ 2638692 h 4618173"/>
                  <a:gd name="connsiteX250" fmla="*/ 2639455 w 3584023"/>
                  <a:gd name="connsiteY250" fmla="*/ 2722653 h 4618173"/>
                  <a:gd name="connsiteX251" fmla="*/ 2679104 w 3584023"/>
                  <a:gd name="connsiteY251" fmla="*/ 2846264 h 4618173"/>
                  <a:gd name="connsiteX252" fmla="*/ 2665110 w 3584023"/>
                  <a:gd name="connsiteY252" fmla="*/ 2855594 h 4618173"/>
                  <a:gd name="connsiteX253" fmla="*/ 2497186 w 3584023"/>
                  <a:gd name="connsiteY253" fmla="*/ 2974539 h 4618173"/>
                  <a:gd name="connsiteX254" fmla="*/ 2501851 w 3584023"/>
                  <a:gd name="connsiteY254" fmla="*/ 2988532 h 4618173"/>
                  <a:gd name="connsiteX255" fmla="*/ 2387571 w 3584023"/>
                  <a:gd name="connsiteY255" fmla="*/ 3051502 h 4618173"/>
                  <a:gd name="connsiteX256" fmla="*/ 2343257 w 3584023"/>
                  <a:gd name="connsiteY256" fmla="*/ 3105145 h 4618173"/>
                  <a:gd name="connsiteX257" fmla="*/ 2231308 w 3584023"/>
                  <a:gd name="connsiteY257" fmla="*/ 3147127 h 4618173"/>
                  <a:gd name="connsiteX258" fmla="*/ 2242970 w 3584023"/>
                  <a:gd name="connsiteY258" fmla="*/ 3133131 h 4618173"/>
                  <a:gd name="connsiteX259" fmla="*/ 2340925 w 3584023"/>
                  <a:gd name="connsiteY259" fmla="*/ 3070161 h 4618173"/>
                  <a:gd name="connsiteX260" fmla="*/ 2338592 w 3584023"/>
                  <a:gd name="connsiteY260" fmla="*/ 3056168 h 4618173"/>
                  <a:gd name="connsiteX261" fmla="*/ 2275621 w 3584023"/>
                  <a:gd name="connsiteY261" fmla="*/ 3098147 h 4618173"/>
                  <a:gd name="connsiteX262" fmla="*/ 2226644 w 3584023"/>
                  <a:gd name="connsiteY262" fmla="*/ 3154122 h 4618173"/>
                  <a:gd name="connsiteX263" fmla="*/ 2191660 w 3584023"/>
                  <a:gd name="connsiteY263" fmla="*/ 3158789 h 4618173"/>
                  <a:gd name="connsiteX264" fmla="*/ 2247635 w 3584023"/>
                  <a:gd name="connsiteY264" fmla="*/ 3039841 h 4618173"/>
                  <a:gd name="connsiteX265" fmla="*/ 2317603 w 3584023"/>
                  <a:gd name="connsiteY265" fmla="*/ 2972207 h 4618173"/>
                  <a:gd name="connsiteX266" fmla="*/ 2296612 w 3584023"/>
                  <a:gd name="connsiteY266" fmla="*/ 2920896 h 4618173"/>
                  <a:gd name="connsiteX267" fmla="*/ 2287282 w 3584023"/>
                  <a:gd name="connsiteY267" fmla="*/ 2913900 h 4618173"/>
                  <a:gd name="connsiteX268" fmla="*/ 2161340 w 3584023"/>
                  <a:gd name="connsiteY268" fmla="*/ 3149459 h 4618173"/>
                  <a:gd name="connsiteX269" fmla="*/ 2340925 w 3584023"/>
                  <a:gd name="connsiteY269" fmla="*/ 3191438 h 4618173"/>
                  <a:gd name="connsiteX270" fmla="*/ 2574152 w 3584023"/>
                  <a:gd name="connsiteY270" fmla="*/ 3718533 h 4618173"/>
                  <a:gd name="connsiteX271" fmla="*/ 2555493 w 3584023"/>
                  <a:gd name="connsiteY271" fmla="*/ 3723196 h 4618173"/>
                  <a:gd name="connsiteX272" fmla="*/ 2485525 w 3584023"/>
                  <a:gd name="connsiteY272" fmla="*/ 3594921 h 4618173"/>
                  <a:gd name="connsiteX273" fmla="*/ 2322266 w 3584023"/>
                  <a:gd name="connsiteY273" fmla="*/ 3217095 h 4618173"/>
                  <a:gd name="connsiteX274" fmla="*/ 2224312 w 3584023"/>
                  <a:gd name="connsiteY274" fmla="*/ 3217095 h 4618173"/>
                  <a:gd name="connsiteX275" fmla="*/ 2210318 w 3584023"/>
                  <a:gd name="connsiteY275" fmla="*/ 3219427 h 4618173"/>
                  <a:gd name="connsiteX276" fmla="*/ 2240637 w 3584023"/>
                  <a:gd name="connsiteY276" fmla="*/ 3270736 h 4618173"/>
                  <a:gd name="connsiteX277" fmla="*/ 2420222 w 3584023"/>
                  <a:gd name="connsiteY277" fmla="*/ 3660226 h 4618173"/>
                  <a:gd name="connsiteX278" fmla="*/ 2532170 w 3584023"/>
                  <a:gd name="connsiteY278" fmla="*/ 3737189 h 4618173"/>
                  <a:gd name="connsiteX279" fmla="*/ 2583480 w 3584023"/>
                  <a:gd name="connsiteY279" fmla="*/ 3783834 h 4618173"/>
                  <a:gd name="connsiteX280" fmla="*/ 2581149 w 3584023"/>
                  <a:gd name="connsiteY280" fmla="*/ 3793164 h 4618173"/>
                  <a:gd name="connsiteX281" fmla="*/ 2518177 w 3584023"/>
                  <a:gd name="connsiteY281" fmla="*/ 3753517 h 4618173"/>
                  <a:gd name="connsiteX282" fmla="*/ 2506516 w 3584023"/>
                  <a:gd name="connsiteY282" fmla="*/ 3769841 h 4618173"/>
                  <a:gd name="connsiteX283" fmla="*/ 2476197 w 3584023"/>
                  <a:gd name="connsiteY283" fmla="*/ 3767510 h 4618173"/>
                  <a:gd name="connsiteX284" fmla="*/ 2511181 w 3584023"/>
                  <a:gd name="connsiteY284" fmla="*/ 3856134 h 4618173"/>
                  <a:gd name="connsiteX285" fmla="*/ 2576484 w 3584023"/>
                  <a:gd name="connsiteY285" fmla="*/ 3884123 h 4618173"/>
                  <a:gd name="connsiteX286" fmla="*/ 2646452 w 3584023"/>
                  <a:gd name="connsiteY286" fmla="*/ 3979745 h 4618173"/>
                  <a:gd name="connsiteX287" fmla="*/ 2658113 w 3584023"/>
                  <a:gd name="connsiteY287" fmla="*/ 4161663 h 4618173"/>
                  <a:gd name="connsiteX288" fmla="*/ 2903001 w 3584023"/>
                  <a:gd name="connsiteY288" fmla="*/ 4047382 h 4618173"/>
                  <a:gd name="connsiteX289" fmla="*/ 3448752 w 3584023"/>
                  <a:gd name="connsiteY289" fmla="*/ 3870130 h 4618173"/>
                  <a:gd name="connsiteX290" fmla="*/ 3584023 w 3584023"/>
                  <a:gd name="connsiteY290" fmla="*/ 3849139 h 4618173"/>
                  <a:gd name="connsiteX291" fmla="*/ 3563032 w 3584023"/>
                  <a:gd name="connsiteY291" fmla="*/ 3800162 h 4618173"/>
                  <a:gd name="connsiteX292" fmla="*/ 2375909 w 3584023"/>
                  <a:gd name="connsiteY292" fmla="*/ 3193773 h 4618173"/>
                  <a:gd name="connsiteX293" fmla="*/ 2508847 w 3584023"/>
                  <a:gd name="connsiteY293" fmla="*/ 3056168 h 4618173"/>
                  <a:gd name="connsiteX294" fmla="*/ 2497186 w 3584023"/>
                  <a:gd name="connsiteY294" fmla="*/ 3077159 h 4618173"/>
                  <a:gd name="connsiteX295" fmla="*/ 2417890 w 3584023"/>
                  <a:gd name="connsiteY295" fmla="*/ 3163452 h 4618173"/>
                  <a:gd name="connsiteX296" fmla="*/ 2378241 w 3584023"/>
                  <a:gd name="connsiteY296" fmla="*/ 3193773 h 4618173"/>
                  <a:gd name="connsiteX297" fmla="*/ 2578815 w 3584023"/>
                  <a:gd name="connsiteY297" fmla="*/ 3620576 h 4618173"/>
                  <a:gd name="connsiteX298" fmla="*/ 2562491 w 3584023"/>
                  <a:gd name="connsiteY298" fmla="*/ 3615912 h 4618173"/>
                  <a:gd name="connsiteX299" fmla="*/ 2490190 w 3584023"/>
                  <a:gd name="connsiteY299" fmla="*/ 3471310 h 4618173"/>
                  <a:gd name="connsiteX300" fmla="*/ 2406229 w 3584023"/>
                  <a:gd name="connsiteY300" fmla="*/ 3273067 h 4618173"/>
                  <a:gd name="connsiteX301" fmla="*/ 2420222 w 3584023"/>
                  <a:gd name="connsiteY301" fmla="*/ 3259074 h 4618173"/>
                  <a:gd name="connsiteX302" fmla="*/ 2487858 w 3584023"/>
                  <a:gd name="connsiteY302" fmla="*/ 3422333 h 4618173"/>
                  <a:gd name="connsiteX303" fmla="*/ 2576484 w 3584023"/>
                  <a:gd name="connsiteY303" fmla="*/ 3597253 h 4618173"/>
                  <a:gd name="connsiteX304" fmla="*/ 2578815 w 3584023"/>
                  <a:gd name="connsiteY304" fmla="*/ 3620576 h 4618173"/>
                  <a:gd name="connsiteX305" fmla="*/ 2518177 w 3584023"/>
                  <a:gd name="connsiteY305" fmla="*/ 3464315 h 4618173"/>
                  <a:gd name="connsiteX306" fmla="*/ 2513512 w 3584023"/>
                  <a:gd name="connsiteY306" fmla="*/ 3417670 h 4618173"/>
                  <a:gd name="connsiteX307" fmla="*/ 2499519 w 3584023"/>
                  <a:gd name="connsiteY307" fmla="*/ 3406008 h 4618173"/>
                  <a:gd name="connsiteX308" fmla="*/ 2504184 w 3584023"/>
                  <a:gd name="connsiteY308" fmla="*/ 3338372 h 4618173"/>
                  <a:gd name="connsiteX309" fmla="*/ 2471532 w 3584023"/>
                  <a:gd name="connsiteY309" fmla="*/ 3322047 h 4618173"/>
                  <a:gd name="connsiteX310" fmla="*/ 2485525 w 3584023"/>
                  <a:gd name="connsiteY310" fmla="*/ 3212429 h 4618173"/>
                  <a:gd name="connsiteX311" fmla="*/ 2532170 w 3584023"/>
                  <a:gd name="connsiteY311" fmla="*/ 3259074 h 4618173"/>
                  <a:gd name="connsiteX312" fmla="*/ 2536835 w 3584023"/>
                  <a:gd name="connsiteY312" fmla="*/ 3322047 h 4618173"/>
                  <a:gd name="connsiteX313" fmla="*/ 2567154 w 3584023"/>
                  <a:gd name="connsiteY313" fmla="*/ 3343035 h 4618173"/>
                  <a:gd name="connsiteX314" fmla="*/ 2571819 w 3584023"/>
                  <a:gd name="connsiteY314" fmla="*/ 3392015 h 4618173"/>
                  <a:gd name="connsiteX315" fmla="*/ 2592810 w 3584023"/>
                  <a:gd name="connsiteY315" fmla="*/ 3410672 h 4618173"/>
                  <a:gd name="connsiteX316" fmla="*/ 2518177 w 3584023"/>
                  <a:gd name="connsiteY316" fmla="*/ 3461983 h 4618173"/>
                  <a:gd name="connsiteX317" fmla="*/ 2564822 w 3584023"/>
                  <a:gd name="connsiteY317" fmla="*/ 3807157 h 4618173"/>
                  <a:gd name="connsiteX318" fmla="*/ 2553161 w 3584023"/>
                  <a:gd name="connsiteY318" fmla="*/ 3793164 h 4618173"/>
                  <a:gd name="connsiteX319" fmla="*/ 2616133 w 3584023"/>
                  <a:gd name="connsiteY319" fmla="*/ 3828148 h 4618173"/>
                  <a:gd name="connsiteX320" fmla="*/ 2564822 w 3584023"/>
                  <a:gd name="connsiteY320" fmla="*/ 3809489 h 4618173"/>
                  <a:gd name="connsiteX321" fmla="*/ 2833033 w 3584023"/>
                  <a:gd name="connsiteY321" fmla="*/ 2638692 h 4618173"/>
                  <a:gd name="connsiteX322" fmla="*/ 2912331 w 3584023"/>
                  <a:gd name="connsiteY322" fmla="*/ 2510417 h 4618173"/>
                  <a:gd name="connsiteX323" fmla="*/ 2933320 w 3584023"/>
                  <a:gd name="connsiteY323" fmla="*/ 2473101 h 4618173"/>
                  <a:gd name="connsiteX324" fmla="*/ 2858687 w 3584023"/>
                  <a:gd name="connsiteY324" fmla="*/ 2669012 h 4618173"/>
                  <a:gd name="connsiteX325" fmla="*/ 2896005 w 3584023"/>
                  <a:gd name="connsiteY325" fmla="*/ 2617701 h 4618173"/>
                  <a:gd name="connsiteX326" fmla="*/ 2970637 w 3584023"/>
                  <a:gd name="connsiteY326" fmla="*/ 2501088 h 4618173"/>
                  <a:gd name="connsiteX327" fmla="*/ 2984630 w 3584023"/>
                  <a:gd name="connsiteY327" fmla="*/ 2489426 h 4618173"/>
                  <a:gd name="connsiteX328" fmla="*/ 2937985 w 3584023"/>
                  <a:gd name="connsiteY328" fmla="*/ 2589715 h 4618173"/>
                  <a:gd name="connsiteX329" fmla="*/ 2930989 w 3584023"/>
                  <a:gd name="connsiteY329" fmla="*/ 2627031 h 4618173"/>
                  <a:gd name="connsiteX330" fmla="*/ 2914662 w 3584023"/>
                  <a:gd name="connsiteY330" fmla="*/ 2631694 h 4618173"/>
                  <a:gd name="connsiteX331" fmla="*/ 2872682 w 3584023"/>
                  <a:gd name="connsiteY331" fmla="*/ 2708660 h 4618173"/>
                  <a:gd name="connsiteX332" fmla="*/ 2828368 w 3584023"/>
                  <a:gd name="connsiteY332" fmla="*/ 2703996 h 4618173"/>
                  <a:gd name="connsiteX333" fmla="*/ 2830701 w 3584023"/>
                  <a:gd name="connsiteY333" fmla="*/ 2641024 h 4618173"/>
                  <a:gd name="connsiteX334" fmla="*/ 3220189 w 3584023"/>
                  <a:gd name="connsiteY334" fmla="*/ 3580928 h 4618173"/>
                  <a:gd name="connsiteX335" fmla="*/ 3157219 w 3584023"/>
                  <a:gd name="connsiteY335" fmla="*/ 3594921 h 4618173"/>
                  <a:gd name="connsiteX336" fmla="*/ 3185205 w 3584023"/>
                  <a:gd name="connsiteY336" fmla="*/ 3548276 h 4618173"/>
                  <a:gd name="connsiteX337" fmla="*/ 3070925 w 3584023"/>
                  <a:gd name="connsiteY337" fmla="*/ 3457317 h 4618173"/>
                  <a:gd name="connsiteX338" fmla="*/ 2972969 w 3584023"/>
                  <a:gd name="connsiteY338" fmla="*/ 3252079 h 4618173"/>
                  <a:gd name="connsiteX339" fmla="*/ 2958976 w 3584023"/>
                  <a:gd name="connsiteY339" fmla="*/ 3242750 h 4618173"/>
                  <a:gd name="connsiteX340" fmla="*/ 2944982 w 3584023"/>
                  <a:gd name="connsiteY340" fmla="*/ 3259074 h 4618173"/>
                  <a:gd name="connsiteX341" fmla="*/ 2872682 w 3584023"/>
                  <a:gd name="connsiteY341" fmla="*/ 3098147 h 4618173"/>
                  <a:gd name="connsiteX342" fmla="*/ 2697762 w 3584023"/>
                  <a:gd name="connsiteY342" fmla="*/ 2815944 h 4618173"/>
                  <a:gd name="connsiteX343" fmla="*/ 2679104 w 3584023"/>
                  <a:gd name="connsiteY343" fmla="*/ 2790289 h 4618173"/>
                  <a:gd name="connsiteX344" fmla="*/ 2658113 w 3584023"/>
                  <a:gd name="connsiteY344" fmla="*/ 2694667 h 4618173"/>
                  <a:gd name="connsiteX345" fmla="*/ 2681436 w 3584023"/>
                  <a:gd name="connsiteY345" fmla="*/ 2706328 h 4618173"/>
                  <a:gd name="connsiteX346" fmla="*/ 2697762 w 3584023"/>
                  <a:gd name="connsiteY346" fmla="*/ 2715658 h 4618173"/>
                  <a:gd name="connsiteX347" fmla="*/ 2819040 w 3584023"/>
                  <a:gd name="connsiteY347" fmla="*/ 2953548 h 4618173"/>
                  <a:gd name="connsiteX348" fmla="*/ 2921659 w 3584023"/>
                  <a:gd name="connsiteY348" fmla="*/ 2706328 h 4618173"/>
                  <a:gd name="connsiteX349" fmla="*/ 2926324 w 3584023"/>
                  <a:gd name="connsiteY349" fmla="*/ 2724985 h 4618173"/>
                  <a:gd name="connsiteX350" fmla="*/ 2854024 w 3584023"/>
                  <a:gd name="connsiteY350" fmla="*/ 2909234 h 4618173"/>
                  <a:gd name="connsiteX351" fmla="*/ 2856356 w 3584023"/>
                  <a:gd name="connsiteY351" fmla="*/ 2918564 h 4618173"/>
                  <a:gd name="connsiteX352" fmla="*/ 2872682 w 3584023"/>
                  <a:gd name="connsiteY352" fmla="*/ 2899905 h 4618173"/>
                  <a:gd name="connsiteX353" fmla="*/ 2951978 w 3584023"/>
                  <a:gd name="connsiteY353" fmla="*/ 2680674 h 4618173"/>
                  <a:gd name="connsiteX354" fmla="*/ 2958976 w 3584023"/>
                  <a:gd name="connsiteY354" fmla="*/ 2624699 h 4618173"/>
                  <a:gd name="connsiteX355" fmla="*/ 2986962 w 3584023"/>
                  <a:gd name="connsiteY355" fmla="*/ 2568724 h 4618173"/>
                  <a:gd name="connsiteX356" fmla="*/ 2965973 w 3584023"/>
                  <a:gd name="connsiteY356" fmla="*/ 2683005 h 4618173"/>
                  <a:gd name="connsiteX357" fmla="*/ 2928655 w 3584023"/>
                  <a:gd name="connsiteY357" fmla="*/ 2799619 h 4618173"/>
                  <a:gd name="connsiteX358" fmla="*/ 2940317 w 3584023"/>
                  <a:gd name="connsiteY358" fmla="*/ 2808948 h 4618173"/>
                  <a:gd name="connsiteX359" fmla="*/ 2991627 w 3584023"/>
                  <a:gd name="connsiteY359" fmla="*/ 2676008 h 4618173"/>
                  <a:gd name="connsiteX360" fmla="*/ 2993960 w 3584023"/>
                  <a:gd name="connsiteY360" fmla="*/ 2692335 h 4618173"/>
                  <a:gd name="connsiteX361" fmla="*/ 2842363 w 3584023"/>
                  <a:gd name="connsiteY361" fmla="*/ 2981534 h 4618173"/>
                  <a:gd name="connsiteX362" fmla="*/ 2970637 w 3584023"/>
                  <a:gd name="connsiteY362" fmla="*/ 3203099 h 4618173"/>
                  <a:gd name="connsiteX363" fmla="*/ 3122235 w 3584023"/>
                  <a:gd name="connsiteY363" fmla="*/ 2738980 h 4618173"/>
                  <a:gd name="connsiteX364" fmla="*/ 3175877 w 3584023"/>
                  <a:gd name="connsiteY364" fmla="*/ 2820610 h 4618173"/>
                  <a:gd name="connsiteX365" fmla="*/ 3105909 w 3584023"/>
                  <a:gd name="connsiteY365" fmla="*/ 3177445 h 4618173"/>
                  <a:gd name="connsiteX366" fmla="*/ 3213192 w 3584023"/>
                  <a:gd name="connsiteY366" fmla="*/ 3482971 h 4618173"/>
                  <a:gd name="connsiteX367" fmla="*/ 3220189 w 3584023"/>
                  <a:gd name="connsiteY367" fmla="*/ 3578597 h 4618173"/>
                  <a:gd name="connsiteX368" fmla="*/ 2189328 w 3584023"/>
                  <a:gd name="connsiteY368" fmla="*/ 2976871 h 4618173"/>
                  <a:gd name="connsiteX369" fmla="*/ 2147346 w 3584023"/>
                  <a:gd name="connsiteY369" fmla="*/ 3035177 h 4618173"/>
                  <a:gd name="connsiteX370" fmla="*/ 2217314 w 3584023"/>
                  <a:gd name="connsiteY370" fmla="*/ 2708660 h 4618173"/>
                  <a:gd name="connsiteX371" fmla="*/ 2235973 w 3584023"/>
                  <a:gd name="connsiteY371" fmla="*/ 2743644 h 4618173"/>
                  <a:gd name="connsiteX372" fmla="*/ 2277954 w 3584023"/>
                  <a:gd name="connsiteY372" fmla="*/ 2888243 h 4618173"/>
                  <a:gd name="connsiteX373" fmla="*/ 2266292 w 3584023"/>
                  <a:gd name="connsiteY373" fmla="*/ 2906903 h 4618173"/>
                  <a:gd name="connsiteX374" fmla="*/ 2191660 w 3584023"/>
                  <a:gd name="connsiteY374" fmla="*/ 2976871 h 4618173"/>
                  <a:gd name="connsiteX375" fmla="*/ 885590 w 3584023"/>
                  <a:gd name="connsiteY375" fmla="*/ 2839266 h 4618173"/>
                  <a:gd name="connsiteX376" fmla="*/ 890255 w 3584023"/>
                  <a:gd name="connsiteY376" fmla="*/ 2867255 h 4618173"/>
                  <a:gd name="connsiteX377" fmla="*/ 869264 w 3584023"/>
                  <a:gd name="connsiteY377" fmla="*/ 2822942 h 4618173"/>
                  <a:gd name="connsiteX378" fmla="*/ 862267 w 3584023"/>
                  <a:gd name="connsiteY378" fmla="*/ 2780960 h 4618173"/>
                  <a:gd name="connsiteX379" fmla="*/ 887922 w 3584023"/>
                  <a:gd name="connsiteY379" fmla="*/ 2839266 h 4618173"/>
                  <a:gd name="connsiteX380" fmla="*/ 3117570 w 3584023"/>
                  <a:gd name="connsiteY380" fmla="*/ 2855594 h 4618173"/>
                  <a:gd name="connsiteX381" fmla="*/ 3066260 w 3584023"/>
                  <a:gd name="connsiteY381" fmla="*/ 3067830 h 4618173"/>
                  <a:gd name="connsiteX382" fmla="*/ 3059263 w 3584023"/>
                  <a:gd name="connsiteY382" fmla="*/ 3067830 h 4618173"/>
                  <a:gd name="connsiteX383" fmla="*/ 3115237 w 3584023"/>
                  <a:gd name="connsiteY383" fmla="*/ 2834603 h 4618173"/>
                  <a:gd name="connsiteX384" fmla="*/ 3147889 w 3584023"/>
                  <a:gd name="connsiteY384" fmla="*/ 2736646 h 4618173"/>
                  <a:gd name="connsiteX385" fmla="*/ 3147889 w 3584023"/>
                  <a:gd name="connsiteY385" fmla="*/ 2888243 h 4618173"/>
                  <a:gd name="connsiteX386" fmla="*/ 3140893 w 3584023"/>
                  <a:gd name="connsiteY386" fmla="*/ 2976871 h 4618173"/>
                  <a:gd name="connsiteX387" fmla="*/ 3117570 w 3584023"/>
                  <a:gd name="connsiteY387" fmla="*/ 2962878 h 4618173"/>
                  <a:gd name="connsiteX388" fmla="*/ 3133896 w 3584023"/>
                  <a:gd name="connsiteY388" fmla="*/ 2855594 h 4618173"/>
                  <a:gd name="connsiteX389" fmla="*/ 3117570 w 3584023"/>
                  <a:gd name="connsiteY389" fmla="*/ 2855594 h 4618173"/>
                  <a:gd name="connsiteX390" fmla="*/ 3124566 w 3584023"/>
                  <a:gd name="connsiteY390" fmla="*/ 3289395 h 4618173"/>
                  <a:gd name="connsiteX391" fmla="*/ 3180541 w 3584023"/>
                  <a:gd name="connsiteY391" fmla="*/ 3436326 h 4618173"/>
                  <a:gd name="connsiteX392" fmla="*/ 3105909 w 3584023"/>
                  <a:gd name="connsiteY392" fmla="*/ 3275402 h 4618173"/>
                  <a:gd name="connsiteX393" fmla="*/ 3124566 w 3584023"/>
                  <a:gd name="connsiteY393" fmla="*/ 3289395 h 4618173"/>
                  <a:gd name="connsiteX394" fmla="*/ 2506516 w 3584023"/>
                  <a:gd name="connsiteY394" fmla="*/ 3324379 h 4618173"/>
                  <a:gd name="connsiteX395" fmla="*/ 2501851 w 3584023"/>
                  <a:gd name="connsiteY395" fmla="*/ 3247413 h 4618173"/>
                  <a:gd name="connsiteX396" fmla="*/ 2506516 w 3584023"/>
                  <a:gd name="connsiteY396" fmla="*/ 3324379 h 4618173"/>
                  <a:gd name="connsiteX397" fmla="*/ 2567154 w 3584023"/>
                  <a:gd name="connsiteY397" fmla="*/ 3461983 h 4618173"/>
                  <a:gd name="connsiteX398" fmla="*/ 2534503 w 3584023"/>
                  <a:gd name="connsiteY398" fmla="*/ 3408340 h 4618173"/>
                  <a:gd name="connsiteX399" fmla="*/ 2567154 w 3584023"/>
                  <a:gd name="connsiteY399" fmla="*/ 3461983 h 4618173"/>
                  <a:gd name="connsiteX400" fmla="*/ 2555493 w 3584023"/>
                  <a:gd name="connsiteY400" fmla="*/ 3389681 h 4618173"/>
                  <a:gd name="connsiteX401" fmla="*/ 2515845 w 3584023"/>
                  <a:gd name="connsiteY401" fmla="*/ 3394347 h 4618173"/>
                  <a:gd name="connsiteX402" fmla="*/ 2550829 w 3584023"/>
                  <a:gd name="connsiteY402" fmla="*/ 3347702 h 4618173"/>
                  <a:gd name="connsiteX403" fmla="*/ 2555493 w 3584023"/>
                  <a:gd name="connsiteY403" fmla="*/ 3389681 h 4618173"/>
                  <a:gd name="connsiteX404" fmla="*/ 2802714 w 3584023"/>
                  <a:gd name="connsiteY404" fmla="*/ 747224 h 4618173"/>
                  <a:gd name="connsiteX405" fmla="*/ 3054598 w 3584023"/>
                  <a:gd name="connsiteY405" fmla="*/ 803199 h 4618173"/>
                  <a:gd name="connsiteX406" fmla="*/ 2965973 w 3584023"/>
                  <a:gd name="connsiteY406" fmla="*/ 828853 h 4618173"/>
                  <a:gd name="connsiteX407" fmla="*/ 2805046 w 3584023"/>
                  <a:gd name="connsiteY407" fmla="*/ 747224 h 4618173"/>
                  <a:gd name="connsiteX408" fmla="*/ 2996292 w 3584023"/>
                  <a:gd name="connsiteY408" fmla="*/ 999107 h 4618173"/>
                  <a:gd name="connsiteX409" fmla="*/ 2972969 w 3584023"/>
                  <a:gd name="connsiteY409" fmla="*/ 982782 h 4618173"/>
                  <a:gd name="connsiteX410" fmla="*/ 2907666 w 3584023"/>
                  <a:gd name="connsiteY410" fmla="*/ 982782 h 4618173"/>
                  <a:gd name="connsiteX411" fmla="*/ 2809710 w 3584023"/>
                  <a:gd name="connsiteY411" fmla="*/ 947798 h 4618173"/>
                  <a:gd name="connsiteX412" fmla="*/ 2823703 w 3584023"/>
                  <a:gd name="connsiteY412" fmla="*/ 908151 h 4618173"/>
                  <a:gd name="connsiteX413" fmla="*/ 2947315 w 3584023"/>
                  <a:gd name="connsiteY413" fmla="*/ 924475 h 4618173"/>
                  <a:gd name="connsiteX414" fmla="*/ 3054598 w 3584023"/>
                  <a:gd name="connsiteY414" fmla="*/ 996775 h 4618173"/>
                  <a:gd name="connsiteX415" fmla="*/ 2996292 w 3584023"/>
                  <a:gd name="connsiteY415" fmla="*/ 996775 h 4618173"/>
                  <a:gd name="connsiteX416" fmla="*/ 2979966 w 3584023"/>
                  <a:gd name="connsiteY416" fmla="*/ 1013103 h 4618173"/>
                  <a:gd name="connsiteX417" fmla="*/ 2989295 w 3584023"/>
                  <a:gd name="connsiteY417" fmla="*/ 1048087 h 4618173"/>
                  <a:gd name="connsiteX418" fmla="*/ 2944982 w 3584023"/>
                  <a:gd name="connsiteY418" fmla="*/ 1062080 h 4618173"/>
                  <a:gd name="connsiteX419" fmla="*/ 2921659 w 3584023"/>
                  <a:gd name="connsiteY419" fmla="*/ 1013103 h 4618173"/>
                  <a:gd name="connsiteX420" fmla="*/ 2977634 w 3584023"/>
                  <a:gd name="connsiteY420" fmla="*/ 1013103 h 4618173"/>
                  <a:gd name="connsiteX421" fmla="*/ 2968304 w 3584023"/>
                  <a:gd name="connsiteY421" fmla="*/ 518660 h 4618173"/>
                  <a:gd name="connsiteX422" fmla="*/ 2956643 w 3584023"/>
                  <a:gd name="connsiteY422" fmla="*/ 483676 h 4618173"/>
                  <a:gd name="connsiteX423" fmla="*/ 3035941 w 3584023"/>
                  <a:gd name="connsiteY423" fmla="*/ 329747 h 4618173"/>
                  <a:gd name="connsiteX424" fmla="*/ 3052267 w 3584023"/>
                  <a:gd name="connsiteY424" fmla="*/ 306425 h 4618173"/>
                  <a:gd name="connsiteX425" fmla="*/ 3068591 w 3584023"/>
                  <a:gd name="connsiteY425" fmla="*/ 308756 h 4618173"/>
                  <a:gd name="connsiteX426" fmla="*/ 3040605 w 3584023"/>
                  <a:gd name="connsiteY426" fmla="*/ 392717 h 4618173"/>
                  <a:gd name="connsiteX427" fmla="*/ 3068591 w 3584023"/>
                  <a:gd name="connsiteY427" fmla="*/ 339077 h 4618173"/>
                  <a:gd name="connsiteX428" fmla="*/ 3047602 w 3584023"/>
                  <a:gd name="connsiteY428" fmla="*/ 341409 h 4618173"/>
                  <a:gd name="connsiteX429" fmla="*/ 2991627 w 3584023"/>
                  <a:gd name="connsiteY429" fmla="*/ 434699 h 4618173"/>
                  <a:gd name="connsiteX430" fmla="*/ 2963639 w 3584023"/>
                  <a:gd name="connsiteY430" fmla="*/ 518660 h 4618173"/>
                  <a:gd name="connsiteX431" fmla="*/ 2889008 w 3584023"/>
                  <a:gd name="connsiteY431" fmla="*/ 287765 h 4618173"/>
                  <a:gd name="connsiteX432" fmla="*/ 2889008 w 3584023"/>
                  <a:gd name="connsiteY432" fmla="*/ 283102 h 4618173"/>
                  <a:gd name="connsiteX433" fmla="*/ 2900669 w 3584023"/>
                  <a:gd name="connsiteY433" fmla="*/ 278439 h 4618173"/>
                  <a:gd name="connsiteX434" fmla="*/ 2940317 w 3584023"/>
                  <a:gd name="connsiteY434" fmla="*/ 383391 h 4618173"/>
                  <a:gd name="connsiteX435" fmla="*/ 2928655 w 3584023"/>
                  <a:gd name="connsiteY435" fmla="*/ 383391 h 4618173"/>
                  <a:gd name="connsiteX436" fmla="*/ 2889008 w 3584023"/>
                  <a:gd name="connsiteY436" fmla="*/ 287765 h 4618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Lst>
                <a:rect l="l" t="t" r="r" b="b"/>
                <a:pathLst>
                  <a:path w="3584023" h="4618173">
                    <a:moveTo>
                      <a:pt x="2809710" y="600290"/>
                    </a:moveTo>
                    <a:cubicBezTo>
                      <a:pt x="2823703" y="644603"/>
                      <a:pt x="2821372" y="695912"/>
                      <a:pt x="2833033" y="740226"/>
                    </a:cubicBezTo>
                    <a:cubicBezTo>
                      <a:pt x="2912331" y="770546"/>
                      <a:pt x="3110573" y="709908"/>
                      <a:pt x="3084918" y="849844"/>
                    </a:cubicBezTo>
                    <a:cubicBezTo>
                      <a:pt x="3089582" y="849844"/>
                      <a:pt x="3101244" y="854507"/>
                      <a:pt x="3103576" y="847510"/>
                    </a:cubicBezTo>
                    <a:cubicBezTo>
                      <a:pt x="3103576" y="817192"/>
                      <a:pt x="3108240" y="782208"/>
                      <a:pt x="3075589" y="770546"/>
                    </a:cubicBezTo>
                    <a:cubicBezTo>
                      <a:pt x="3070925" y="765880"/>
                      <a:pt x="3094247" y="763548"/>
                      <a:pt x="3096579" y="749555"/>
                    </a:cubicBezTo>
                    <a:cubicBezTo>
                      <a:pt x="3101244" y="735562"/>
                      <a:pt x="3091914" y="728564"/>
                      <a:pt x="3091914" y="723901"/>
                    </a:cubicBezTo>
                    <a:lnTo>
                      <a:pt x="3056930" y="747224"/>
                    </a:lnTo>
                    <a:cubicBezTo>
                      <a:pt x="3066260" y="688917"/>
                      <a:pt x="3070925" y="637605"/>
                      <a:pt x="3098912" y="583965"/>
                    </a:cubicBezTo>
                    <a:cubicBezTo>
                      <a:pt x="3129231" y="527990"/>
                      <a:pt x="3220189" y="446361"/>
                      <a:pt x="3229518" y="388054"/>
                    </a:cubicBezTo>
                    <a:cubicBezTo>
                      <a:pt x="3234183" y="353070"/>
                      <a:pt x="3236515" y="278439"/>
                      <a:pt x="3229518" y="245786"/>
                    </a:cubicBezTo>
                    <a:cubicBezTo>
                      <a:pt x="3206196" y="161825"/>
                      <a:pt x="3117570" y="54539"/>
                      <a:pt x="3040605" y="21889"/>
                    </a:cubicBezTo>
                    <a:cubicBezTo>
                      <a:pt x="2823703" y="-71401"/>
                      <a:pt x="2597475" y="150164"/>
                      <a:pt x="2662778" y="371729"/>
                    </a:cubicBezTo>
                    <a:cubicBezTo>
                      <a:pt x="2690765" y="465020"/>
                      <a:pt x="2788719" y="518660"/>
                      <a:pt x="2814375" y="600290"/>
                    </a:cubicBezTo>
                    <a:close/>
                    <a:moveTo>
                      <a:pt x="3131563" y="481345"/>
                    </a:moveTo>
                    <a:lnTo>
                      <a:pt x="3070925" y="544315"/>
                    </a:lnTo>
                    <a:cubicBezTo>
                      <a:pt x="3094247" y="497669"/>
                      <a:pt x="3140893" y="476681"/>
                      <a:pt x="3166547" y="434699"/>
                    </a:cubicBezTo>
                    <a:lnTo>
                      <a:pt x="3213192" y="341409"/>
                    </a:lnTo>
                    <a:cubicBezTo>
                      <a:pt x="3210861" y="399715"/>
                      <a:pt x="3175877" y="448692"/>
                      <a:pt x="3129231" y="481345"/>
                    </a:cubicBezTo>
                    <a:close/>
                    <a:moveTo>
                      <a:pt x="2807379" y="59205"/>
                    </a:moveTo>
                    <a:cubicBezTo>
                      <a:pt x="2791053" y="87191"/>
                      <a:pt x="2758400" y="96521"/>
                      <a:pt x="2737411" y="122175"/>
                    </a:cubicBezTo>
                    <a:cubicBezTo>
                      <a:pt x="2746739" y="94189"/>
                      <a:pt x="2779391" y="66200"/>
                      <a:pt x="2807379" y="59205"/>
                    </a:cubicBezTo>
                    <a:close/>
                    <a:moveTo>
                      <a:pt x="3164215" y="189811"/>
                    </a:moveTo>
                    <a:cubicBezTo>
                      <a:pt x="3262171" y="392717"/>
                      <a:pt x="3040605" y="481345"/>
                      <a:pt x="2998623" y="656265"/>
                    </a:cubicBezTo>
                    <a:cubicBezTo>
                      <a:pt x="3000957" y="670258"/>
                      <a:pt x="3007953" y="709908"/>
                      <a:pt x="2986962" y="714571"/>
                    </a:cubicBezTo>
                    <a:cubicBezTo>
                      <a:pt x="2975301" y="716903"/>
                      <a:pt x="2954311" y="705242"/>
                      <a:pt x="2940317" y="702910"/>
                    </a:cubicBezTo>
                    <a:cubicBezTo>
                      <a:pt x="2942650" y="663263"/>
                      <a:pt x="2951978" y="616617"/>
                      <a:pt x="2951978" y="576967"/>
                    </a:cubicBezTo>
                    <a:cubicBezTo>
                      <a:pt x="2951978" y="567637"/>
                      <a:pt x="2949646" y="553644"/>
                      <a:pt x="2947315" y="544315"/>
                    </a:cubicBezTo>
                    <a:cubicBezTo>
                      <a:pt x="2944982" y="534988"/>
                      <a:pt x="2951978" y="527990"/>
                      <a:pt x="2935653" y="530322"/>
                    </a:cubicBezTo>
                    <a:lnTo>
                      <a:pt x="2923992" y="681919"/>
                    </a:lnTo>
                    <a:cubicBezTo>
                      <a:pt x="2923992" y="695912"/>
                      <a:pt x="2914662" y="700578"/>
                      <a:pt x="2900669" y="702910"/>
                    </a:cubicBezTo>
                    <a:cubicBezTo>
                      <a:pt x="2854024" y="707574"/>
                      <a:pt x="2863352" y="637605"/>
                      <a:pt x="2851691" y="600290"/>
                    </a:cubicBezTo>
                    <a:cubicBezTo>
                      <a:pt x="2823703" y="504667"/>
                      <a:pt x="2732746" y="469683"/>
                      <a:pt x="2702427" y="369395"/>
                    </a:cubicBezTo>
                    <a:cubicBezTo>
                      <a:pt x="2613799" y="68535"/>
                      <a:pt x="3042937" y="-64406"/>
                      <a:pt x="3164215" y="189811"/>
                    </a:cubicBezTo>
                    <a:close/>
                    <a:moveTo>
                      <a:pt x="3077921" y="950130"/>
                    </a:moveTo>
                    <a:cubicBezTo>
                      <a:pt x="3040605" y="936137"/>
                      <a:pt x="3014950" y="917478"/>
                      <a:pt x="2972969" y="908151"/>
                    </a:cubicBezTo>
                    <a:cubicBezTo>
                      <a:pt x="2928655" y="898821"/>
                      <a:pt x="2877347" y="901153"/>
                      <a:pt x="2835365" y="884828"/>
                    </a:cubicBezTo>
                    <a:cubicBezTo>
                      <a:pt x="2807379" y="875498"/>
                      <a:pt x="2795717" y="866169"/>
                      <a:pt x="2802714" y="833516"/>
                    </a:cubicBezTo>
                    <a:cubicBezTo>
                      <a:pt x="2809710" y="833516"/>
                      <a:pt x="2816707" y="833516"/>
                      <a:pt x="2823703" y="833516"/>
                    </a:cubicBezTo>
                    <a:cubicBezTo>
                      <a:pt x="2861021" y="833516"/>
                      <a:pt x="3007953" y="861505"/>
                      <a:pt x="3038272" y="877830"/>
                    </a:cubicBezTo>
                    <a:cubicBezTo>
                      <a:pt x="3063928" y="894155"/>
                      <a:pt x="3061595" y="901153"/>
                      <a:pt x="3066260" y="931473"/>
                    </a:cubicBezTo>
                    <a:cubicBezTo>
                      <a:pt x="3094247" y="917478"/>
                      <a:pt x="3089582" y="896489"/>
                      <a:pt x="3073256" y="870832"/>
                    </a:cubicBezTo>
                    <a:cubicBezTo>
                      <a:pt x="3068591" y="861505"/>
                      <a:pt x="3056930" y="863837"/>
                      <a:pt x="3056930" y="856839"/>
                    </a:cubicBezTo>
                    <a:cubicBezTo>
                      <a:pt x="3063928" y="856839"/>
                      <a:pt x="3073256" y="856839"/>
                      <a:pt x="3080253" y="856839"/>
                    </a:cubicBezTo>
                    <a:cubicBezTo>
                      <a:pt x="3098912" y="891823"/>
                      <a:pt x="3105909" y="917478"/>
                      <a:pt x="3080253" y="947798"/>
                    </a:cubicBezTo>
                    <a:close/>
                    <a:moveTo>
                      <a:pt x="2779391" y="677256"/>
                    </a:moveTo>
                    <a:cubicBezTo>
                      <a:pt x="2760733" y="544315"/>
                      <a:pt x="2644120" y="495338"/>
                      <a:pt x="2625461" y="357733"/>
                    </a:cubicBezTo>
                    <a:cubicBezTo>
                      <a:pt x="2639455" y="388054"/>
                      <a:pt x="2646452" y="413708"/>
                      <a:pt x="2662778" y="444029"/>
                    </a:cubicBezTo>
                    <a:cubicBezTo>
                      <a:pt x="2695429" y="500004"/>
                      <a:pt x="2763065" y="555976"/>
                      <a:pt x="2781723" y="611951"/>
                    </a:cubicBezTo>
                    <a:cubicBezTo>
                      <a:pt x="2786388" y="625944"/>
                      <a:pt x="2807379" y="737894"/>
                      <a:pt x="2802714" y="744892"/>
                    </a:cubicBezTo>
                    <a:cubicBezTo>
                      <a:pt x="2802714" y="744892"/>
                      <a:pt x="2788719" y="744892"/>
                      <a:pt x="2786388" y="744892"/>
                    </a:cubicBezTo>
                    <a:cubicBezTo>
                      <a:pt x="2781723" y="723901"/>
                      <a:pt x="2781723" y="700578"/>
                      <a:pt x="2779391" y="679587"/>
                    </a:cubicBezTo>
                    <a:close/>
                    <a:moveTo>
                      <a:pt x="1578274" y="3284729"/>
                    </a:moveTo>
                    <a:cubicBezTo>
                      <a:pt x="1601596" y="3193773"/>
                      <a:pt x="1645909" y="3070161"/>
                      <a:pt x="1685557" y="2983869"/>
                    </a:cubicBezTo>
                    <a:cubicBezTo>
                      <a:pt x="1692554" y="2969873"/>
                      <a:pt x="1713545" y="2918564"/>
                      <a:pt x="1722874" y="2911566"/>
                    </a:cubicBezTo>
                    <a:cubicBezTo>
                      <a:pt x="1732203" y="2904571"/>
                      <a:pt x="1804504" y="2888243"/>
                      <a:pt x="1809167" y="2890578"/>
                    </a:cubicBezTo>
                    <a:cubicBezTo>
                      <a:pt x="1813832" y="2895241"/>
                      <a:pt x="1792843" y="3014186"/>
                      <a:pt x="1790509" y="3028179"/>
                    </a:cubicBezTo>
                    <a:cubicBezTo>
                      <a:pt x="1785845" y="3042175"/>
                      <a:pt x="1776516" y="3053837"/>
                      <a:pt x="1771852" y="3065498"/>
                    </a:cubicBezTo>
                    <a:cubicBezTo>
                      <a:pt x="1748529" y="3133131"/>
                      <a:pt x="1725206" y="3205434"/>
                      <a:pt x="1692554" y="3268404"/>
                    </a:cubicBezTo>
                    <a:cubicBezTo>
                      <a:pt x="1687890" y="3254411"/>
                      <a:pt x="1692554" y="3245081"/>
                      <a:pt x="1671564" y="3254411"/>
                    </a:cubicBezTo>
                    <a:cubicBezTo>
                      <a:pt x="1652906" y="3263741"/>
                      <a:pt x="1645909" y="3315049"/>
                      <a:pt x="1636580" y="3336040"/>
                    </a:cubicBezTo>
                    <a:cubicBezTo>
                      <a:pt x="1634247" y="3345370"/>
                      <a:pt x="1641245" y="3352365"/>
                      <a:pt x="1624919" y="3350033"/>
                    </a:cubicBezTo>
                    <a:cubicBezTo>
                      <a:pt x="1634247" y="3329042"/>
                      <a:pt x="1629584" y="3308051"/>
                      <a:pt x="1631916" y="3284729"/>
                    </a:cubicBezTo>
                    <a:cubicBezTo>
                      <a:pt x="1634247" y="3266072"/>
                      <a:pt x="1659903" y="3184443"/>
                      <a:pt x="1657570" y="3177445"/>
                    </a:cubicBezTo>
                    <a:cubicBezTo>
                      <a:pt x="1652906" y="3170450"/>
                      <a:pt x="1638912" y="3161120"/>
                      <a:pt x="1631916" y="3165784"/>
                    </a:cubicBezTo>
                    <a:cubicBezTo>
                      <a:pt x="1624919" y="3170450"/>
                      <a:pt x="1601596" y="3284729"/>
                      <a:pt x="1587602" y="3291727"/>
                    </a:cubicBezTo>
                    <a:cubicBezTo>
                      <a:pt x="1578274" y="3291727"/>
                      <a:pt x="1578274" y="3291727"/>
                      <a:pt x="1578274" y="3282397"/>
                    </a:cubicBezTo>
                    <a:close/>
                    <a:moveTo>
                      <a:pt x="1711213" y="2862589"/>
                    </a:moveTo>
                    <a:lnTo>
                      <a:pt x="1585270" y="2678339"/>
                    </a:lnTo>
                    <a:cubicBezTo>
                      <a:pt x="1648242" y="2664346"/>
                      <a:pt x="1715877" y="2648021"/>
                      <a:pt x="1771852" y="2622367"/>
                    </a:cubicBezTo>
                    <a:cubicBezTo>
                      <a:pt x="1781181" y="2617701"/>
                      <a:pt x="1820829" y="2589715"/>
                      <a:pt x="1825493" y="2592047"/>
                    </a:cubicBezTo>
                    <a:cubicBezTo>
                      <a:pt x="1832490" y="2599044"/>
                      <a:pt x="1797506" y="2652685"/>
                      <a:pt x="1792843" y="2664346"/>
                    </a:cubicBezTo>
                    <a:cubicBezTo>
                      <a:pt x="1778848" y="2703996"/>
                      <a:pt x="1762522" y="2759969"/>
                      <a:pt x="1757858" y="2801951"/>
                    </a:cubicBezTo>
                    <a:cubicBezTo>
                      <a:pt x="1755525" y="2820610"/>
                      <a:pt x="1769520" y="2864921"/>
                      <a:pt x="1739199" y="2862589"/>
                    </a:cubicBezTo>
                    <a:cubicBezTo>
                      <a:pt x="1732203" y="2862589"/>
                      <a:pt x="1734536" y="2843932"/>
                      <a:pt x="1725206" y="2843932"/>
                    </a:cubicBezTo>
                    <a:lnTo>
                      <a:pt x="1713545" y="2860257"/>
                    </a:lnTo>
                    <a:close/>
                    <a:moveTo>
                      <a:pt x="1638912" y="3429331"/>
                    </a:moveTo>
                    <a:lnTo>
                      <a:pt x="1687890" y="3359363"/>
                    </a:lnTo>
                    <a:cubicBezTo>
                      <a:pt x="1652906" y="3494633"/>
                      <a:pt x="1645909" y="3634569"/>
                      <a:pt x="1636580" y="3772173"/>
                    </a:cubicBezTo>
                    <a:cubicBezTo>
                      <a:pt x="1629584" y="3772173"/>
                      <a:pt x="1627251" y="3746519"/>
                      <a:pt x="1624919" y="3739521"/>
                    </a:cubicBezTo>
                    <a:cubicBezTo>
                      <a:pt x="1613258" y="3636903"/>
                      <a:pt x="1610925" y="3527285"/>
                      <a:pt x="1638912" y="3426999"/>
                    </a:cubicBezTo>
                    <a:close/>
                    <a:moveTo>
                      <a:pt x="1883800" y="2566392"/>
                    </a:moveTo>
                    <a:cubicBezTo>
                      <a:pt x="1890797" y="2557062"/>
                      <a:pt x="1897795" y="2533740"/>
                      <a:pt x="1911788" y="2536072"/>
                    </a:cubicBezTo>
                    <a:cubicBezTo>
                      <a:pt x="1895461" y="2599044"/>
                      <a:pt x="1853481" y="2650353"/>
                      <a:pt x="1827827" y="2708660"/>
                    </a:cubicBezTo>
                    <a:cubicBezTo>
                      <a:pt x="1806836" y="2759969"/>
                      <a:pt x="1799839" y="2794953"/>
                      <a:pt x="1790509" y="2848596"/>
                    </a:cubicBezTo>
                    <a:cubicBezTo>
                      <a:pt x="1790509" y="2857926"/>
                      <a:pt x="1795174" y="2857926"/>
                      <a:pt x="1778848" y="2857926"/>
                    </a:cubicBezTo>
                    <a:cubicBezTo>
                      <a:pt x="1767187" y="2743644"/>
                      <a:pt x="1820829" y="2657351"/>
                      <a:pt x="1881468" y="2568724"/>
                    </a:cubicBezTo>
                    <a:close/>
                    <a:moveTo>
                      <a:pt x="1683226" y="3513292"/>
                    </a:moveTo>
                    <a:cubicBezTo>
                      <a:pt x="1673896" y="3450322"/>
                      <a:pt x="1708880" y="3371024"/>
                      <a:pt x="1720541" y="3310386"/>
                    </a:cubicBezTo>
                    <a:lnTo>
                      <a:pt x="1757858" y="3212429"/>
                    </a:lnTo>
                    <a:lnTo>
                      <a:pt x="1694887" y="3522622"/>
                    </a:lnTo>
                    <a:cubicBezTo>
                      <a:pt x="1687890" y="3531951"/>
                      <a:pt x="1685557" y="3522622"/>
                      <a:pt x="1683226" y="3513292"/>
                    </a:cubicBezTo>
                    <a:close/>
                    <a:moveTo>
                      <a:pt x="1613258" y="3109809"/>
                    </a:moveTo>
                    <a:cubicBezTo>
                      <a:pt x="1620254" y="3070161"/>
                      <a:pt x="1638912" y="3037509"/>
                      <a:pt x="1652906" y="3000193"/>
                    </a:cubicBezTo>
                    <a:lnTo>
                      <a:pt x="1657570" y="3004857"/>
                    </a:lnTo>
                    <a:lnTo>
                      <a:pt x="1610925" y="3107477"/>
                    </a:lnTo>
                    <a:close/>
                    <a:moveTo>
                      <a:pt x="1958433" y="2554731"/>
                    </a:moveTo>
                    <a:cubicBezTo>
                      <a:pt x="1958433" y="2550065"/>
                      <a:pt x="1967763" y="2550065"/>
                      <a:pt x="1970094" y="2552399"/>
                    </a:cubicBezTo>
                    <a:cubicBezTo>
                      <a:pt x="1970094" y="2552399"/>
                      <a:pt x="1984087" y="2573387"/>
                      <a:pt x="1981756" y="2575722"/>
                    </a:cubicBezTo>
                    <a:cubicBezTo>
                      <a:pt x="1979424" y="2578053"/>
                      <a:pt x="1963098" y="2559394"/>
                      <a:pt x="1958433" y="2554731"/>
                    </a:cubicBezTo>
                    <a:close/>
                    <a:moveTo>
                      <a:pt x="2009743" y="2585049"/>
                    </a:moveTo>
                    <a:cubicBezTo>
                      <a:pt x="2009743" y="2585049"/>
                      <a:pt x="2009743" y="2592047"/>
                      <a:pt x="2007410" y="2589715"/>
                    </a:cubicBezTo>
                    <a:cubicBezTo>
                      <a:pt x="1970094" y="2582717"/>
                      <a:pt x="1986420" y="2561726"/>
                      <a:pt x="2009743" y="2585049"/>
                    </a:cubicBezTo>
                    <a:close/>
                    <a:moveTo>
                      <a:pt x="2541500" y="1906359"/>
                    </a:moveTo>
                    <a:lnTo>
                      <a:pt x="2490190" y="1885368"/>
                    </a:lnTo>
                    <a:lnTo>
                      <a:pt x="2588145" y="1913357"/>
                    </a:lnTo>
                    <a:cubicBezTo>
                      <a:pt x="2588145" y="1925019"/>
                      <a:pt x="2578815" y="1915689"/>
                      <a:pt x="2571819" y="1913357"/>
                    </a:cubicBezTo>
                    <a:cubicBezTo>
                      <a:pt x="2562491" y="1911026"/>
                      <a:pt x="2550829" y="1906359"/>
                      <a:pt x="2541500" y="1904028"/>
                    </a:cubicBezTo>
                    <a:close/>
                    <a:moveTo>
                      <a:pt x="815622" y="2659683"/>
                    </a:moveTo>
                    <a:lnTo>
                      <a:pt x="831948" y="2683005"/>
                    </a:lnTo>
                    <a:cubicBezTo>
                      <a:pt x="831948" y="2690001"/>
                      <a:pt x="836613" y="2717989"/>
                      <a:pt x="827283" y="2717989"/>
                    </a:cubicBezTo>
                    <a:lnTo>
                      <a:pt x="815622" y="2659683"/>
                    </a:lnTo>
                    <a:close/>
                    <a:moveTo>
                      <a:pt x="2301276" y="3536615"/>
                    </a:moveTo>
                    <a:cubicBezTo>
                      <a:pt x="2245302" y="3410672"/>
                      <a:pt x="2235973" y="3275402"/>
                      <a:pt x="2138018" y="3170450"/>
                    </a:cubicBezTo>
                    <a:lnTo>
                      <a:pt x="2119360" y="3126136"/>
                    </a:lnTo>
                    <a:cubicBezTo>
                      <a:pt x="2077378" y="3235752"/>
                      <a:pt x="2044727" y="3357031"/>
                      <a:pt x="1995749" y="3461983"/>
                    </a:cubicBezTo>
                    <a:cubicBezTo>
                      <a:pt x="1921117" y="3615912"/>
                      <a:pt x="1834823" y="3797827"/>
                      <a:pt x="1750861" y="3947093"/>
                    </a:cubicBezTo>
                    <a:cubicBezTo>
                      <a:pt x="1743864" y="3961086"/>
                      <a:pt x="1704215" y="4028722"/>
                      <a:pt x="1699552" y="4033389"/>
                    </a:cubicBezTo>
                    <a:cubicBezTo>
                      <a:pt x="1690222" y="4040384"/>
                      <a:pt x="1676229" y="4047382"/>
                      <a:pt x="1666900" y="4040384"/>
                    </a:cubicBezTo>
                    <a:cubicBezTo>
                      <a:pt x="1652906" y="4031054"/>
                      <a:pt x="1617922" y="3937763"/>
                      <a:pt x="1608593" y="3916775"/>
                    </a:cubicBezTo>
                    <a:cubicBezTo>
                      <a:pt x="1519967" y="3695210"/>
                      <a:pt x="1426676" y="3445656"/>
                      <a:pt x="1363705" y="3214761"/>
                    </a:cubicBezTo>
                    <a:cubicBezTo>
                      <a:pt x="1275079" y="2897573"/>
                      <a:pt x="1296068" y="2573387"/>
                      <a:pt x="1303066" y="2246870"/>
                    </a:cubicBezTo>
                    <a:cubicBezTo>
                      <a:pt x="1305398" y="2151247"/>
                      <a:pt x="1300733" y="2055625"/>
                      <a:pt x="1314728" y="1962334"/>
                    </a:cubicBezTo>
                    <a:cubicBezTo>
                      <a:pt x="1310063" y="1957671"/>
                      <a:pt x="1279744" y="1983325"/>
                      <a:pt x="1275079" y="1987989"/>
                    </a:cubicBezTo>
                    <a:cubicBezTo>
                      <a:pt x="1219104" y="2034634"/>
                      <a:pt x="1170127" y="2088277"/>
                      <a:pt x="1114152" y="2134923"/>
                    </a:cubicBezTo>
                    <a:cubicBezTo>
                      <a:pt x="1114152" y="2144252"/>
                      <a:pt x="1107155" y="2151247"/>
                      <a:pt x="1102491" y="2160577"/>
                    </a:cubicBezTo>
                    <a:cubicBezTo>
                      <a:pt x="1076836" y="2193229"/>
                      <a:pt x="962555" y="2286520"/>
                      <a:pt x="925239" y="2307511"/>
                    </a:cubicBezTo>
                    <a:cubicBezTo>
                      <a:pt x="950893" y="2344827"/>
                      <a:pt x="1006868" y="2379811"/>
                      <a:pt x="1027858" y="2419458"/>
                    </a:cubicBezTo>
                    <a:cubicBezTo>
                      <a:pt x="1032523" y="2428788"/>
                      <a:pt x="1034856" y="2435786"/>
                      <a:pt x="1032523" y="2445113"/>
                    </a:cubicBezTo>
                    <a:cubicBezTo>
                      <a:pt x="1002203" y="2452110"/>
                      <a:pt x="1006868" y="2438117"/>
                      <a:pt x="995207" y="2428788"/>
                    </a:cubicBezTo>
                    <a:cubicBezTo>
                      <a:pt x="960223" y="2400802"/>
                      <a:pt x="918242" y="2365818"/>
                      <a:pt x="894920" y="2326167"/>
                    </a:cubicBezTo>
                    <a:cubicBezTo>
                      <a:pt x="878594" y="2335497"/>
                      <a:pt x="827283" y="2333165"/>
                      <a:pt x="796964" y="2347158"/>
                    </a:cubicBezTo>
                    <a:cubicBezTo>
                      <a:pt x="759647" y="2363483"/>
                      <a:pt x="726996" y="2400802"/>
                      <a:pt x="694344" y="2421790"/>
                    </a:cubicBezTo>
                    <a:cubicBezTo>
                      <a:pt x="643034" y="2452110"/>
                      <a:pt x="570734" y="2466104"/>
                      <a:pt x="512427" y="2487094"/>
                    </a:cubicBezTo>
                    <a:cubicBezTo>
                      <a:pt x="447124" y="2510417"/>
                      <a:pt x="286197" y="2554731"/>
                      <a:pt x="237220" y="2585049"/>
                    </a:cubicBezTo>
                    <a:cubicBezTo>
                      <a:pt x="174249" y="2624699"/>
                      <a:pt x="106612" y="2780960"/>
                      <a:pt x="83290" y="2850928"/>
                    </a:cubicBezTo>
                    <a:cubicBezTo>
                      <a:pt x="-16998" y="3151791"/>
                      <a:pt x="-14665" y="3464315"/>
                      <a:pt x="27316" y="3774505"/>
                    </a:cubicBezTo>
                    <a:cubicBezTo>
                      <a:pt x="57635" y="3991407"/>
                      <a:pt x="134600" y="4243293"/>
                      <a:pt x="146261" y="4453197"/>
                    </a:cubicBezTo>
                    <a:cubicBezTo>
                      <a:pt x="150926" y="4513835"/>
                      <a:pt x="139265" y="4560481"/>
                      <a:pt x="129935" y="4616456"/>
                    </a:cubicBezTo>
                    <a:cubicBezTo>
                      <a:pt x="155591" y="4623451"/>
                      <a:pt x="171917" y="4607126"/>
                      <a:pt x="192906" y="4602460"/>
                    </a:cubicBezTo>
                    <a:cubicBezTo>
                      <a:pt x="729328" y="4483515"/>
                      <a:pt x="1268082" y="4336584"/>
                      <a:pt x="1802171" y="4203643"/>
                    </a:cubicBezTo>
                    <a:cubicBezTo>
                      <a:pt x="1832490" y="4017061"/>
                      <a:pt x="1918784" y="3837478"/>
                      <a:pt x="2023736" y="3681214"/>
                    </a:cubicBezTo>
                    <a:cubicBezTo>
                      <a:pt x="2042394" y="3653228"/>
                      <a:pt x="2131021" y="3529617"/>
                      <a:pt x="2154344" y="3520290"/>
                    </a:cubicBezTo>
                    <a:cubicBezTo>
                      <a:pt x="2161340" y="3517955"/>
                      <a:pt x="2166005" y="3520290"/>
                      <a:pt x="2163672" y="3529617"/>
                    </a:cubicBezTo>
                    <a:cubicBezTo>
                      <a:pt x="2124023" y="3569267"/>
                      <a:pt x="2089039" y="3611246"/>
                      <a:pt x="2056388" y="3657891"/>
                    </a:cubicBezTo>
                    <a:cubicBezTo>
                      <a:pt x="2037731" y="3685880"/>
                      <a:pt x="2009743" y="3718533"/>
                      <a:pt x="2002747" y="3751182"/>
                    </a:cubicBezTo>
                    <a:cubicBezTo>
                      <a:pt x="2044727" y="3713866"/>
                      <a:pt x="2154344" y="3524953"/>
                      <a:pt x="2200989" y="3515624"/>
                    </a:cubicBezTo>
                    <a:cubicBezTo>
                      <a:pt x="2210318" y="3515624"/>
                      <a:pt x="2210318" y="3515624"/>
                      <a:pt x="2210318" y="3524953"/>
                    </a:cubicBezTo>
                    <a:cubicBezTo>
                      <a:pt x="2203321" y="3541278"/>
                      <a:pt x="2075046" y="3704537"/>
                      <a:pt x="2084376" y="3711535"/>
                    </a:cubicBezTo>
                    <a:cubicBezTo>
                      <a:pt x="2093704" y="3718533"/>
                      <a:pt x="2098369" y="3709203"/>
                      <a:pt x="2103034" y="3704537"/>
                    </a:cubicBezTo>
                    <a:cubicBezTo>
                      <a:pt x="2140350" y="3669553"/>
                      <a:pt x="2173002" y="3615912"/>
                      <a:pt x="2210318" y="3576262"/>
                    </a:cubicBezTo>
                    <a:cubicBezTo>
                      <a:pt x="2214982" y="3571599"/>
                      <a:pt x="2221979" y="3545944"/>
                      <a:pt x="2226644" y="3569267"/>
                    </a:cubicBezTo>
                    <a:cubicBezTo>
                      <a:pt x="2121692" y="3713866"/>
                      <a:pt x="1998082" y="3849139"/>
                      <a:pt x="1925781" y="4014729"/>
                    </a:cubicBezTo>
                    <a:cubicBezTo>
                      <a:pt x="1900126" y="4073036"/>
                      <a:pt x="1893130" y="4122013"/>
                      <a:pt x="1876804" y="4180320"/>
                    </a:cubicBezTo>
                    <a:cubicBezTo>
                      <a:pt x="1888465" y="4180320"/>
                      <a:pt x="1900126" y="4180320"/>
                      <a:pt x="1909456" y="4175656"/>
                    </a:cubicBezTo>
                    <a:cubicBezTo>
                      <a:pt x="2042394" y="4147667"/>
                      <a:pt x="2217314" y="4110352"/>
                      <a:pt x="2343257" y="4070704"/>
                    </a:cubicBezTo>
                    <a:cubicBezTo>
                      <a:pt x="2373576" y="4061375"/>
                      <a:pt x="2389902" y="4038052"/>
                      <a:pt x="2420222" y="4031054"/>
                    </a:cubicBezTo>
                    <a:cubicBezTo>
                      <a:pt x="2445877" y="4026391"/>
                      <a:pt x="2483193" y="4026391"/>
                      <a:pt x="2508847" y="4035720"/>
                    </a:cubicBezTo>
                    <a:cubicBezTo>
                      <a:pt x="2473863" y="3951759"/>
                      <a:pt x="2450541" y="3858469"/>
                      <a:pt x="2413225" y="3772173"/>
                    </a:cubicBezTo>
                    <a:cubicBezTo>
                      <a:pt x="2378241" y="3690544"/>
                      <a:pt x="2336261" y="3618244"/>
                      <a:pt x="2301276" y="3538946"/>
                    </a:cubicBezTo>
                    <a:close/>
                    <a:moveTo>
                      <a:pt x="1072171" y="2442781"/>
                    </a:moveTo>
                    <a:cubicBezTo>
                      <a:pt x="1083833" y="2454442"/>
                      <a:pt x="1041852" y="2482431"/>
                      <a:pt x="1034856" y="2487094"/>
                    </a:cubicBezTo>
                    <a:cubicBezTo>
                      <a:pt x="976549" y="2531408"/>
                      <a:pt x="904248" y="2561726"/>
                      <a:pt x="843610" y="2606040"/>
                    </a:cubicBezTo>
                    <a:cubicBezTo>
                      <a:pt x="831948" y="2622367"/>
                      <a:pt x="843610" y="2641024"/>
                      <a:pt x="848274" y="2659683"/>
                    </a:cubicBezTo>
                    <a:cubicBezTo>
                      <a:pt x="848274" y="2666678"/>
                      <a:pt x="855271" y="2680674"/>
                      <a:pt x="843610" y="2678339"/>
                    </a:cubicBezTo>
                    <a:cubicBezTo>
                      <a:pt x="838945" y="2662015"/>
                      <a:pt x="813290" y="2610706"/>
                      <a:pt x="822619" y="2599044"/>
                    </a:cubicBezTo>
                    <a:lnTo>
                      <a:pt x="1072171" y="2445113"/>
                    </a:lnTo>
                    <a:close/>
                    <a:moveTo>
                      <a:pt x="731661" y="4273611"/>
                    </a:moveTo>
                    <a:cubicBezTo>
                      <a:pt x="675686" y="4273611"/>
                      <a:pt x="542746" y="4194313"/>
                      <a:pt x="491436" y="4163995"/>
                    </a:cubicBezTo>
                    <a:cubicBezTo>
                      <a:pt x="449456" y="4138341"/>
                      <a:pt x="412140" y="4105688"/>
                      <a:pt x="367826" y="4084697"/>
                    </a:cubicBezTo>
                    <a:cubicBezTo>
                      <a:pt x="367826" y="4075368"/>
                      <a:pt x="365495" y="4073036"/>
                      <a:pt x="374823" y="4073036"/>
                    </a:cubicBezTo>
                    <a:cubicBezTo>
                      <a:pt x="433130" y="4080034"/>
                      <a:pt x="493769" y="4138341"/>
                      <a:pt x="547411" y="4163995"/>
                    </a:cubicBezTo>
                    <a:cubicBezTo>
                      <a:pt x="570734" y="4175656"/>
                      <a:pt x="617379" y="4196647"/>
                      <a:pt x="640702" y="4203643"/>
                    </a:cubicBezTo>
                    <a:cubicBezTo>
                      <a:pt x="645367" y="4203643"/>
                      <a:pt x="661693" y="4208309"/>
                      <a:pt x="659360" y="4198979"/>
                    </a:cubicBezTo>
                    <a:cubicBezTo>
                      <a:pt x="556741" y="4138341"/>
                      <a:pt x="451789" y="4056711"/>
                      <a:pt x="363162" y="3975082"/>
                    </a:cubicBezTo>
                    <a:cubicBezTo>
                      <a:pt x="302523" y="3919107"/>
                      <a:pt x="251213" y="3858469"/>
                      <a:pt x="199903" y="3793164"/>
                    </a:cubicBezTo>
                    <a:cubicBezTo>
                      <a:pt x="192906" y="3776839"/>
                      <a:pt x="227890" y="3786166"/>
                      <a:pt x="232555" y="3788501"/>
                    </a:cubicBezTo>
                    <a:cubicBezTo>
                      <a:pt x="255878" y="3797827"/>
                      <a:pt x="295527" y="3865464"/>
                      <a:pt x="316516" y="3886455"/>
                    </a:cubicBezTo>
                    <a:cubicBezTo>
                      <a:pt x="386484" y="3963421"/>
                      <a:pt x="475112" y="4038052"/>
                      <a:pt x="554408" y="4101022"/>
                    </a:cubicBezTo>
                    <a:cubicBezTo>
                      <a:pt x="605718" y="4140672"/>
                      <a:pt x="694344" y="4191981"/>
                      <a:pt x="736324" y="4233963"/>
                    </a:cubicBezTo>
                    <a:cubicBezTo>
                      <a:pt x="752651" y="4250288"/>
                      <a:pt x="759647" y="4271279"/>
                      <a:pt x="729328" y="4271279"/>
                    </a:cubicBezTo>
                    <a:close/>
                    <a:moveTo>
                      <a:pt x="871597" y="4191981"/>
                    </a:moveTo>
                    <a:cubicBezTo>
                      <a:pt x="668689" y="4042715"/>
                      <a:pt x="468114" y="3893453"/>
                      <a:pt x="255878" y="3755848"/>
                    </a:cubicBezTo>
                    <a:lnTo>
                      <a:pt x="246548" y="3732526"/>
                    </a:lnTo>
                    <a:cubicBezTo>
                      <a:pt x="255878" y="3732526"/>
                      <a:pt x="265208" y="3732526"/>
                      <a:pt x="274536" y="3734857"/>
                    </a:cubicBezTo>
                    <a:cubicBezTo>
                      <a:pt x="302523" y="3746519"/>
                      <a:pt x="391149" y="3811823"/>
                      <a:pt x="421468" y="3832811"/>
                    </a:cubicBezTo>
                    <a:cubicBezTo>
                      <a:pt x="568402" y="3933100"/>
                      <a:pt x="708338" y="4042715"/>
                      <a:pt x="852938" y="4145336"/>
                    </a:cubicBezTo>
                    <a:lnTo>
                      <a:pt x="731661" y="3907446"/>
                    </a:lnTo>
                    <a:cubicBezTo>
                      <a:pt x="726996" y="3893453"/>
                      <a:pt x="752651" y="3898116"/>
                      <a:pt x="759647" y="3902779"/>
                    </a:cubicBezTo>
                    <a:cubicBezTo>
                      <a:pt x="771308" y="3909777"/>
                      <a:pt x="869264" y="4112683"/>
                      <a:pt x="876260" y="4136006"/>
                    </a:cubicBezTo>
                    <a:cubicBezTo>
                      <a:pt x="880925" y="4152334"/>
                      <a:pt x="897251" y="4198979"/>
                      <a:pt x="866932" y="4191981"/>
                    </a:cubicBezTo>
                    <a:close/>
                    <a:moveTo>
                      <a:pt x="1006868" y="4285272"/>
                    </a:moveTo>
                    <a:cubicBezTo>
                      <a:pt x="990542" y="4275942"/>
                      <a:pt x="920574" y="4154665"/>
                      <a:pt x="904248" y="4129011"/>
                    </a:cubicBezTo>
                    <a:cubicBezTo>
                      <a:pt x="827283" y="3998405"/>
                      <a:pt x="757315" y="3858469"/>
                      <a:pt x="701340" y="3718533"/>
                    </a:cubicBezTo>
                    <a:cubicBezTo>
                      <a:pt x="680351" y="3664889"/>
                      <a:pt x="666356" y="3599585"/>
                      <a:pt x="640702" y="3548276"/>
                    </a:cubicBezTo>
                    <a:cubicBezTo>
                      <a:pt x="612714" y="3487638"/>
                      <a:pt x="559073" y="3420001"/>
                      <a:pt x="526420" y="3359363"/>
                    </a:cubicBezTo>
                    <a:cubicBezTo>
                      <a:pt x="412140" y="3154122"/>
                      <a:pt x="316516" y="2925562"/>
                      <a:pt x="202236" y="2724985"/>
                    </a:cubicBezTo>
                    <a:cubicBezTo>
                      <a:pt x="192906" y="2708660"/>
                      <a:pt x="167252" y="2696999"/>
                      <a:pt x="185910" y="2683005"/>
                    </a:cubicBezTo>
                    <a:cubicBezTo>
                      <a:pt x="204568" y="2692335"/>
                      <a:pt x="211564" y="2706328"/>
                      <a:pt x="223226" y="2720321"/>
                    </a:cubicBezTo>
                    <a:cubicBezTo>
                      <a:pt x="337507" y="2890578"/>
                      <a:pt x="412140" y="3133131"/>
                      <a:pt x="531085" y="3296390"/>
                    </a:cubicBezTo>
                    <a:cubicBezTo>
                      <a:pt x="547411" y="3317381"/>
                      <a:pt x="573066" y="3336040"/>
                      <a:pt x="587060" y="3359363"/>
                    </a:cubicBezTo>
                    <a:lnTo>
                      <a:pt x="612714" y="3336040"/>
                    </a:lnTo>
                    <a:lnTo>
                      <a:pt x="619711" y="3387349"/>
                    </a:lnTo>
                    <a:cubicBezTo>
                      <a:pt x="629041" y="3387349"/>
                      <a:pt x="626709" y="3380354"/>
                      <a:pt x="624376" y="3373356"/>
                    </a:cubicBezTo>
                    <a:cubicBezTo>
                      <a:pt x="619711" y="3310386"/>
                      <a:pt x="605718" y="3214761"/>
                      <a:pt x="591725" y="3154122"/>
                    </a:cubicBezTo>
                    <a:cubicBezTo>
                      <a:pt x="580064" y="3107477"/>
                      <a:pt x="559073" y="3060832"/>
                      <a:pt x="533418" y="3018853"/>
                    </a:cubicBezTo>
                    <a:cubicBezTo>
                      <a:pt x="540415" y="3011855"/>
                      <a:pt x="561404" y="3037509"/>
                      <a:pt x="563737" y="3042175"/>
                    </a:cubicBezTo>
                    <a:cubicBezTo>
                      <a:pt x="577730" y="3060832"/>
                      <a:pt x="603386" y="3133131"/>
                      <a:pt x="610383" y="3156454"/>
                    </a:cubicBezTo>
                    <a:cubicBezTo>
                      <a:pt x="631372" y="3242750"/>
                      <a:pt x="631372" y="3338372"/>
                      <a:pt x="647699" y="3426999"/>
                    </a:cubicBezTo>
                    <a:cubicBezTo>
                      <a:pt x="657028" y="3426999"/>
                      <a:pt x="659360" y="3429331"/>
                      <a:pt x="659360" y="3417670"/>
                    </a:cubicBezTo>
                    <a:cubicBezTo>
                      <a:pt x="652363" y="3296390"/>
                      <a:pt x="633705" y="3177445"/>
                      <a:pt x="596388" y="3060832"/>
                    </a:cubicBezTo>
                    <a:cubicBezTo>
                      <a:pt x="624376" y="3028179"/>
                      <a:pt x="636037" y="3086486"/>
                      <a:pt x="645367" y="3109809"/>
                    </a:cubicBezTo>
                    <a:cubicBezTo>
                      <a:pt x="666356" y="3175113"/>
                      <a:pt x="678018" y="3247413"/>
                      <a:pt x="682683" y="3317381"/>
                    </a:cubicBezTo>
                    <a:cubicBezTo>
                      <a:pt x="692012" y="3317381"/>
                      <a:pt x="692012" y="3303388"/>
                      <a:pt x="692012" y="3296390"/>
                    </a:cubicBezTo>
                    <a:cubicBezTo>
                      <a:pt x="692012" y="3261406"/>
                      <a:pt x="680351" y="3214761"/>
                      <a:pt x="675686" y="3177445"/>
                    </a:cubicBezTo>
                    <a:cubicBezTo>
                      <a:pt x="680351" y="3177445"/>
                      <a:pt x="692012" y="3177445"/>
                      <a:pt x="692012" y="3177445"/>
                    </a:cubicBezTo>
                    <a:cubicBezTo>
                      <a:pt x="696677" y="3182111"/>
                      <a:pt x="708338" y="3317381"/>
                      <a:pt x="708338" y="3336040"/>
                    </a:cubicBezTo>
                    <a:cubicBezTo>
                      <a:pt x="710670" y="3406008"/>
                      <a:pt x="699009" y="3487638"/>
                      <a:pt x="715335" y="3552939"/>
                    </a:cubicBezTo>
                    <a:cubicBezTo>
                      <a:pt x="729328" y="3608914"/>
                      <a:pt x="764312" y="3681214"/>
                      <a:pt x="785303" y="3734857"/>
                    </a:cubicBezTo>
                    <a:cubicBezTo>
                      <a:pt x="836613" y="3860800"/>
                      <a:pt x="892587" y="3993738"/>
                      <a:pt x="948562" y="4115018"/>
                    </a:cubicBezTo>
                    <a:cubicBezTo>
                      <a:pt x="967219" y="4156997"/>
                      <a:pt x="1013865" y="4224634"/>
                      <a:pt x="1025526" y="4261949"/>
                    </a:cubicBezTo>
                    <a:cubicBezTo>
                      <a:pt x="1034856" y="4287604"/>
                      <a:pt x="1025526" y="4292270"/>
                      <a:pt x="1002203" y="4280609"/>
                    </a:cubicBezTo>
                    <a:close/>
                    <a:moveTo>
                      <a:pt x="1403354" y="4143004"/>
                    </a:moveTo>
                    <a:cubicBezTo>
                      <a:pt x="1373034" y="4170990"/>
                      <a:pt x="1349712" y="4150002"/>
                      <a:pt x="1331052" y="4122013"/>
                    </a:cubicBezTo>
                    <a:cubicBezTo>
                      <a:pt x="1228434" y="3982077"/>
                      <a:pt x="1114152" y="3744187"/>
                      <a:pt x="1058178" y="3580928"/>
                    </a:cubicBezTo>
                    <a:cubicBezTo>
                      <a:pt x="943897" y="3254411"/>
                      <a:pt x="855271" y="2916232"/>
                      <a:pt x="747986" y="2587383"/>
                    </a:cubicBezTo>
                    <a:cubicBezTo>
                      <a:pt x="743322" y="2568724"/>
                      <a:pt x="747986" y="2557062"/>
                      <a:pt x="766645" y="2550065"/>
                    </a:cubicBezTo>
                    <a:cubicBezTo>
                      <a:pt x="852938" y="2524410"/>
                      <a:pt x="929904" y="2473101"/>
                      <a:pt x="1018530" y="2454442"/>
                    </a:cubicBezTo>
                    <a:cubicBezTo>
                      <a:pt x="1004535" y="2475433"/>
                      <a:pt x="981212" y="2489426"/>
                      <a:pt x="960223" y="2503419"/>
                    </a:cubicBezTo>
                    <a:cubicBezTo>
                      <a:pt x="936900" y="2517415"/>
                      <a:pt x="815622" y="2582717"/>
                      <a:pt x="810957" y="2589715"/>
                    </a:cubicBezTo>
                    <a:cubicBezTo>
                      <a:pt x="789968" y="2620033"/>
                      <a:pt x="815622" y="2631694"/>
                      <a:pt x="824952" y="2650353"/>
                    </a:cubicBezTo>
                    <a:cubicBezTo>
                      <a:pt x="831948" y="2664346"/>
                      <a:pt x="831948" y="2671344"/>
                      <a:pt x="834280" y="2685337"/>
                    </a:cubicBezTo>
                    <a:cubicBezTo>
                      <a:pt x="855271" y="2720321"/>
                      <a:pt x="885590" y="2799619"/>
                      <a:pt x="899583" y="2841598"/>
                    </a:cubicBezTo>
                    <a:cubicBezTo>
                      <a:pt x="964888" y="3037509"/>
                      <a:pt x="1009200" y="3247413"/>
                      <a:pt x="1072171" y="3443324"/>
                    </a:cubicBezTo>
                    <a:cubicBezTo>
                      <a:pt x="1151469" y="3688212"/>
                      <a:pt x="1286740" y="3905114"/>
                      <a:pt x="1405685" y="4131343"/>
                    </a:cubicBezTo>
                    <a:lnTo>
                      <a:pt x="1405685" y="4143004"/>
                    </a:lnTo>
                    <a:close/>
                    <a:moveTo>
                      <a:pt x="3563032" y="3797827"/>
                    </a:moveTo>
                    <a:cubicBezTo>
                      <a:pt x="3539710" y="3753517"/>
                      <a:pt x="3500061" y="3674219"/>
                      <a:pt x="3472075" y="3634569"/>
                    </a:cubicBezTo>
                    <a:cubicBezTo>
                      <a:pt x="3472075" y="3632237"/>
                      <a:pt x="3465077" y="3622907"/>
                      <a:pt x="3460413" y="3625242"/>
                    </a:cubicBezTo>
                    <a:lnTo>
                      <a:pt x="3455749" y="3636903"/>
                    </a:lnTo>
                    <a:cubicBezTo>
                      <a:pt x="3448752" y="3625242"/>
                      <a:pt x="3455749" y="3611246"/>
                      <a:pt x="3455749" y="3601919"/>
                    </a:cubicBezTo>
                    <a:cubicBezTo>
                      <a:pt x="3455749" y="3592590"/>
                      <a:pt x="3444087" y="3583260"/>
                      <a:pt x="3441754" y="3573930"/>
                    </a:cubicBezTo>
                    <a:cubicBezTo>
                      <a:pt x="3416100" y="3450322"/>
                      <a:pt x="3448752" y="3308051"/>
                      <a:pt x="3427761" y="3186775"/>
                    </a:cubicBezTo>
                    <a:cubicBezTo>
                      <a:pt x="3427761" y="3175113"/>
                      <a:pt x="3411435" y="3156454"/>
                      <a:pt x="3406770" y="3137798"/>
                    </a:cubicBezTo>
                    <a:cubicBezTo>
                      <a:pt x="3388112" y="3067830"/>
                      <a:pt x="3390445" y="2981534"/>
                      <a:pt x="3374119" y="2906903"/>
                    </a:cubicBezTo>
                    <a:cubicBezTo>
                      <a:pt x="3346132" y="2759969"/>
                      <a:pt x="3290157" y="2659683"/>
                      <a:pt x="3189870" y="2552399"/>
                    </a:cubicBezTo>
                    <a:cubicBezTo>
                      <a:pt x="3115237" y="2473101"/>
                      <a:pt x="3091914" y="2484763"/>
                      <a:pt x="3010285" y="2438117"/>
                    </a:cubicBezTo>
                    <a:cubicBezTo>
                      <a:pt x="2965973" y="2412463"/>
                      <a:pt x="2919327" y="2370481"/>
                      <a:pt x="2877347" y="2344827"/>
                    </a:cubicBezTo>
                    <a:cubicBezTo>
                      <a:pt x="2833033" y="2321504"/>
                      <a:pt x="2779391" y="2312174"/>
                      <a:pt x="2732746" y="2286520"/>
                    </a:cubicBezTo>
                    <a:cubicBezTo>
                      <a:pt x="2709423" y="2400802"/>
                      <a:pt x="2618464" y="2519747"/>
                      <a:pt x="2634790" y="2638692"/>
                    </a:cubicBezTo>
                    <a:cubicBezTo>
                      <a:pt x="2639455" y="2673676"/>
                      <a:pt x="2665110" y="2683005"/>
                      <a:pt x="2639455" y="2722653"/>
                    </a:cubicBezTo>
                    <a:cubicBezTo>
                      <a:pt x="2641787" y="2766967"/>
                      <a:pt x="2660445" y="2806614"/>
                      <a:pt x="2679104" y="2846264"/>
                    </a:cubicBezTo>
                    <a:cubicBezTo>
                      <a:pt x="2679104" y="2850928"/>
                      <a:pt x="2667443" y="2853259"/>
                      <a:pt x="2665110" y="2855594"/>
                    </a:cubicBezTo>
                    <a:cubicBezTo>
                      <a:pt x="2634790" y="2897573"/>
                      <a:pt x="2546165" y="2948884"/>
                      <a:pt x="2497186" y="2974539"/>
                    </a:cubicBezTo>
                    <a:cubicBezTo>
                      <a:pt x="2513512" y="2974539"/>
                      <a:pt x="2511181" y="2976871"/>
                      <a:pt x="2501851" y="2988532"/>
                    </a:cubicBezTo>
                    <a:cubicBezTo>
                      <a:pt x="2476197" y="3023516"/>
                      <a:pt x="2420222" y="3028179"/>
                      <a:pt x="2387571" y="3051502"/>
                    </a:cubicBezTo>
                    <a:cubicBezTo>
                      <a:pt x="2366580" y="3067830"/>
                      <a:pt x="2366580" y="3088821"/>
                      <a:pt x="2343257" y="3105145"/>
                    </a:cubicBezTo>
                    <a:cubicBezTo>
                      <a:pt x="2333927" y="3112143"/>
                      <a:pt x="2235973" y="3149459"/>
                      <a:pt x="2231308" y="3147127"/>
                    </a:cubicBezTo>
                    <a:cubicBezTo>
                      <a:pt x="2219647" y="3137798"/>
                      <a:pt x="2240637" y="3135466"/>
                      <a:pt x="2242970" y="3133131"/>
                    </a:cubicBezTo>
                    <a:cubicBezTo>
                      <a:pt x="2273289" y="3112143"/>
                      <a:pt x="2312938" y="3093484"/>
                      <a:pt x="2340925" y="3070161"/>
                    </a:cubicBezTo>
                    <a:cubicBezTo>
                      <a:pt x="2350254" y="3063163"/>
                      <a:pt x="2340925" y="3056168"/>
                      <a:pt x="2338592" y="3056168"/>
                    </a:cubicBezTo>
                    <a:cubicBezTo>
                      <a:pt x="2333927" y="3056168"/>
                      <a:pt x="2289615" y="3091152"/>
                      <a:pt x="2275621" y="3098147"/>
                    </a:cubicBezTo>
                    <a:cubicBezTo>
                      <a:pt x="2240637" y="3116807"/>
                      <a:pt x="2198656" y="3102814"/>
                      <a:pt x="2226644" y="3154122"/>
                    </a:cubicBezTo>
                    <a:lnTo>
                      <a:pt x="2191660" y="3158789"/>
                    </a:lnTo>
                    <a:cubicBezTo>
                      <a:pt x="2184663" y="3116807"/>
                      <a:pt x="2219647" y="3070161"/>
                      <a:pt x="2247635" y="3039841"/>
                    </a:cubicBezTo>
                    <a:cubicBezTo>
                      <a:pt x="2259296" y="3025848"/>
                      <a:pt x="2315270" y="2983869"/>
                      <a:pt x="2317603" y="2972207"/>
                    </a:cubicBezTo>
                    <a:cubicBezTo>
                      <a:pt x="2317603" y="2967541"/>
                      <a:pt x="2298943" y="2930225"/>
                      <a:pt x="2296612" y="2920896"/>
                    </a:cubicBezTo>
                    <a:cubicBezTo>
                      <a:pt x="2294280" y="2916232"/>
                      <a:pt x="2298943" y="2911566"/>
                      <a:pt x="2287282" y="2913900"/>
                    </a:cubicBezTo>
                    <a:cubicBezTo>
                      <a:pt x="2235973" y="2967541"/>
                      <a:pt x="2112362" y="3065498"/>
                      <a:pt x="2161340" y="3149459"/>
                    </a:cubicBezTo>
                    <a:cubicBezTo>
                      <a:pt x="2200989" y="3219427"/>
                      <a:pt x="2275621" y="3179777"/>
                      <a:pt x="2340925" y="3191438"/>
                    </a:cubicBezTo>
                    <a:lnTo>
                      <a:pt x="2574152" y="3718533"/>
                    </a:lnTo>
                    <a:cubicBezTo>
                      <a:pt x="2569487" y="3725528"/>
                      <a:pt x="2560158" y="3725528"/>
                      <a:pt x="2555493" y="3723196"/>
                    </a:cubicBezTo>
                    <a:cubicBezTo>
                      <a:pt x="2548496" y="3718533"/>
                      <a:pt x="2492523" y="3613581"/>
                      <a:pt x="2485525" y="3594921"/>
                    </a:cubicBezTo>
                    <a:cubicBezTo>
                      <a:pt x="2424886" y="3471310"/>
                      <a:pt x="2385238" y="3338372"/>
                      <a:pt x="2322266" y="3217095"/>
                    </a:cubicBezTo>
                    <a:lnTo>
                      <a:pt x="2224312" y="3217095"/>
                    </a:lnTo>
                    <a:cubicBezTo>
                      <a:pt x="2224312" y="3217095"/>
                      <a:pt x="2203321" y="3203099"/>
                      <a:pt x="2210318" y="3219427"/>
                    </a:cubicBezTo>
                    <a:cubicBezTo>
                      <a:pt x="2214982" y="3233420"/>
                      <a:pt x="2231308" y="3252079"/>
                      <a:pt x="2240637" y="3270736"/>
                    </a:cubicBezTo>
                    <a:cubicBezTo>
                      <a:pt x="2287282" y="3380354"/>
                      <a:pt x="2329264" y="3583260"/>
                      <a:pt x="2420222" y="3660226"/>
                    </a:cubicBezTo>
                    <a:cubicBezTo>
                      <a:pt x="2452874" y="3688212"/>
                      <a:pt x="2497186" y="3711535"/>
                      <a:pt x="2532170" y="3737189"/>
                    </a:cubicBezTo>
                    <a:cubicBezTo>
                      <a:pt x="2539168" y="3744187"/>
                      <a:pt x="2583480" y="3779171"/>
                      <a:pt x="2583480" y="3783834"/>
                    </a:cubicBezTo>
                    <a:cubicBezTo>
                      <a:pt x="2583480" y="3786166"/>
                      <a:pt x="2583480" y="3793164"/>
                      <a:pt x="2581149" y="3793164"/>
                    </a:cubicBezTo>
                    <a:cubicBezTo>
                      <a:pt x="2562491" y="3786166"/>
                      <a:pt x="2534503" y="3758180"/>
                      <a:pt x="2518177" y="3753517"/>
                    </a:cubicBezTo>
                    <a:cubicBezTo>
                      <a:pt x="2513512" y="3753517"/>
                      <a:pt x="2513512" y="3769841"/>
                      <a:pt x="2506516" y="3769841"/>
                    </a:cubicBezTo>
                    <a:cubicBezTo>
                      <a:pt x="2506516" y="3769841"/>
                      <a:pt x="2471532" y="3744187"/>
                      <a:pt x="2476197" y="3767510"/>
                    </a:cubicBezTo>
                    <a:cubicBezTo>
                      <a:pt x="2476197" y="3774505"/>
                      <a:pt x="2508847" y="3851471"/>
                      <a:pt x="2511181" y="3856134"/>
                    </a:cubicBezTo>
                    <a:cubicBezTo>
                      <a:pt x="2513512" y="3858469"/>
                      <a:pt x="2564822" y="3879457"/>
                      <a:pt x="2576484" y="3884123"/>
                    </a:cubicBezTo>
                    <a:cubicBezTo>
                      <a:pt x="2632459" y="3914441"/>
                      <a:pt x="2637122" y="3914441"/>
                      <a:pt x="2646452" y="3979745"/>
                    </a:cubicBezTo>
                    <a:cubicBezTo>
                      <a:pt x="2653448" y="4026391"/>
                      <a:pt x="2660445" y="4115018"/>
                      <a:pt x="2658113" y="4161663"/>
                    </a:cubicBezTo>
                    <a:cubicBezTo>
                      <a:pt x="2749072" y="4147667"/>
                      <a:pt x="2821372" y="4087029"/>
                      <a:pt x="2903001" y="4047382"/>
                    </a:cubicBezTo>
                    <a:cubicBezTo>
                      <a:pt x="3073256" y="3961086"/>
                      <a:pt x="3259838" y="3902779"/>
                      <a:pt x="3448752" y="3870130"/>
                    </a:cubicBezTo>
                    <a:cubicBezTo>
                      <a:pt x="3467410" y="3867795"/>
                      <a:pt x="3581690" y="3856134"/>
                      <a:pt x="3584023" y="3849139"/>
                    </a:cubicBezTo>
                    <a:cubicBezTo>
                      <a:pt x="3581690" y="3832811"/>
                      <a:pt x="3572362" y="3816487"/>
                      <a:pt x="3563032" y="3800162"/>
                    </a:cubicBezTo>
                    <a:close/>
                    <a:moveTo>
                      <a:pt x="2375909" y="3193773"/>
                    </a:moveTo>
                    <a:cubicBezTo>
                      <a:pt x="2380573" y="3175113"/>
                      <a:pt x="2494854" y="3042175"/>
                      <a:pt x="2508847" y="3056168"/>
                    </a:cubicBezTo>
                    <a:cubicBezTo>
                      <a:pt x="2511181" y="3067830"/>
                      <a:pt x="2501851" y="3070161"/>
                      <a:pt x="2497186" y="3077159"/>
                    </a:cubicBezTo>
                    <a:cubicBezTo>
                      <a:pt x="2476197" y="3102814"/>
                      <a:pt x="2441213" y="3137798"/>
                      <a:pt x="2417890" y="3163452"/>
                    </a:cubicBezTo>
                    <a:cubicBezTo>
                      <a:pt x="2413225" y="3168115"/>
                      <a:pt x="2382906" y="3200768"/>
                      <a:pt x="2378241" y="3193773"/>
                    </a:cubicBezTo>
                    <a:close/>
                    <a:moveTo>
                      <a:pt x="2578815" y="3620576"/>
                    </a:moveTo>
                    <a:cubicBezTo>
                      <a:pt x="2578815" y="3620576"/>
                      <a:pt x="2562491" y="3622907"/>
                      <a:pt x="2562491" y="3615912"/>
                    </a:cubicBezTo>
                    <a:cubicBezTo>
                      <a:pt x="2536835" y="3569267"/>
                      <a:pt x="2513512" y="3520290"/>
                      <a:pt x="2490190" y="3471310"/>
                    </a:cubicBezTo>
                    <a:cubicBezTo>
                      <a:pt x="2459870" y="3410672"/>
                      <a:pt x="2427218" y="3340704"/>
                      <a:pt x="2406229" y="3273067"/>
                    </a:cubicBezTo>
                    <a:cubicBezTo>
                      <a:pt x="2399232" y="3247413"/>
                      <a:pt x="2403895" y="3231088"/>
                      <a:pt x="2420222" y="3259074"/>
                    </a:cubicBezTo>
                    <a:cubicBezTo>
                      <a:pt x="2445877" y="3303388"/>
                      <a:pt x="2464535" y="3373356"/>
                      <a:pt x="2487858" y="3422333"/>
                    </a:cubicBezTo>
                    <a:cubicBezTo>
                      <a:pt x="2513512" y="3475976"/>
                      <a:pt x="2557826" y="3545944"/>
                      <a:pt x="2576484" y="3597253"/>
                    </a:cubicBezTo>
                    <a:cubicBezTo>
                      <a:pt x="2576484" y="3601919"/>
                      <a:pt x="2583480" y="3618244"/>
                      <a:pt x="2578815" y="3620576"/>
                    </a:cubicBezTo>
                    <a:close/>
                    <a:moveTo>
                      <a:pt x="2518177" y="3464315"/>
                    </a:moveTo>
                    <a:cubicBezTo>
                      <a:pt x="2501851" y="3438661"/>
                      <a:pt x="2515845" y="3429331"/>
                      <a:pt x="2513512" y="3417670"/>
                    </a:cubicBezTo>
                    <a:cubicBezTo>
                      <a:pt x="2513512" y="3410672"/>
                      <a:pt x="2501851" y="3410672"/>
                      <a:pt x="2499519" y="3406008"/>
                    </a:cubicBezTo>
                    <a:cubicBezTo>
                      <a:pt x="2478528" y="3375688"/>
                      <a:pt x="2506516" y="3343035"/>
                      <a:pt x="2504184" y="3338372"/>
                    </a:cubicBezTo>
                    <a:cubicBezTo>
                      <a:pt x="2504184" y="3338372"/>
                      <a:pt x="2483193" y="3333709"/>
                      <a:pt x="2471532" y="3322047"/>
                    </a:cubicBezTo>
                    <a:cubicBezTo>
                      <a:pt x="2434216" y="3277734"/>
                      <a:pt x="2483193" y="3252079"/>
                      <a:pt x="2485525" y="3212429"/>
                    </a:cubicBezTo>
                    <a:cubicBezTo>
                      <a:pt x="2490190" y="3207766"/>
                      <a:pt x="2529838" y="3254411"/>
                      <a:pt x="2532170" y="3259074"/>
                    </a:cubicBezTo>
                    <a:cubicBezTo>
                      <a:pt x="2541500" y="3282397"/>
                      <a:pt x="2532170" y="3305720"/>
                      <a:pt x="2536835" y="3322047"/>
                    </a:cubicBezTo>
                    <a:cubicBezTo>
                      <a:pt x="2541500" y="3333709"/>
                      <a:pt x="2562491" y="3331374"/>
                      <a:pt x="2567154" y="3343035"/>
                    </a:cubicBezTo>
                    <a:cubicBezTo>
                      <a:pt x="2574152" y="3357031"/>
                      <a:pt x="2567154" y="3378019"/>
                      <a:pt x="2571819" y="3392015"/>
                    </a:cubicBezTo>
                    <a:cubicBezTo>
                      <a:pt x="2574152" y="3401342"/>
                      <a:pt x="2588145" y="3403677"/>
                      <a:pt x="2592810" y="3410672"/>
                    </a:cubicBezTo>
                    <a:cubicBezTo>
                      <a:pt x="2620797" y="3450322"/>
                      <a:pt x="2548496" y="3510960"/>
                      <a:pt x="2518177" y="3461983"/>
                    </a:cubicBezTo>
                    <a:close/>
                    <a:moveTo>
                      <a:pt x="2564822" y="3807157"/>
                    </a:moveTo>
                    <a:cubicBezTo>
                      <a:pt x="2562491" y="3807157"/>
                      <a:pt x="2543831" y="3800162"/>
                      <a:pt x="2553161" y="3793164"/>
                    </a:cubicBezTo>
                    <a:cubicBezTo>
                      <a:pt x="2555493" y="3790832"/>
                      <a:pt x="2620797" y="3814155"/>
                      <a:pt x="2616133" y="3828148"/>
                    </a:cubicBezTo>
                    <a:cubicBezTo>
                      <a:pt x="2595142" y="3830480"/>
                      <a:pt x="2578815" y="3818818"/>
                      <a:pt x="2564822" y="3809489"/>
                    </a:cubicBezTo>
                    <a:close/>
                    <a:moveTo>
                      <a:pt x="2833033" y="2638692"/>
                    </a:moveTo>
                    <a:cubicBezTo>
                      <a:pt x="2840030" y="2610706"/>
                      <a:pt x="2893671" y="2540738"/>
                      <a:pt x="2912331" y="2510417"/>
                    </a:cubicBezTo>
                    <a:cubicBezTo>
                      <a:pt x="2914662" y="2505754"/>
                      <a:pt x="2928655" y="2466104"/>
                      <a:pt x="2933320" y="2473101"/>
                    </a:cubicBezTo>
                    <a:cubicBezTo>
                      <a:pt x="2947315" y="2510417"/>
                      <a:pt x="2835365" y="2645690"/>
                      <a:pt x="2858687" y="2669012"/>
                    </a:cubicBezTo>
                    <a:cubicBezTo>
                      <a:pt x="2875014" y="2685337"/>
                      <a:pt x="2891340" y="2629362"/>
                      <a:pt x="2896005" y="2617701"/>
                    </a:cubicBezTo>
                    <a:cubicBezTo>
                      <a:pt x="2919327" y="2580385"/>
                      <a:pt x="2947315" y="2540738"/>
                      <a:pt x="2970637" y="2501088"/>
                    </a:cubicBezTo>
                    <a:cubicBezTo>
                      <a:pt x="2970637" y="2498756"/>
                      <a:pt x="2975301" y="2477765"/>
                      <a:pt x="2984630" y="2489426"/>
                    </a:cubicBezTo>
                    <a:cubicBezTo>
                      <a:pt x="2989295" y="2494092"/>
                      <a:pt x="2944982" y="2573387"/>
                      <a:pt x="2937985" y="2589715"/>
                    </a:cubicBezTo>
                    <a:cubicBezTo>
                      <a:pt x="2933320" y="2599044"/>
                      <a:pt x="2933320" y="2624699"/>
                      <a:pt x="2930989" y="2627031"/>
                    </a:cubicBezTo>
                    <a:cubicBezTo>
                      <a:pt x="2930989" y="2627031"/>
                      <a:pt x="2919327" y="2627031"/>
                      <a:pt x="2914662" y="2631694"/>
                    </a:cubicBezTo>
                    <a:cubicBezTo>
                      <a:pt x="2903001" y="2645690"/>
                      <a:pt x="2893671" y="2708660"/>
                      <a:pt x="2872682" y="2708660"/>
                    </a:cubicBezTo>
                    <a:cubicBezTo>
                      <a:pt x="2868017" y="2708660"/>
                      <a:pt x="2830701" y="2703996"/>
                      <a:pt x="2828368" y="2703996"/>
                    </a:cubicBezTo>
                    <a:cubicBezTo>
                      <a:pt x="2828368" y="2703996"/>
                      <a:pt x="2828368" y="2650353"/>
                      <a:pt x="2830701" y="2641024"/>
                    </a:cubicBezTo>
                    <a:close/>
                    <a:moveTo>
                      <a:pt x="3220189" y="3580928"/>
                    </a:moveTo>
                    <a:cubicBezTo>
                      <a:pt x="3217857" y="3592590"/>
                      <a:pt x="3154886" y="3639235"/>
                      <a:pt x="3157219" y="3594921"/>
                    </a:cubicBezTo>
                    <a:cubicBezTo>
                      <a:pt x="3157219" y="3569267"/>
                      <a:pt x="3182873" y="3552939"/>
                      <a:pt x="3185205" y="3548276"/>
                    </a:cubicBezTo>
                    <a:cubicBezTo>
                      <a:pt x="3201531" y="3503962"/>
                      <a:pt x="3084918" y="3471310"/>
                      <a:pt x="3070925" y="3457317"/>
                    </a:cubicBezTo>
                    <a:cubicBezTo>
                      <a:pt x="3035941" y="3415338"/>
                      <a:pt x="3010285" y="3303388"/>
                      <a:pt x="2972969" y="3252079"/>
                    </a:cubicBezTo>
                    <a:cubicBezTo>
                      <a:pt x="2970637" y="3247413"/>
                      <a:pt x="2968304" y="3240418"/>
                      <a:pt x="2958976" y="3242750"/>
                    </a:cubicBezTo>
                    <a:lnTo>
                      <a:pt x="2944982" y="3259074"/>
                    </a:lnTo>
                    <a:cubicBezTo>
                      <a:pt x="2944982" y="3205434"/>
                      <a:pt x="2900669" y="3144793"/>
                      <a:pt x="2872682" y="3098147"/>
                    </a:cubicBezTo>
                    <a:cubicBezTo>
                      <a:pt x="2814375" y="3004857"/>
                      <a:pt x="2756069" y="2909234"/>
                      <a:pt x="2697762" y="2815944"/>
                    </a:cubicBezTo>
                    <a:cubicBezTo>
                      <a:pt x="2693097" y="2808948"/>
                      <a:pt x="2686101" y="2804282"/>
                      <a:pt x="2679104" y="2790289"/>
                    </a:cubicBezTo>
                    <a:cubicBezTo>
                      <a:pt x="2672106" y="2773964"/>
                      <a:pt x="2648783" y="2703996"/>
                      <a:pt x="2658113" y="2694667"/>
                    </a:cubicBezTo>
                    <a:cubicBezTo>
                      <a:pt x="2665110" y="2699330"/>
                      <a:pt x="2674439" y="2701662"/>
                      <a:pt x="2681436" y="2706328"/>
                    </a:cubicBezTo>
                    <a:cubicBezTo>
                      <a:pt x="2683767" y="2706328"/>
                      <a:pt x="2695429" y="2706328"/>
                      <a:pt x="2697762" y="2715658"/>
                    </a:cubicBezTo>
                    <a:cubicBezTo>
                      <a:pt x="2730413" y="2797287"/>
                      <a:pt x="2751404" y="2890578"/>
                      <a:pt x="2819040" y="2953548"/>
                    </a:cubicBezTo>
                    <a:lnTo>
                      <a:pt x="2921659" y="2706328"/>
                    </a:lnTo>
                    <a:cubicBezTo>
                      <a:pt x="2930989" y="2706328"/>
                      <a:pt x="2928655" y="2720321"/>
                      <a:pt x="2926324" y="2724985"/>
                    </a:cubicBezTo>
                    <a:cubicBezTo>
                      <a:pt x="2909998" y="2785626"/>
                      <a:pt x="2872682" y="2850928"/>
                      <a:pt x="2854024" y="2909234"/>
                    </a:cubicBezTo>
                    <a:cubicBezTo>
                      <a:pt x="2854024" y="2911566"/>
                      <a:pt x="2854024" y="2918564"/>
                      <a:pt x="2856356" y="2918564"/>
                    </a:cubicBezTo>
                    <a:cubicBezTo>
                      <a:pt x="2863352" y="2913900"/>
                      <a:pt x="2868017" y="2906903"/>
                      <a:pt x="2872682" y="2899905"/>
                    </a:cubicBezTo>
                    <a:cubicBezTo>
                      <a:pt x="2889008" y="2871919"/>
                      <a:pt x="2949646" y="2708660"/>
                      <a:pt x="2951978" y="2680674"/>
                    </a:cubicBezTo>
                    <a:cubicBezTo>
                      <a:pt x="2954311" y="2650353"/>
                      <a:pt x="2951978" y="2659683"/>
                      <a:pt x="2958976" y="2624699"/>
                    </a:cubicBezTo>
                    <a:cubicBezTo>
                      <a:pt x="2963639" y="2608371"/>
                      <a:pt x="2965973" y="2568724"/>
                      <a:pt x="2986962" y="2568724"/>
                    </a:cubicBezTo>
                    <a:cubicBezTo>
                      <a:pt x="2982299" y="2606040"/>
                      <a:pt x="2975301" y="2648021"/>
                      <a:pt x="2965973" y="2683005"/>
                    </a:cubicBezTo>
                    <a:cubicBezTo>
                      <a:pt x="2956643" y="2717989"/>
                      <a:pt x="2930989" y="2766967"/>
                      <a:pt x="2928655" y="2799619"/>
                    </a:cubicBezTo>
                    <a:cubicBezTo>
                      <a:pt x="2928655" y="2808948"/>
                      <a:pt x="2933320" y="2813612"/>
                      <a:pt x="2940317" y="2808948"/>
                    </a:cubicBezTo>
                    <a:cubicBezTo>
                      <a:pt x="2949646" y="2799619"/>
                      <a:pt x="2982299" y="2696999"/>
                      <a:pt x="2991627" y="2676008"/>
                    </a:cubicBezTo>
                    <a:cubicBezTo>
                      <a:pt x="3003288" y="2676008"/>
                      <a:pt x="2996292" y="2687669"/>
                      <a:pt x="2993960" y="2692335"/>
                    </a:cubicBezTo>
                    <a:cubicBezTo>
                      <a:pt x="2968304" y="2797287"/>
                      <a:pt x="2900669" y="2895241"/>
                      <a:pt x="2842363" y="2981534"/>
                    </a:cubicBezTo>
                    <a:lnTo>
                      <a:pt x="2970637" y="3203099"/>
                    </a:lnTo>
                    <a:cubicBezTo>
                      <a:pt x="3068591" y="3070161"/>
                      <a:pt x="3080253" y="2895241"/>
                      <a:pt x="3122235" y="2738980"/>
                    </a:cubicBezTo>
                    <a:cubicBezTo>
                      <a:pt x="3182873" y="2683005"/>
                      <a:pt x="3178208" y="2780960"/>
                      <a:pt x="3175877" y="2820610"/>
                    </a:cubicBezTo>
                    <a:cubicBezTo>
                      <a:pt x="3168880" y="2937223"/>
                      <a:pt x="3140893" y="3065498"/>
                      <a:pt x="3105909" y="3177445"/>
                    </a:cubicBezTo>
                    <a:cubicBezTo>
                      <a:pt x="3150221" y="3270736"/>
                      <a:pt x="3199199" y="3380354"/>
                      <a:pt x="3213192" y="3482971"/>
                    </a:cubicBezTo>
                    <a:cubicBezTo>
                      <a:pt x="3215525" y="3501631"/>
                      <a:pt x="3222522" y="3564601"/>
                      <a:pt x="3220189" y="3578597"/>
                    </a:cubicBezTo>
                    <a:close/>
                    <a:moveTo>
                      <a:pt x="2189328" y="2976871"/>
                    </a:moveTo>
                    <a:lnTo>
                      <a:pt x="2147346" y="3035177"/>
                    </a:lnTo>
                    <a:lnTo>
                      <a:pt x="2217314" y="2708660"/>
                    </a:lnTo>
                    <a:cubicBezTo>
                      <a:pt x="2228975" y="2713323"/>
                      <a:pt x="2233640" y="2731983"/>
                      <a:pt x="2235973" y="2743644"/>
                    </a:cubicBezTo>
                    <a:cubicBezTo>
                      <a:pt x="2245302" y="2766967"/>
                      <a:pt x="2280286" y="2871919"/>
                      <a:pt x="2277954" y="2888243"/>
                    </a:cubicBezTo>
                    <a:cubicBezTo>
                      <a:pt x="2275621" y="2895241"/>
                      <a:pt x="2270957" y="2902239"/>
                      <a:pt x="2266292" y="2906903"/>
                    </a:cubicBezTo>
                    <a:cubicBezTo>
                      <a:pt x="2247635" y="2927894"/>
                      <a:pt x="2210318" y="2951216"/>
                      <a:pt x="2191660" y="2976871"/>
                    </a:cubicBezTo>
                    <a:close/>
                    <a:moveTo>
                      <a:pt x="885590" y="2839266"/>
                    </a:moveTo>
                    <a:lnTo>
                      <a:pt x="890255" y="2867255"/>
                    </a:lnTo>
                    <a:lnTo>
                      <a:pt x="869264" y="2822942"/>
                    </a:lnTo>
                    <a:lnTo>
                      <a:pt x="862267" y="2780960"/>
                    </a:lnTo>
                    <a:lnTo>
                      <a:pt x="887922" y="2839266"/>
                    </a:lnTo>
                    <a:close/>
                    <a:moveTo>
                      <a:pt x="3117570" y="2855594"/>
                    </a:moveTo>
                    <a:cubicBezTo>
                      <a:pt x="3112905" y="2925562"/>
                      <a:pt x="3094247" y="3002525"/>
                      <a:pt x="3066260" y="3067830"/>
                    </a:cubicBezTo>
                    <a:cubicBezTo>
                      <a:pt x="3061595" y="3081823"/>
                      <a:pt x="3059263" y="3079491"/>
                      <a:pt x="3059263" y="3067830"/>
                    </a:cubicBezTo>
                    <a:cubicBezTo>
                      <a:pt x="3061595" y="3009523"/>
                      <a:pt x="3098912" y="2899905"/>
                      <a:pt x="3115237" y="2834603"/>
                    </a:cubicBezTo>
                    <a:cubicBezTo>
                      <a:pt x="3122235" y="2804282"/>
                      <a:pt x="3115237" y="2750642"/>
                      <a:pt x="3147889" y="2736646"/>
                    </a:cubicBezTo>
                    <a:cubicBezTo>
                      <a:pt x="3180541" y="2741312"/>
                      <a:pt x="3147889" y="2864921"/>
                      <a:pt x="3147889" y="2888243"/>
                    </a:cubicBezTo>
                    <a:cubicBezTo>
                      <a:pt x="3147889" y="2902239"/>
                      <a:pt x="3145557" y="2974539"/>
                      <a:pt x="3140893" y="2976871"/>
                    </a:cubicBezTo>
                    <a:cubicBezTo>
                      <a:pt x="3136228" y="2983869"/>
                      <a:pt x="3119902" y="2976871"/>
                      <a:pt x="3117570" y="2962878"/>
                    </a:cubicBezTo>
                    <a:cubicBezTo>
                      <a:pt x="3115237" y="2946550"/>
                      <a:pt x="3145557" y="2867255"/>
                      <a:pt x="3133896" y="2855594"/>
                    </a:cubicBezTo>
                    <a:cubicBezTo>
                      <a:pt x="3133896" y="2855594"/>
                      <a:pt x="3122235" y="2855594"/>
                      <a:pt x="3117570" y="2855594"/>
                    </a:cubicBezTo>
                    <a:close/>
                    <a:moveTo>
                      <a:pt x="3124566" y="3289395"/>
                    </a:moveTo>
                    <a:cubicBezTo>
                      <a:pt x="3157219" y="3329042"/>
                      <a:pt x="3161882" y="3389681"/>
                      <a:pt x="3180541" y="3436326"/>
                    </a:cubicBezTo>
                    <a:cubicBezTo>
                      <a:pt x="3145557" y="3389681"/>
                      <a:pt x="3110573" y="3336040"/>
                      <a:pt x="3105909" y="3275402"/>
                    </a:cubicBezTo>
                    <a:cubicBezTo>
                      <a:pt x="3117570" y="3273067"/>
                      <a:pt x="3119902" y="3282397"/>
                      <a:pt x="3124566" y="3289395"/>
                    </a:cubicBezTo>
                    <a:close/>
                    <a:moveTo>
                      <a:pt x="2506516" y="3324379"/>
                    </a:moveTo>
                    <a:cubicBezTo>
                      <a:pt x="2469200" y="3324379"/>
                      <a:pt x="2464535" y="3254411"/>
                      <a:pt x="2501851" y="3247413"/>
                    </a:cubicBezTo>
                    <a:cubicBezTo>
                      <a:pt x="2520509" y="3242750"/>
                      <a:pt x="2546165" y="3326711"/>
                      <a:pt x="2506516" y="3324379"/>
                    </a:cubicBezTo>
                    <a:close/>
                    <a:moveTo>
                      <a:pt x="2567154" y="3461983"/>
                    </a:moveTo>
                    <a:cubicBezTo>
                      <a:pt x="2529838" y="3480640"/>
                      <a:pt x="2518177" y="3426999"/>
                      <a:pt x="2534503" y="3408340"/>
                    </a:cubicBezTo>
                    <a:cubicBezTo>
                      <a:pt x="2560158" y="3380354"/>
                      <a:pt x="2611468" y="3438661"/>
                      <a:pt x="2567154" y="3461983"/>
                    </a:cubicBezTo>
                    <a:close/>
                    <a:moveTo>
                      <a:pt x="2555493" y="3389681"/>
                    </a:moveTo>
                    <a:cubicBezTo>
                      <a:pt x="2555493" y="3392015"/>
                      <a:pt x="2522842" y="3399010"/>
                      <a:pt x="2515845" y="3394347"/>
                    </a:cubicBezTo>
                    <a:cubicBezTo>
                      <a:pt x="2494854" y="3380354"/>
                      <a:pt x="2520509" y="3329042"/>
                      <a:pt x="2550829" y="3347702"/>
                    </a:cubicBezTo>
                    <a:cubicBezTo>
                      <a:pt x="2557826" y="3352365"/>
                      <a:pt x="2557826" y="3387349"/>
                      <a:pt x="2555493" y="3389681"/>
                    </a:cubicBezTo>
                    <a:close/>
                    <a:moveTo>
                      <a:pt x="2802714" y="747224"/>
                    </a:moveTo>
                    <a:cubicBezTo>
                      <a:pt x="2835365" y="798532"/>
                      <a:pt x="3040605" y="754219"/>
                      <a:pt x="3054598" y="803199"/>
                    </a:cubicBezTo>
                    <a:cubicBezTo>
                      <a:pt x="3075589" y="873167"/>
                      <a:pt x="2998623" y="835848"/>
                      <a:pt x="2965973" y="828853"/>
                    </a:cubicBezTo>
                    <a:cubicBezTo>
                      <a:pt x="2914662" y="821855"/>
                      <a:pt x="2772395" y="826521"/>
                      <a:pt x="2805046" y="747224"/>
                    </a:cubicBezTo>
                    <a:close/>
                    <a:moveTo>
                      <a:pt x="2996292" y="999107"/>
                    </a:moveTo>
                    <a:cubicBezTo>
                      <a:pt x="2979966" y="996775"/>
                      <a:pt x="2984630" y="985114"/>
                      <a:pt x="2972969" y="982782"/>
                    </a:cubicBezTo>
                    <a:cubicBezTo>
                      <a:pt x="2954311" y="982782"/>
                      <a:pt x="2928655" y="982782"/>
                      <a:pt x="2907666" y="982782"/>
                    </a:cubicBezTo>
                    <a:cubicBezTo>
                      <a:pt x="2875014" y="966457"/>
                      <a:pt x="2837698" y="973453"/>
                      <a:pt x="2809710" y="947798"/>
                    </a:cubicBezTo>
                    <a:cubicBezTo>
                      <a:pt x="2809710" y="933805"/>
                      <a:pt x="2809710" y="912814"/>
                      <a:pt x="2823703" y="908151"/>
                    </a:cubicBezTo>
                    <a:cubicBezTo>
                      <a:pt x="2830701" y="908151"/>
                      <a:pt x="2933320" y="922144"/>
                      <a:pt x="2947315" y="924475"/>
                    </a:cubicBezTo>
                    <a:cubicBezTo>
                      <a:pt x="2984630" y="931473"/>
                      <a:pt x="3056930" y="947798"/>
                      <a:pt x="3054598" y="996775"/>
                    </a:cubicBezTo>
                    <a:cubicBezTo>
                      <a:pt x="3035941" y="996775"/>
                      <a:pt x="3014950" y="996775"/>
                      <a:pt x="2996292" y="996775"/>
                    </a:cubicBezTo>
                    <a:close/>
                    <a:moveTo>
                      <a:pt x="2979966" y="1013103"/>
                    </a:moveTo>
                    <a:cubicBezTo>
                      <a:pt x="2979966" y="1013103"/>
                      <a:pt x="2989295" y="1045752"/>
                      <a:pt x="2989295" y="1048087"/>
                    </a:cubicBezTo>
                    <a:cubicBezTo>
                      <a:pt x="2984630" y="1057414"/>
                      <a:pt x="2954311" y="1069075"/>
                      <a:pt x="2944982" y="1062080"/>
                    </a:cubicBezTo>
                    <a:cubicBezTo>
                      <a:pt x="2940317" y="1059748"/>
                      <a:pt x="2919327" y="1015434"/>
                      <a:pt x="2921659" y="1013103"/>
                    </a:cubicBezTo>
                    <a:cubicBezTo>
                      <a:pt x="2930989" y="1013103"/>
                      <a:pt x="2975301" y="1010768"/>
                      <a:pt x="2977634" y="1013103"/>
                    </a:cubicBezTo>
                    <a:close/>
                    <a:moveTo>
                      <a:pt x="2968304" y="518660"/>
                    </a:moveTo>
                    <a:cubicBezTo>
                      <a:pt x="2968304" y="511665"/>
                      <a:pt x="2958976" y="504667"/>
                      <a:pt x="2956643" y="483676"/>
                    </a:cubicBezTo>
                    <a:cubicBezTo>
                      <a:pt x="2972969" y="453359"/>
                      <a:pt x="3003288" y="341409"/>
                      <a:pt x="3035941" y="329747"/>
                    </a:cubicBezTo>
                    <a:cubicBezTo>
                      <a:pt x="3049934" y="325084"/>
                      <a:pt x="3056930" y="341409"/>
                      <a:pt x="3052267" y="306425"/>
                    </a:cubicBezTo>
                    <a:cubicBezTo>
                      <a:pt x="3054598" y="306425"/>
                      <a:pt x="3063928" y="306425"/>
                      <a:pt x="3068591" y="308756"/>
                    </a:cubicBezTo>
                    <a:cubicBezTo>
                      <a:pt x="3105909" y="329747"/>
                      <a:pt x="3052267" y="404379"/>
                      <a:pt x="3040605" y="392717"/>
                    </a:cubicBezTo>
                    <a:cubicBezTo>
                      <a:pt x="3035941" y="388054"/>
                      <a:pt x="3068591" y="348407"/>
                      <a:pt x="3068591" y="339077"/>
                    </a:cubicBezTo>
                    <a:cubicBezTo>
                      <a:pt x="3063928" y="332079"/>
                      <a:pt x="3054598" y="339077"/>
                      <a:pt x="3047602" y="341409"/>
                    </a:cubicBezTo>
                    <a:cubicBezTo>
                      <a:pt x="3035941" y="353070"/>
                      <a:pt x="3000957" y="416040"/>
                      <a:pt x="2991627" y="434699"/>
                    </a:cubicBezTo>
                    <a:cubicBezTo>
                      <a:pt x="2979966" y="460354"/>
                      <a:pt x="2970637" y="490674"/>
                      <a:pt x="2963639" y="518660"/>
                    </a:cubicBezTo>
                    <a:close/>
                    <a:moveTo>
                      <a:pt x="2889008" y="287765"/>
                    </a:moveTo>
                    <a:lnTo>
                      <a:pt x="2889008" y="283102"/>
                    </a:lnTo>
                    <a:cubicBezTo>
                      <a:pt x="2889008" y="283102"/>
                      <a:pt x="2893671" y="276104"/>
                      <a:pt x="2900669" y="278439"/>
                    </a:cubicBezTo>
                    <a:cubicBezTo>
                      <a:pt x="2942650" y="285434"/>
                      <a:pt x="2942650" y="353070"/>
                      <a:pt x="2940317" y="383391"/>
                    </a:cubicBezTo>
                    <a:cubicBezTo>
                      <a:pt x="2940317" y="388054"/>
                      <a:pt x="2933320" y="388054"/>
                      <a:pt x="2928655" y="383391"/>
                    </a:cubicBezTo>
                    <a:cubicBezTo>
                      <a:pt x="2912331" y="367063"/>
                      <a:pt x="2940317" y="290100"/>
                      <a:pt x="2889008" y="287765"/>
                    </a:cubicBezTo>
                    <a:close/>
                  </a:path>
                </a:pathLst>
              </a:custGeom>
              <a:solidFill>
                <a:schemeClr val="accent2"/>
              </a:solidFill>
              <a:ln w="23318" cap="flat">
                <a:noFill/>
                <a:prstDash val="solid"/>
                <a:miter/>
              </a:ln>
            </p:spPr>
            <p:txBody>
              <a:bodyPr rtlCol="0" anchor="ctr"/>
              <a:lstStyle/>
              <a:p>
                <a:endParaRPr lang="en-US" sz="1350"/>
              </a:p>
            </p:txBody>
          </p:sp>
        </p:grpSp>
      </p:grpSp>
    </p:spTree>
    <p:extLst>
      <p:ext uri="{BB962C8B-B14F-4D97-AF65-F5344CB8AC3E}">
        <p14:creationId xmlns:p14="http://schemas.microsoft.com/office/powerpoint/2010/main" val="88599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927A8-AFAD-ED24-9E8D-82362790B8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2A613B-AB40-EDEB-47D3-2DAA9FB11BA4}"/>
              </a:ext>
            </a:extLst>
          </p:cNvPr>
          <p:cNvSpPr>
            <a:spLocks noGrp="1"/>
          </p:cNvSpPr>
          <p:nvPr>
            <p:ph type="title"/>
          </p:nvPr>
        </p:nvSpPr>
        <p:spPr/>
        <p:txBody>
          <a:bodyPr>
            <a:noAutofit/>
          </a:bodyPr>
          <a:lstStyle/>
          <a:p>
            <a:r>
              <a:rPr lang="en-US" dirty="0"/>
              <a:t>Thinking Businessman Insight – Slide Template</a:t>
            </a:r>
          </a:p>
        </p:txBody>
      </p:sp>
      <p:grpSp>
        <p:nvGrpSpPr>
          <p:cNvPr id="3" name="Group 2">
            <a:extLst>
              <a:ext uri="{FF2B5EF4-FFF2-40B4-BE49-F238E27FC236}">
                <a16:creationId xmlns:a16="http://schemas.microsoft.com/office/drawing/2014/main" id="{F0B61BE0-E7B6-F2E4-69C5-CEBCA6D3D819}"/>
              </a:ext>
            </a:extLst>
          </p:cNvPr>
          <p:cNvGrpSpPr/>
          <p:nvPr/>
        </p:nvGrpSpPr>
        <p:grpSpPr>
          <a:xfrm>
            <a:off x="4998708" y="2020343"/>
            <a:ext cx="3488398" cy="3098967"/>
            <a:chOff x="332936" y="2391805"/>
            <a:chExt cx="2926080" cy="4131956"/>
          </a:xfrm>
        </p:grpSpPr>
        <p:sp>
          <p:nvSpPr>
            <p:cNvPr id="4" name="TextBox 3">
              <a:extLst>
                <a:ext uri="{FF2B5EF4-FFF2-40B4-BE49-F238E27FC236}">
                  <a16:creationId xmlns:a16="http://schemas.microsoft.com/office/drawing/2014/main" id="{E1E04136-A185-D0E7-841C-5E220FFECEAD}"/>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5" name="TextBox 4">
              <a:extLst>
                <a:ext uri="{FF2B5EF4-FFF2-40B4-BE49-F238E27FC236}">
                  <a16:creationId xmlns:a16="http://schemas.microsoft.com/office/drawing/2014/main" id="{1D0371BE-C374-8492-AFF7-5AF93A0E084B}"/>
                </a:ext>
              </a:extLst>
            </p:cNvPr>
            <p:cNvSpPr txBox="1"/>
            <p:nvPr/>
          </p:nvSpPr>
          <p:spPr>
            <a:xfrm>
              <a:off x="332936" y="3086922"/>
              <a:ext cx="2926080" cy="3436839"/>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7" name="Group 16">
            <a:extLst>
              <a:ext uri="{FF2B5EF4-FFF2-40B4-BE49-F238E27FC236}">
                <a16:creationId xmlns:a16="http://schemas.microsoft.com/office/drawing/2014/main" id="{17B00B42-C2D6-9F2B-D950-008C74A75F47}"/>
              </a:ext>
            </a:extLst>
          </p:cNvPr>
          <p:cNvGrpSpPr/>
          <p:nvPr/>
        </p:nvGrpSpPr>
        <p:grpSpPr>
          <a:xfrm>
            <a:off x="559195" y="1263742"/>
            <a:ext cx="3951333" cy="5137061"/>
            <a:chOff x="1087890" y="1483086"/>
            <a:chExt cx="3253924" cy="4230371"/>
          </a:xfrm>
        </p:grpSpPr>
        <p:sp>
          <p:nvSpPr>
            <p:cNvPr id="18" name="Freeform: Shape 17">
              <a:extLst>
                <a:ext uri="{FF2B5EF4-FFF2-40B4-BE49-F238E27FC236}">
                  <a16:creationId xmlns:a16="http://schemas.microsoft.com/office/drawing/2014/main" id="{C8122CDA-9A69-217E-AB4F-AC627070CAF8}"/>
                </a:ext>
              </a:extLst>
            </p:cNvPr>
            <p:cNvSpPr/>
            <p:nvPr/>
          </p:nvSpPr>
          <p:spPr>
            <a:xfrm>
              <a:off x="1229299" y="1520544"/>
              <a:ext cx="3112515" cy="3452234"/>
            </a:xfrm>
            <a:custGeom>
              <a:avLst/>
              <a:gdLst>
                <a:gd name="connsiteX0" fmla="*/ 2228063 w 4150020"/>
                <a:gd name="connsiteY0" fmla="*/ 843 h 4602978"/>
                <a:gd name="connsiteX1" fmla="*/ 2826465 w 4150020"/>
                <a:gd name="connsiteY1" fmla="*/ 193798 h 4602978"/>
                <a:gd name="connsiteX2" fmla="*/ 3437242 w 4150020"/>
                <a:gd name="connsiteY2" fmla="*/ 740648 h 4602978"/>
                <a:gd name="connsiteX3" fmla="*/ 4147681 w 4150020"/>
                <a:gd name="connsiteY3" fmla="*/ 2033492 h 4602978"/>
                <a:gd name="connsiteX4" fmla="*/ 3856981 w 4150020"/>
                <a:gd name="connsiteY4" fmla="*/ 3027438 h 4602978"/>
                <a:gd name="connsiteX5" fmla="*/ 2530084 w 4150020"/>
                <a:gd name="connsiteY5" fmla="*/ 4506652 h 4602978"/>
                <a:gd name="connsiteX6" fmla="*/ 1463281 w 4150020"/>
                <a:gd name="connsiteY6" fmla="*/ 4491190 h 4602978"/>
                <a:gd name="connsiteX7" fmla="*/ 556837 w 4150020"/>
                <a:gd name="connsiteY7" fmla="*/ 4515013 h 4602978"/>
                <a:gd name="connsiteX8" fmla="*/ 379898 w 4150020"/>
                <a:gd name="connsiteY8" fmla="*/ 4042516 h 4602978"/>
                <a:gd name="connsiteX9" fmla="*/ 332341 w 4150020"/>
                <a:gd name="connsiteY9" fmla="*/ 3391234 h 4602978"/>
                <a:gd name="connsiteX10" fmla="*/ 222317 w 4150020"/>
                <a:gd name="connsiteY10" fmla="*/ 2760079 h 4602978"/>
                <a:gd name="connsiteX11" fmla="*/ 573 w 4150020"/>
                <a:gd name="connsiteY11" fmla="*/ 2104458 h 4602978"/>
                <a:gd name="connsiteX12" fmla="*/ 780816 w 4150020"/>
                <a:gd name="connsiteY12" fmla="*/ 980862 h 4602978"/>
                <a:gd name="connsiteX13" fmla="*/ 1333697 w 4150020"/>
                <a:gd name="connsiteY13" fmla="*/ 414833 h 4602978"/>
                <a:gd name="connsiteX14" fmla="*/ 2015515 w 4150020"/>
                <a:gd name="connsiteY14" fmla="*/ 15535 h 4602978"/>
                <a:gd name="connsiteX15" fmla="*/ 2228063 w 4150020"/>
                <a:gd name="connsiteY15" fmla="*/ 843 h 460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50020" h="4602978">
                  <a:moveTo>
                    <a:pt x="2228063" y="843"/>
                  </a:moveTo>
                  <a:cubicBezTo>
                    <a:pt x="2440370" y="9530"/>
                    <a:pt x="2648924" y="84729"/>
                    <a:pt x="2826465" y="193798"/>
                  </a:cubicBezTo>
                  <a:cubicBezTo>
                    <a:pt x="3063185" y="339222"/>
                    <a:pt x="3252472" y="539791"/>
                    <a:pt x="3437242" y="740648"/>
                  </a:cubicBezTo>
                  <a:cubicBezTo>
                    <a:pt x="3784538" y="1118595"/>
                    <a:pt x="4111011" y="1509320"/>
                    <a:pt x="4147681" y="2033492"/>
                  </a:cubicBezTo>
                  <a:cubicBezTo>
                    <a:pt x="4171038" y="2380566"/>
                    <a:pt x="4015540" y="2717120"/>
                    <a:pt x="3856981" y="3027438"/>
                  </a:cubicBezTo>
                  <a:cubicBezTo>
                    <a:pt x="3565485" y="3596161"/>
                    <a:pt x="3176694" y="4236671"/>
                    <a:pt x="2530084" y="4506652"/>
                  </a:cubicBezTo>
                  <a:cubicBezTo>
                    <a:pt x="2156082" y="4661924"/>
                    <a:pt x="1837788" y="4471469"/>
                    <a:pt x="1463281" y="4491190"/>
                  </a:cubicBezTo>
                  <a:cubicBezTo>
                    <a:pt x="1170261" y="4507637"/>
                    <a:pt x="823306" y="4718402"/>
                    <a:pt x="556837" y="4515013"/>
                  </a:cubicBezTo>
                  <a:cubicBezTo>
                    <a:pt x="415574" y="4406752"/>
                    <a:pt x="392410" y="4214797"/>
                    <a:pt x="379898" y="4042516"/>
                  </a:cubicBezTo>
                  <a:cubicBezTo>
                    <a:pt x="363665" y="3825502"/>
                    <a:pt x="348575" y="3608249"/>
                    <a:pt x="332341" y="3391234"/>
                  </a:cubicBezTo>
                  <a:cubicBezTo>
                    <a:pt x="316928" y="3178166"/>
                    <a:pt x="304674" y="2959241"/>
                    <a:pt x="222317" y="2760079"/>
                  </a:cubicBezTo>
                  <a:cubicBezTo>
                    <a:pt x="133611" y="2546634"/>
                    <a:pt x="8668" y="2340716"/>
                    <a:pt x="573" y="2104458"/>
                  </a:cubicBezTo>
                  <a:cubicBezTo>
                    <a:pt x="-17806" y="1577353"/>
                    <a:pt x="409842" y="1301067"/>
                    <a:pt x="780816" y="980862"/>
                  </a:cubicBezTo>
                  <a:cubicBezTo>
                    <a:pt x="982169" y="806628"/>
                    <a:pt x="1144383" y="599134"/>
                    <a:pt x="1333697" y="414833"/>
                  </a:cubicBezTo>
                  <a:cubicBezTo>
                    <a:pt x="1523010" y="230531"/>
                    <a:pt x="1750713" y="65343"/>
                    <a:pt x="2015515" y="15535"/>
                  </a:cubicBezTo>
                  <a:cubicBezTo>
                    <a:pt x="2086108" y="2441"/>
                    <a:pt x="2157294" y="-2053"/>
                    <a:pt x="2228063" y="843"/>
                  </a:cubicBezTo>
                  <a:close/>
                </a:path>
              </a:pathLst>
            </a:custGeom>
            <a:solidFill>
              <a:schemeClr val="lt1">
                <a:alpha val="74000"/>
              </a:schemeClr>
            </a:solidFill>
            <a:ln>
              <a:noFill/>
            </a:ln>
          </p:spPr>
          <p:txBody>
            <a:bodyPr spcFirstLastPara="1" wrap="square" lIns="28575" tIns="28575" rIns="28575" bIns="28575" anchor="ctr" anchorCtr="0">
              <a:noAutofit/>
            </a:bodyPr>
            <a:lstStyle/>
            <a:p>
              <a:endParaRPr lang="en-US" sz="1350">
                <a:solidFill>
                  <a:schemeClr val="dk1"/>
                </a:solidFill>
                <a:latin typeface="Calibri"/>
                <a:ea typeface="Calibri"/>
                <a:cs typeface="Calibri"/>
              </a:endParaRPr>
            </a:p>
          </p:txBody>
        </p:sp>
        <p:grpSp>
          <p:nvGrpSpPr>
            <p:cNvPr id="19" name="Graphic 7">
              <a:extLst>
                <a:ext uri="{FF2B5EF4-FFF2-40B4-BE49-F238E27FC236}">
                  <a16:creationId xmlns:a16="http://schemas.microsoft.com/office/drawing/2014/main" id="{BAD6053D-20A3-4B0B-0B39-F3952A76C71C}"/>
                </a:ext>
              </a:extLst>
            </p:cNvPr>
            <p:cNvGrpSpPr/>
            <p:nvPr/>
          </p:nvGrpSpPr>
          <p:grpSpPr>
            <a:xfrm>
              <a:off x="1087890" y="1483086"/>
              <a:ext cx="3034979" cy="4230371"/>
              <a:chOff x="-41277476" y="16536120"/>
              <a:chExt cx="3584023" cy="4995668"/>
            </a:xfrm>
          </p:grpSpPr>
          <p:sp>
            <p:nvSpPr>
              <p:cNvPr id="21" name="Freeform 9">
                <a:extLst>
                  <a:ext uri="{FF2B5EF4-FFF2-40B4-BE49-F238E27FC236}">
                    <a16:creationId xmlns:a16="http://schemas.microsoft.com/office/drawing/2014/main" id="{A1FE8971-2A90-07A8-5D8E-78B764A4296F}"/>
                  </a:ext>
                </a:extLst>
              </p:cNvPr>
              <p:cNvSpPr/>
              <p:nvPr/>
            </p:nvSpPr>
            <p:spPr>
              <a:xfrm>
                <a:off x="-41098202" y="16536120"/>
                <a:ext cx="3372468" cy="4671146"/>
              </a:xfrm>
              <a:custGeom>
                <a:avLst/>
                <a:gdLst>
                  <a:gd name="connsiteX0" fmla="*/ 2483502 w 3372468"/>
                  <a:gd name="connsiteY0" fmla="*/ 821522 h 4671146"/>
                  <a:gd name="connsiteX1" fmla="*/ 2602448 w 3372468"/>
                  <a:gd name="connsiteY1" fmla="*/ 989445 h 4671146"/>
                  <a:gd name="connsiteX2" fmla="*/ 2623439 w 3372468"/>
                  <a:gd name="connsiteY2" fmla="*/ 1122386 h 4671146"/>
                  <a:gd name="connsiteX3" fmla="*/ 2607112 w 3372468"/>
                  <a:gd name="connsiteY3" fmla="*/ 1122386 h 4671146"/>
                  <a:gd name="connsiteX4" fmla="*/ 2595451 w 3372468"/>
                  <a:gd name="connsiteY4" fmla="*/ 1199349 h 4671146"/>
                  <a:gd name="connsiteX5" fmla="*/ 2586121 w 3372468"/>
                  <a:gd name="connsiteY5" fmla="*/ 1232001 h 4671146"/>
                  <a:gd name="connsiteX6" fmla="*/ 2600116 w 3372468"/>
                  <a:gd name="connsiteY6" fmla="*/ 1269317 h 4671146"/>
                  <a:gd name="connsiteX7" fmla="*/ 2604781 w 3372468"/>
                  <a:gd name="connsiteY7" fmla="*/ 1343951 h 4671146"/>
                  <a:gd name="connsiteX8" fmla="*/ 2721394 w 3372468"/>
                  <a:gd name="connsiteY8" fmla="*/ 1385930 h 4671146"/>
                  <a:gd name="connsiteX9" fmla="*/ 2756378 w 3372468"/>
                  <a:gd name="connsiteY9" fmla="*/ 1462896 h 4671146"/>
                  <a:gd name="connsiteX10" fmla="*/ 2847336 w 3372468"/>
                  <a:gd name="connsiteY10" fmla="*/ 1402258 h 4671146"/>
                  <a:gd name="connsiteX11" fmla="*/ 2905642 w 3372468"/>
                  <a:gd name="connsiteY11" fmla="*/ 1360276 h 4671146"/>
                  <a:gd name="connsiteX12" fmla="*/ 2900977 w 3372468"/>
                  <a:gd name="connsiteY12" fmla="*/ 1327623 h 4671146"/>
                  <a:gd name="connsiteX13" fmla="*/ 2796025 w 3372468"/>
                  <a:gd name="connsiteY13" fmla="*/ 1285644 h 4671146"/>
                  <a:gd name="connsiteX14" fmla="*/ 2658423 w 3372468"/>
                  <a:gd name="connsiteY14" fmla="*/ 1262322 h 4671146"/>
                  <a:gd name="connsiteX15" fmla="*/ 2625770 w 3372468"/>
                  <a:gd name="connsiteY15" fmla="*/ 1211010 h 4671146"/>
                  <a:gd name="connsiteX16" fmla="*/ 2646761 w 3372468"/>
                  <a:gd name="connsiteY16" fmla="*/ 1211010 h 4671146"/>
                  <a:gd name="connsiteX17" fmla="*/ 2861330 w 3372468"/>
                  <a:gd name="connsiteY17" fmla="*/ 1255324 h 4671146"/>
                  <a:gd name="connsiteX18" fmla="*/ 2889316 w 3372468"/>
                  <a:gd name="connsiteY18" fmla="*/ 1308967 h 4671146"/>
                  <a:gd name="connsiteX19" fmla="*/ 2896314 w 3372468"/>
                  <a:gd name="connsiteY19" fmla="*/ 1248326 h 4671146"/>
                  <a:gd name="connsiteX20" fmla="*/ 2879988 w 3372468"/>
                  <a:gd name="connsiteY20" fmla="*/ 1234333 h 4671146"/>
                  <a:gd name="connsiteX21" fmla="*/ 2903311 w 3372468"/>
                  <a:gd name="connsiteY21" fmla="*/ 1234333 h 4671146"/>
                  <a:gd name="connsiteX22" fmla="*/ 2907975 w 3372468"/>
                  <a:gd name="connsiteY22" fmla="*/ 1229669 h 4671146"/>
                  <a:gd name="connsiteX23" fmla="*/ 2656089 w 3372468"/>
                  <a:gd name="connsiteY23" fmla="*/ 1120051 h 4671146"/>
                  <a:gd name="connsiteX24" fmla="*/ 2632767 w 3372468"/>
                  <a:gd name="connsiteY24" fmla="*/ 980115 h 4671146"/>
                  <a:gd name="connsiteX25" fmla="*/ 2481169 w 3372468"/>
                  <a:gd name="connsiteY25" fmla="*/ 751554 h 4671146"/>
                  <a:gd name="connsiteX26" fmla="*/ 2858997 w 3372468"/>
                  <a:gd name="connsiteY26" fmla="*/ 401714 h 4671146"/>
                  <a:gd name="connsiteX27" fmla="*/ 3047911 w 3372468"/>
                  <a:gd name="connsiteY27" fmla="*/ 625611 h 4671146"/>
                  <a:gd name="connsiteX28" fmla="*/ 3047911 w 3372468"/>
                  <a:gd name="connsiteY28" fmla="*/ 767879 h 4671146"/>
                  <a:gd name="connsiteX29" fmla="*/ 2917304 w 3372468"/>
                  <a:gd name="connsiteY29" fmla="*/ 963790 h 4671146"/>
                  <a:gd name="connsiteX30" fmla="*/ 2875323 w 3372468"/>
                  <a:gd name="connsiteY30" fmla="*/ 1127049 h 4671146"/>
                  <a:gd name="connsiteX31" fmla="*/ 2910307 w 3372468"/>
                  <a:gd name="connsiteY31" fmla="*/ 1103726 h 4671146"/>
                  <a:gd name="connsiteX32" fmla="*/ 3066569 w 3372468"/>
                  <a:gd name="connsiteY32" fmla="*/ 781872 h 4671146"/>
                  <a:gd name="connsiteX33" fmla="*/ 3003598 w 3372468"/>
                  <a:gd name="connsiteY33" fmla="*/ 495005 h 4671146"/>
                  <a:gd name="connsiteX34" fmla="*/ 2443854 w 3372468"/>
                  <a:gd name="connsiteY34" fmla="*/ 735227 h 4671146"/>
                  <a:gd name="connsiteX35" fmla="*/ 2481169 w 3372468"/>
                  <a:gd name="connsiteY35" fmla="*/ 821522 h 4671146"/>
                  <a:gd name="connsiteX36" fmla="*/ 2765706 w 3372468"/>
                  <a:gd name="connsiteY36" fmla="*/ 1439573 h 4671146"/>
                  <a:gd name="connsiteX37" fmla="*/ 2742384 w 3372468"/>
                  <a:gd name="connsiteY37" fmla="*/ 1390596 h 4671146"/>
                  <a:gd name="connsiteX38" fmla="*/ 2798359 w 3372468"/>
                  <a:gd name="connsiteY38" fmla="*/ 1390596 h 4671146"/>
                  <a:gd name="connsiteX39" fmla="*/ 2807687 w 3372468"/>
                  <a:gd name="connsiteY39" fmla="*/ 1425580 h 4671146"/>
                  <a:gd name="connsiteX40" fmla="*/ 2763375 w 3372468"/>
                  <a:gd name="connsiteY40" fmla="*/ 1439573 h 4671146"/>
                  <a:gd name="connsiteX41" fmla="*/ 2644428 w 3372468"/>
                  <a:gd name="connsiteY41" fmla="*/ 1287976 h 4671146"/>
                  <a:gd name="connsiteX42" fmla="*/ 2768039 w 3372468"/>
                  <a:gd name="connsiteY42" fmla="*/ 1304301 h 4671146"/>
                  <a:gd name="connsiteX43" fmla="*/ 2875323 w 3372468"/>
                  <a:gd name="connsiteY43" fmla="*/ 1376600 h 4671146"/>
                  <a:gd name="connsiteX44" fmla="*/ 2817016 w 3372468"/>
                  <a:gd name="connsiteY44" fmla="*/ 1376600 h 4671146"/>
                  <a:gd name="connsiteX45" fmla="*/ 2793694 w 3372468"/>
                  <a:gd name="connsiteY45" fmla="*/ 1360276 h 4671146"/>
                  <a:gd name="connsiteX46" fmla="*/ 2728391 w 3372468"/>
                  <a:gd name="connsiteY46" fmla="*/ 1360276 h 4671146"/>
                  <a:gd name="connsiteX47" fmla="*/ 2709733 w 3372468"/>
                  <a:gd name="connsiteY47" fmla="*/ 1364939 h 4671146"/>
                  <a:gd name="connsiteX48" fmla="*/ 2630435 w 3372468"/>
                  <a:gd name="connsiteY48" fmla="*/ 1327623 h 4671146"/>
                  <a:gd name="connsiteX49" fmla="*/ 2644428 w 3372468"/>
                  <a:gd name="connsiteY49" fmla="*/ 1287976 h 4671146"/>
                  <a:gd name="connsiteX50" fmla="*/ 2875323 w 3372468"/>
                  <a:gd name="connsiteY50" fmla="*/ 1180692 h 4671146"/>
                  <a:gd name="connsiteX51" fmla="*/ 2786697 w 3372468"/>
                  <a:gd name="connsiteY51" fmla="*/ 1206347 h 4671146"/>
                  <a:gd name="connsiteX52" fmla="*/ 2625770 w 3372468"/>
                  <a:gd name="connsiteY52" fmla="*/ 1124717 h 4671146"/>
                  <a:gd name="connsiteX53" fmla="*/ 2877655 w 3372468"/>
                  <a:gd name="connsiteY53" fmla="*/ 1180692 h 4671146"/>
                  <a:gd name="connsiteX54" fmla="*/ 2796025 w 3372468"/>
                  <a:gd name="connsiteY54" fmla="*/ 264110 h 4671146"/>
                  <a:gd name="connsiteX55" fmla="*/ 2789029 w 3372468"/>
                  <a:gd name="connsiteY55" fmla="*/ 19222 h 4671146"/>
                  <a:gd name="connsiteX56" fmla="*/ 2812352 w 3372468"/>
                  <a:gd name="connsiteY56" fmla="*/ 563 h 4671146"/>
                  <a:gd name="connsiteX57" fmla="*/ 2817016 w 3372468"/>
                  <a:gd name="connsiteY57" fmla="*/ 61204 h 4671146"/>
                  <a:gd name="connsiteX58" fmla="*/ 2817016 w 3372468"/>
                  <a:gd name="connsiteY58" fmla="*/ 264110 h 4671146"/>
                  <a:gd name="connsiteX59" fmla="*/ 2793694 w 3372468"/>
                  <a:gd name="connsiteY59" fmla="*/ 264110 h 4671146"/>
                  <a:gd name="connsiteX60" fmla="*/ 3372096 w 3372468"/>
                  <a:gd name="connsiteY60" fmla="*/ 345739 h 4671146"/>
                  <a:gd name="connsiteX61" fmla="*/ 3122543 w 3372468"/>
                  <a:gd name="connsiteY61" fmla="*/ 460021 h 4671146"/>
                  <a:gd name="connsiteX62" fmla="*/ 3122543 w 3372468"/>
                  <a:gd name="connsiteY62" fmla="*/ 439030 h 4671146"/>
                  <a:gd name="connsiteX63" fmla="*/ 3206505 w 3372468"/>
                  <a:gd name="connsiteY63" fmla="*/ 390053 h 4671146"/>
                  <a:gd name="connsiteX64" fmla="*/ 3372096 w 3372468"/>
                  <a:gd name="connsiteY64" fmla="*/ 329415 h 4671146"/>
                  <a:gd name="connsiteX65" fmla="*/ 3367431 w 3372468"/>
                  <a:gd name="connsiteY65" fmla="*/ 345739 h 4671146"/>
                  <a:gd name="connsiteX66" fmla="*/ 2572128 w 3372468"/>
                  <a:gd name="connsiteY66" fmla="*/ 289764 h 4671146"/>
                  <a:gd name="connsiteX67" fmla="*/ 2490499 w 3372468"/>
                  <a:gd name="connsiteY67" fmla="*/ 91522 h 4671146"/>
                  <a:gd name="connsiteX68" fmla="*/ 2513822 w 3372468"/>
                  <a:gd name="connsiteY68" fmla="*/ 100851 h 4671146"/>
                  <a:gd name="connsiteX69" fmla="*/ 2602448 w 3372468"/>
                  <a:gd name="connsiteY69" fmla="*/ 285101 h 4671146"/>
                  <a:gd name="connsiteX70" fmla="*/ 2618774 w 3372468"/>
                  <a:gd name="connsiteY70" fmla="*/ 313087 h 4671146"/>
                  <a:gd name="connsiteX71" fmla="*/ 2574460 w 3372468"/>
                  <a:gd name="connsiteY71" fmla="*/ 289764 h 4671146"/>
                  <a:gd name="connsiteX72" fmla="*/ 2984940 w 3372468"/>
                  <a:gd name="connsiteY72" fmla="*/ 238456 h 4671146"/>
                  <a:gd name="connsiteX73" fmla="*/ 3099220 w 3372468"/>
                  <a:gd name="connsiteY73" fmla="*/ 89190 h 4671146"/>
                  <a:gd name="connsiteX74" fmla="*/ 3127208 w 3372468"/>
                  <a:gd name="connsiteY74" fmla="*/ 75197 h 4671146"/>
                  <a:gd name="connsiteX75" fmla="*/ 3106218 w 3372468"/>
                  <a:gd name="connsiteY75" fmla="*/ 119511 h 4671146"/>
                  <a:gd name="connsiteX76" fmla="*/ 2994268 w 3372468"/>
                  <a:gd name="connsiteY76" fmla="*/ 273440 h 4671146"/>
                  <a:gd name="connsiteX77" fmla="*/ 2984940 w 3372468"/>
                  <a:gd name="connsiteY77" fmla="*/ 240787 h 4671146"/>
                  <a:gd name="connsiteX78" fmla="*/ 3341776 w 3372468"/>
                  <a:gd name="connsiteY78" fmla="*/ 695580 h 4671146"/>
                  <a:gd name="connsiteX79" fmla="*/ 3351106 w 3372468"/>
                  <a:gd name="connsiteY79" fmla="*/ 711904 h 4671146"/>
                  <a:gd name="connsiteX80" fmla="*/ 3183183 w 3372468"/>
                  <a:gd name="connsiteY80" fmla="*/ 681586 h 4671146"/>
                  <a:gd name="connsiteX81" fmla="*/ 3190179 w 3372468"/>
                  <a:gd name="connsiteY81" fmla="*/ 655932 h 4671146"/>
                  <a:gd name="connsiteX82" fmla="*/ 3341776 w 3372468"/>
                  <a:gd name="connsiteY82" fmla="*/ 695580 h 4671146"/>
                  <a:gd name="connsiteX83" fmla="*/ 2516153 w 3372468"/>
                  <a:gd name="connsiteY83" fmla="*/ 2377144 h 4671146"/>
                  <a:gd name="connsiteX84" fmla="*/ 2534813 w 3372468"/>
                  <a:gd name="connsiteY84" fmla="*/ 2363151 h 4671146"/>
                  <a:gd name="connsiteX85" fmla="*/ 2488167 w 3372468"/>
                  <a:gd name="connsiteY85" fmla="*/ 2323503 h 4671146"/>
                  <a:gd name="connsiteX86" fmla="*/ 2352895 w 3372468"/>
                  <a:gd name="connsiteY86" fmla="*/ 2248869 h 4671146"/>
                  <a:gd name="connsiteX87" fmla="*/ 2338902 w 3372468"/>
                  <a:gd name="connsiteY87" fmla="*/ 2162576 h 4671146"/>
                  <a:gd name="connsiteX88" fmla="*/ 2327240 w 3372468"/>
                  <a:gd name="connsiteY88" fmla="*/ 2139253 h 4671146"/>
                  <a:gd name="connsiteX89" fmla="*/ 2329572 w 3372468"/>
                  <a:gd name="connsiteY89" fmla="*/ 2101938 h 4671146"/>
                  <a:gd name="connsiteX90" fmla="*/ 2226953 w 3372468"/>
                  <a:gd name="connsiteY90" fmla="*/ 2038965 h 4671146"/>
                  <a:gd name="connsiteX91" fmla="*/ 2124333 w 3372468"/>
                  <a:gd name="connsiteY91" fmla="*/ 1843054 h 4671146"/>
                  <a:gd name="connsiteX92" fmla="*/ 2383215 w 3372468"/>
                  <a:gd name="connsiteY92" fmla="*/ 1992319 h 4671146"/>
                  <a:gd name="connsiteX93" fmla="*/ 2483502 w 3372468"/>
                  <a:gd name="connsiteY93" fmla="*/ 2218551 h 4671146"/>
                  <a:gd name="connsiteX94" fmla="*/ 2511490 w 3372468"/>
                  <a:gd name="connsiteY94" fmla="*/ 2332830 h 4671146"/>
                  <a:gd name="connsiteX95" fmla="*/ 2534813 w 3372468"/>
                  <a:gd name="connsiteY95" fmla="*/ 2279189 h 4671146"/>
                  <a:gd name="connsiteX96" fmla="*/ 2492831 w 3372468"/>
                  <a:gd name="connsiteY96" fmla="*/ 2062287 h 4671146"/>
                  <a:gd name="connsiteX97" fmla="*/ 2478838 w 3372468"/>
                  <a:gd name="connsiteY97" fmla="*/ 2029635 h 4671146"/>
                  <a:gd name="connsiteX98" fmla="*/ 2278263 w 3372468"/>
                  <a:gd name="connsiteY98" fmla="*/ 1920020 h 4671146"/>
                  <a:gd name="connsiteX99" fmla="*/ 2194301 w 3372468"/>
                  <a:gd name="connsiteY99" fmla="*/ 1866376 h 4671146"/>
                  <a:gd name="connsiteX100" fmla="*/ 2140659 w 3372468"/>
                  <a:gd name="connsiteY100" fmla="*/ 1822066 h 4671146"/>
                  <a:gd name="connsiteX101" fmla="*/ 2094014 w 3372468"/>
                  <a:gd name="connsiteY101" fmla="*/ 1845388 h 4671146"/>
                  <a:gd name="connsiteX102" fmla="*/ 2147655 w 3372468"/>
                  <a:gd name="connsiteY102" fmla="*/ 2003981 h 4671146"/>
                  <a:gd name="connsiteX103" fmla="*/ 2126666 w 3372468"/>
                  <a:gd name="connsiteY103" fmla="*/ 2017974 h 4671146"/>
                  <a:gd name="connsiteX104" fmla="*/ 2094014 w 3372468"/>
                  <a:gd name="connsiteY104" fmla="*/ 2080947 h 4671146"/>
                  <a:gd name="connsiteX105" fmla="*/ 2135994 w 3372468"/>
                  <a:gd name="connsiteY105" fmla="*/ 2045963 h 4671146"/>
                  <a:gd name="connsiteX106" fmla="*/ 2196634 w 3372468"/>
                  <a:gd name="connsiteY106" fmla="*/ 2094940 h 4671146"/>
                  <a:gd name="connsiteX107" fmla="*/ 2282927 w 3372468"/>
                  <a:gd name="connsiteY107" fmla="*/ 2246537 h 4671146"/>
                  <a:gd name="connsiteX108" fmla="*/ 2096345 w 3372468"/>
                  <a:gd name="connsiteY108" fmla="*/ 2206890 h 4671146"/>
                  <a:gd name="connsiteX109" fmla="*/ 2000723 w 3372468"/>
                  <a:gd name="connsiteY109" fmla="*/ 2253535 h 4671146"/>
                  <a:gd name="connsiteX110" fmla="*/ 1933087 w 3372468"/>
                  <a:gd name="connsiteY110" fmla="*/ 2188230 h 4671146"/>
                  <a:gd name="connsiteX111" fmla="*/ 2019381 w 3372468"/>
                  <a:gd name="connsiteY111" fmla="*/ 2139253 h 4671146"/>
                  <a:gd name="connsiteX112" fmla="*/ 1809477 w 3372468"/>
                  <a:gd name="connsiteY112" fmla="*/ 2178901 h 4671146"/>
                  <a:gd name="connsiteX113" fmla="*/ 1464301 w 3372468"/>
                  <a:gd name="connsiteY113" fmla="*/ 2127592 h 4671146"/>
                  <a:gd name="connsiteX114" fmla="*/ 1426986 w 3372468"/>
                  <a:gd name="connsiteY114" fmla="*/ 2108933 h 4671146"/>
                  <a:gd name="connsiteX115" fmla="*/ 1322034 w 3372468"/>
                  <a:gd name="connsiteY115" fmla="*/ 1955004 h 4671146"/>
                  <a:gd name="connsiteX116" fmla="*/ 1224078 w 3372468"/>
                  <a:gd name="connsiteY116" fmla="*/ 1850052 h 4671146"/>
                  <a:gd name="connsiteX117" fmla="*/ 1186761 w 3372468"/>
                  <a:gd name="connsiteY117" fmla="*/ 1859381 h 4671146"/>
                  <a:gd name="connsiteX118" fmla="*/ 1210084 w 3372468"/>
                  <a:gd name="connsiteY118" fmla="*/ 1859381 h 4671146"/>
                  <a:gd name="connsiteX119" fmla="*/ 1193759 w 3372468"/>
                  <a:gd name="connsiteY119" fmla="*/ 1896697 h 4671146"/>
                  <a:gd name="connsiteX120" fmla="*/ 1205420 w 3372468"/>
                  <a:gd name="connsiteY120" fmla="*/ 1896697 h 4671146"/>
                  <a:gd name="connsiteX121" fmla="*/ 1368679 w 3372468"/>
                  <a:gd name="connsiteY121" fmla="*/ 2092608 h 4671146"/>
                  <a:gd name="connsiteX122" fmla="*/ 1445644 w 3372468"/>
                  <a:gd name="connsiteY122" fmla="*/ 2157910 h 4671146"/>
                  <a:gd name="connsiteX123" fmla="*/ 1424653 w 3372468"/>
                  <a:gd name="connsiteY123" fmla="*/ 2190562 h 4671146"/>
                  <a:gd name="connsiteX124" fmla="*/ 1478294 w 3372468"/>
                  <a:gd name="connsiteY124" fmla="*/ 2251201 h 4671146"/>
                  <a:gd name="connsiteX125" fmla="*/ 1776826 w 3372468"/>
                  <a:gd name="connsiteY125" fmla="*/ 2372480 h 4671146"/>
                  <a:gd name="connsiteX126" fmla="*/ 1879445 w 3372468"/>
                  <a:gd name="connsiteY126" fmla="*/ 2356153 h 4671146"/>
                  <a:gd name="connsiteX127" fmla="*/ 1891106 w 3372468"/>
                  <a:gd name="connsiteY127" fmla="*/ 2367814 h 4671146"/>
                  <a:gd name="connsiteX128" fmla="*/ 2091682 w 3372468"/>
                  <a:gd name="connsiteY128" fmla="*/ 2230212 h 4671146"/>
                  <a:gd name="connsiteX129" fmla="*/ 2334237 w 3372468"/>
                  <a:gd name="connsiteY129" fmla="*/ 2297846 h 4671146"/>
                  <a:gd name="connsiteX130" fmla="*/ 2471841 w 3372468"/>
                  <a:gd name="connsiteY130" fmla="*/ 2409796 h 4671146"/>
                  <a:gd name="connsiteX131" fmla="*/ 2425196 w 3372468"/>
                  <a:gd name="connsiteY131" fmla="*/ 2575386 h 4671146"/>
                  <a:gd name="connsiteX132" fmla="*/ 2401873 w 3372468"/>
                  <a:gd name="connsiteY132" fmla="*/ 2701329 h 4671146"/>
                  <a:gd name="connsiteX133" fmla="*/ 2418199 w 3372468"/>
                  <a:gd name="connsiteY133" fmla="*/ 2682670 h 4671146"/>
                  <a:gd name="connsiteX134" fmla="*/ 2469508 w 3372468"/>
                  <a:gd name="connsiteY134" fmla="*/ 2353821 h 4671146"/>
                  <a:gd name="connsiteX135" fmla="*/ 2457847 w 3372468"/>
                  <a:gd name="connsiteY135" fmla="*/ 2339828 h 4671146"/>
                  <a:gd name="connsiteX136" fmla="*/ 2513822 w 3372468"/>
                  <a:gd name="connsiteY136" fmla="*/ 2379475 h 4671146"/>
                  <a:gd name="connsiteX137" fmla="*/ 2240946 w 3372468"/>
                  <a:gd name="connsiteY137" fmla="*/ 2078615 h 4671146"/>
                  <a:gd name="connsiteX138" fmla="*/ 2145324 w 3372468"/>
                  <a:gd name="connsiteY138" fmla="*/ 2020308 h 4671146"/>
                  <a:gd name="connsiteX139" fmla="*/ 2173311 w 3372468"/>
                  <a:gd name="connsiteY139" fmla="*/ 2022640 h 4671146"/>
                  <a:gd name="connsiteX140" fmla="*/ 2243279 w 3372468"/>
                  <a:gd name="connsiteY140" fmla="*/ 2064619 h 4671146"/>
                  <a:gd name="connsiteX141" fmla="*/ 2240946 w 3372468"/>
                  <a:gd name="connsiteY141" fmla="*/ 2076280 h 4671146"/>
                  <a:gd name="connsiteX142" fmla="*/ 1800148 w 3372468"/>
                  <a:gd name="connsiteY142" fmla="*/ 2330498 h 4671146"/>
                  <a:gd name="connsiteX143" fmla="*/ 1531938 w 3372468"/>
                  <a:gd name="connsiteY143" fmla="*/ 2248869 h 4671146"/>
                  <a:gd name="connsiteX144" fmla="*/ 1501617 w 3372468"/>
                  <a:gd name="connsiteY144" fmla="*/ 2211553 h 4671146"/>
                  <a:gd name="connsiteX145" fmla="*/ 1804812 w 3372468"/>
                  <a:gd name="connsiteY145" fmla="*/ 2321169 h 4671146"/>
                  <a:gd name="connsiteX146" fmla="*/ 1797815 w 3372468"/>
                  <a:gd name="connsiteY146" fmla="*/ 2330498 h 4671146"/>
                  <a:gd name="connsiteX147" fmla="*/ 1909764 w 3372468"/>
                  <a:gd name="connsiteY147" fmla="*/ 2325835 h 4671146"/>
                  <a:gd name="connsiteX148" fmla="*/ 1933087 w 3372468"/>
                  <a:gd name="connsiteY148" fmla="*/ 2246537 h 4671146"/>
                  <a:gd name="connsiteX149" fmla="*/ 1928423 w 3372468"/>
                  <a:gd name="connsiteY149" fmla="*/ 2281521 h 4671146"/>
                  <a:gd name="connsiteX150" fmla="*/ 1956409 w 3372468"/>
                  <a:gd name="connsiteY150" fmla="*/ 2265196 h 4671146"/>
                  <a:gd name="connsiteX151" fmla="*/ 1909764 w 3372468"/>
                  <a:gd name="connsiteY151" fmla="*/ 2328167 h 4671146"/>
                  <a:gd name="connsiteX152" fmla="*/ 2303918 w 3372468"/>
                  <a:gd name="connsiteY152" fmla="*/ 2216217 h 4671146"/>
                  <a:gd name="connsiteX153" fmla="*/ 2294588 w 3372468"/>
                  <a:gd name="connsiteY153" fmla="*/ 2164908 h 4671146"/>
                  <a:gd name="connsiteX154" fmla="*/ 2310914 w 3372468"/>
                  <a:gd name="connsiteY154" fmla="*/ 2234876 h 4671146"/>
                  <a:gd name="connsiteX155" fmla="*/ 2301586 w 3372468"/>
                  <a:gd name="connsiteY155" fmla="*/ 2218551 h 4671146"/>
                  <a:gd name="connsiteX156" fmla="*/ 2394877 w 3372468"/>
                  <a:gd name="connsiteY156" fmla="*/ 2293183 h 4671146"/>
                  <a:gd name="connsiteX157" fmla="*/ 2364556 w 3372468"/>
                  <a:gd name="connsiteY157" fmla="*/ 2283853 h 4671146"/>
                  <a:gd name="connsiteX158" fmla="*/ 2313247 w 3372468"/>
                  <a:gd name="connsiteY158" fmla="*/ 2262862 h 4671146"/>
                  <a:gd name="connsiteX159" fmla="*/ 2411201 w 3372468"/>
                  <a:gd name="connsiteY159" fmla="*/ 2290851 h 4671146"/>
                  <a:gd name="connsiteX160" fmla="*/ 2394877 w 3372468"/>
                  <a:gd name="connsiteY160" fmla="*/ 2290851 h 4671146"/>
                  <a:gd name="connsiteX161" fmla="*/ 1716186 w 3372468"/>
                  <a:gd name="connsiteY161" fmla="*/ 1120051 h 4671146"/>
                  <a:gd name="connsiteX162" fmla="*/ 1702193 w 3372468"/>
                  <a:gd name="connsiteY162" fmla="*/ 1073406 h 4671146"/>
                  <a:gd name="connsiteX163" fmla="*/ 1732512 w 3372468"/>
                  <a:gd name="connsiteY163" fmla="*/ 1145708 h 4671146"/>
                  <a:gd name="connsiteX164" fmla="*/ 1590244 w 3372468"/>
                  <a:gd name="connsiteY164" fmla="*/ 1190019 h 4671146"/>
                  <a:gd name="connsiteX165" fmla="*/ 1426986 w 3372468"/>
                  <a:gd name="connsiteY165" fmla="*/ 1255324 h 4671146"/>
                  <a:gd name="connsiteX166" fmla="*/ 1378007 w 3372468"/>
                  <a:gd name="connsiteY166" fmla="*/ 1301969 h 4671146"/>
                  <a:gd name="connsiteX167" fmla="*/ 1436314 w 3372468"/>
                  <a:gd name="connsiteY167" fmla="*/ 1152703 h 4671146"/>
                  <a:gd name="connsiteX168" fmla="*/ 1454972 w 3372468"/>
                  <a:gd name="connsiteY168" fmla="*/ 1157370 h 4671146"/>
                  <a:gd name="connsiteX169" fmla="*/ 1480628 w 3372468"/>
                  <a:gd name="connsiteY169" fmla="*/ 1138710 h 4671146"/>
                  <a:gd name="connsiteX170" fmla="*/ 1688199 w 3372468"/>
                  <a:gd name="connsiteY170" fmla="*/ 1087402 h 4671146"/>
                  <a:gd name="connsiteX171" fmla="*/ 1716186 w 3372468"/>
                  <a:gd name="connsiteY171" fmla="*/ 1120051 h 4671146"/>
                  <a:gd name="connsiteX172" fmla="*/ 1727847 w 3372468"/>
                  <a:gd name="connsiteY172" fmla="*/ 1327623 h 4671146"/>
                  <a:gd name="connsiteX173" fmla="*/ 1650883 w 3372468"/>
                  <a:gd name="connsiteY173" fmla="*/ 1280978 h 4671146"/>
                  <a:gd name="connsiteX174" fmla="*/ 1587911 w 3372468"/>
                  <a:gd name="connsiteY174" fmla="*/ 1285644 h 4671146"/>
                  <a:gd name="connsiteX175" fmla="*/ 1475963 w 3372468"/>
                  <a:gd name="connsiteY175" fmla="*/ 1376600 h 4671146"/>
                  <a:gd name="connsiteX176" fmla="*/ 1615899 w 3372468"/>
                  <a:gd name="connsiteY176" fmla="*/ 1243662 h 4671146"/>
                  <a:gd name="connsiteX177" fmla="*/ 1655548 w 3372468"/>
                  <a:gd name="connsiteY177" fmla="*/ 1255324 h 4671146"/>
                  <a:gd name="connsiteX178" fmla="*/ 1716186 w 3372468"/>
                  <a:gd name="connsiteY178" fmla="*/ 1290308 h 4671146"/>
                  <a:gd name="connsiteX179" fmla="*/ 1730180 w 3372468"/>
                  <a:gd name="connsiteY179" fmla="*/ 1322960 h 4671146"/>
                  <a:gd name="connsiteX180" fmla="*/ 2068359 w 3372468"/>
                  <a:gd name="connsiteY180" fmla="*/ 1705452 h 4671146"/>
                  <a:gd name="connsiteX181" fmla="*/ 2112671 w 3372468"/>
                  <a:gd name="connsiteY181" fmla="*/ 1712447 h 4671146"/>
                  <a:gd name="connsiteX182" fmla="*/ 2140659 w 3372468"/>
                  <a:gd name="connsiteY182" fmla="*/ 1696123 h 4671146"/>
                  <a:gd name="connsiteX183" fmla="*/ 2145324 w 3372468"/>
                  <a:gd name="connsiteY183" fmla="*/ 1724109 h 4671146"/>
                  <a:gd name="connsiteX184" fmla="*/ 2052033 w 3372468"/>
                  <a:gd name="connsiteY184" fmla="*/ 1726440 h 4671146"/>
                  <a:gd name="connsiteX185" fmla="*/ 1811810 w 3372468"/>
                  <a:gd name="connsiteY185" fmla="*/ 1819731 h 4671146"/>
                  <a:gd name="connsiteX186" fmla="*/ 1697528 w 3372468"/>
                  <a:gd name="connsiteY186" fmla="*/ 1836059 h 4671146"/>
                  <a:gd name="connsiteX187" fmla="*/ 1711521 w 3372468"/>
                  <a:gd name="connsiteY187" fmla="*/ 1787082 h 4671146"/>
                  <a:gd name="connsiteX188" fmla="*/ 1730180 w 3372468"/>
                  <a:gd name="connsiteY188" fmla="*/ 1803406 h 4671146"/>
                  <a:gd name="connsiteX189" fmla="*/ 2068359 w 3372468"/>
                  <a:gd name="connsiteY189" fmla="*/ 1705452 h 4671146"/>
                  <a:gd name="connsiteX190" fmla="*/ 2198966 w 3372468"/>
                  <a:gd name="connsiteY190" fmla="*/ 1588839 h 4671146"/>
                  <a:gd name="connsiteX191" fmla="*/ 2203630 w 3372468"/>
                  <a:gd name="connsiteY191" fmla="*/ 1838390 h 4671146"/>
                  <a:gd name="connsiteX192" fmla="*/ 2187304 w 3372468"/>
                  <a:gd name="connsiteY192" fmla="*/ 1805738 h 4671146"/>
                  <a:gd name="connsiteX193" fmla="*/ 2189636 w 3372468"/>
                  <a:gd name="connsiteY193" fmla="*/ 1521203 h 4671146"/>
                  <a:gd name="connsiteX194" fmla="*/ 2210627 w 3372468"/>
                  <a:gd name="connsiteY194" fmla="*/ 1460564 h 4671146"/>
                  <a:gd name="connsiteX195" fmla="*/ 2145324 w 3372468"/>
                  <a:gd name="connsiteY195" fmla="*/ 1299637 h 4671146"/>
                  <a:gd name="connsiteX196" fmla="*/ 2135994 w 3372468"/>
                  <a:gd name="connsiteY196" fmla="*/ 1278646 h 4671146"/>
                  <a:gd name="connsiteX197" fmla="*/ 2152320 w 3372468"/>
                  <a:gd name="connsiteY197" fmla="*/ 1273983 h 4671146"/>
                  <a:gd name="connsiteX198" fmla="*/ 2159317 w 3372468"/>
                  <a:gd name="connsiteY198" fmla="*/ 1297306 h 4671146"/>
                  <a:gd name="connsiteX199" fmla="*/ 2231618 w 3372468"/>
                  <a:gd name="connsiteY199" fmla="*/ 1448903 h 4671146"/>
                  <a:gd name="connsiteX200" fmla="*/ 2196634 w 3372468"/>
                  <a:gd name="connsiteY200" fmla="*/ 1586504 h 4671146"/>
                  <a:gd name="connsiteX201" fmla="*/ 2066026 w 3372468"/>
                  <a:gd name="connsiteY201" fmla="*/ 1159701 h 4671146"/>
                  <a:gd name="connsiteX202" fmla="*/ 2075356 w 3372468"/>
                  <a:gd name="connsiteY202" fmla="*/ 1183024 h 4671146"/>
                  <a:gd name="connsiteX203" fmla="*/ 2101010 w 3372468"/>
                  <a:gd name="connsiteY203" fmla="*/ 1241331 h 4671146"/>
                  <a:gd name="connsiteX204" fmla="*/ 2047368 w 3372468"/>
                  <a:gd name="connsiteY204" fmla="*/ 1190019 h 4671146"/>
                  <a:gd name="connsiteX205" fmla="*/ 1996058 w 3372468"/>
                  <a:gd name="connsiteY205" fmla="*/ 1241331 h 4671146"/>
                  <a:gd name="connsiteX206" fmla="*/ 1975069 w 3372468"/>
                  <a:gd name="connsiteY206" fmla="*/ 1194685 h 4671146"/>
                  <a:gd name="connsiteX207" fmla="*/ 1930755 w 3372468"/>
                  <a:gd name="connsiteY207" fmla="*/ 1266985 h 4671146"/>
                  <a:gd name="connsiteX208" fmla="*/ 1912097 w 3372468"/>
                  <a:gd name="connsiteY208" fmla="*/ 1280978 h 4671146"/>
                  <a:gd name="connsiteX209" fmla="*/ 2066026 w 3372468"/>
                  <a:gd name="connsiteY209" fmla="*/ 1159701 h 4671146"/>
                  <a:gd name="connsiteX210" fmla="*/ 2285260 w 3372468"/>
                  <a:gd name="connsiteY210" fmla="*/ 2321169 h 4671146"/>
                  <a:gd name="connsiteX211" fmla="*/ 2366889 w 3372468"/>
                  <a:gd name="connsiteY211" fmla="*/ 2381810 h 4671146"/>
                  <a:gd name="connsiteX212" fmla="*/ 2362224 w 3372468"/>
                  <a:gd name="connsiteY212" fmla="*/ 2412128 h 4671146"/>
                  <a:gd name="connsiteX213" fmla="*/ 2350563 w 3372468"/>
                  <a:gd name="connsiteY213" fmla="*/ 2405132 h 4671146"/>
                  <a:gd name="connsiteX214" fmla="*/ 2278263 w 3372468"/>
                  <a:gd name="connsiteY214" fmla="*/ 2339828 h 4671146"/>
                  <a:gd name="connsiteX215" fmla="*/ 2096345 w 3372468"/>
                  <a:gd name="connsiteY215" fmla="*/ 2349157 h 4671146"/>
                  <a:gd name="connsiteX216" fmla="*/ 1986730 w 3372468"/>
                  <a:gd name="connsiteY216" fmla="*/ 2337496 h 4671146"/>
                  <a:gd name="connsiteX217" fmla="*/ 1958742 w 3372468"/>
                  <a:gd name="connsiteY217" fmla="*/ 2360819 h 4671146"/>
                  <a:gd name="connsiteX218" fmla="*/ 1975069 w 3372468"/>
                  <a:gd name="connsiteY218" fmla="*/ 2321169 h 4671146"/>
                  <a:gd name="connsiteX219" fmla="*/ 2285260 w 3372468"/>
                  <a:gd name="connsiteY219" fmla="*/ 2321169 h 4671146"/>
                  <a:gd name="connsiteX220" fmla="*/ 1844461 w 3372468"/>
                  <a:gd name="connsiteY220" fmla="*/ 1598166 h 4671146"/>
                  <a:gd name="connsiteX221" fmla="*/ 1942416 w 3372468"/>
                  <a:gd name="connsiteY221" fmla="*/ 1539859 h 4671146"/>
                  <a:gd name="connsiteX222" fmla="*/ 1979732 w 3372468"/>
                  <a:gd name="connsiteY222" fmla="*/ 1579509 h 4671146"/>
                  <a:gd name="connsiteX223" fmla="*/ 1846794 w 3372468"/>
                  <a:gd name="connsiteY223" fmla="*/ 1619157 h 4671146"/>
                  <a:gd name="connsiteX224" fmla="*/ 1874780 w 3372468"/>
                  <a:gd name="connsiteY224" fmla="*/ 1628486 h 4671146"/>
                  <a:gd name="connsiteX225" fmla="*/ 1872448 w 3372468"/>
                  <a:gd name="connsiteY225" fmla="*/ 1642479 h 4671146"/>
                  <a:gd name="connsiteX226" fmla="*/ 1783822 w 3372468"/>
                  <a:gd name="connsiteY226" fmla="*/ 1586504 h 4671146"/>
                  <a:gd name="connsiteX227" fmla="*/ 1807145 w 3372468"/>
                  <a:gd name="connsiteY227" fmla="*/ 1572511 h 4671146"/>
                  <a:gd name="connsiteX228" fmla="*/ 1816473 w 3372468"/>
                  <a:gd name="connsiteY228" fmla="*/ 1600500 h 4671146"/>
                  <a:gd name="connsiteX229" fmla="*/ 1844461 w 3372468"/>
                  <a:gd name="connsiteY229" fmla="*/ 1595834 h 4671146"/>
                  <a:gd name="connsiteX230" fmla="*/ 2049700 w 3372468"/>
                  <a:gd name="connsiteY230" fmla="*/ 1831392 h 4671146"/>
                  <a:gd name="connsiteX231" fmla="*/ 1965739 w 3372468"/>
                  <a:gd name="connsiteY231" fmla="*/ 1866376 h 4671146"/>
                  <a:gd name="connsiteX232" fmla="*/ 1923758 w 3372468"/>
                  <a:gd name="connsiteY232" fmla="*/ 1843054 h 4671146"/>
                  <a:gd name="connsiteX233" fmla="*/ 2024046 w 3372468"/>
                  <a:gd name="connsiteY233" fmla="*/ 1810404 h 4671146"/>
                  <a:gd name="connsiteX234" fmla="*/ 2049700 w 3372468"/>
                  <a:gd name="connsiteY234" fmla="*/ 1815068 h 4671146"/>
                  <a:gd name="connsiteX235" fmla="*/ 2087017 w 3372468"/>
                  <a:gd name="connsiteY235" fmla="*/ 1791745 h 4671146"/>
                  <a:gd name="connsiteX236" fmla="*/ 2049700 w 3372468"/>
                  <a:gd name="connsiteY236" fmla="*/ 1831392 h 4671146"/>
                  <a:gd name="connsiteX237" fmla="*/ 2075356 w 3372468"/>
                  <a:gd name="connsiteY237" fmla="*/ 1528198 h 4671146"/>
                  <a:gd name="connsiteX238" fmla="*/ 2014716 w 3372468"/>
                  <a:gd name="connsiteY238" fmla="*/ 1598166 h 4671146"/>
                  <a:gd name="connsiteX239" fmla="*/ 2049700 w 3372468"/>
                  <a:gd name="connsiteY239" fmla="*/ 1528198 h 4671146"/>
                  <a:gd name="connsiteX240" fmla="*/ 2073023 w 3372468"/>
                  <a:gd name="connsiteY240" fmla="*/ 1509541 h 4671146"/>
                  <a:gd name="connsiteX241" fmla="*/ 2091682 w 3372468"/>
                  <a:gd name="connsiteY241" fmla="*/ 1521203 h 4671146"/>
                  <a:gd name="connsiteX242" fmla="*/ 2082352 w 3372468"/>
                  <a:gd name="connsiteY242" fmla="*/ 1570180 h 4671146"/>
                  <a:gd name="connsiteX243" fmla="*/ 2073023 w 3372468"/>
                  <a:gd name="connsiteY243" fmla="*/ 1530532 h 4671146"/>
                  <a:gd name="connsiteX244" fmla="*/ 1660212 w 3372468"/>
                  <a:gd name="connsiteY244" fmla="*/ 1388262 h 4671146"/>
                  <a:gd name="connsiteX245" fmla="*/ 1566922 w 3372468"/>
                  <a:gd name="connsiteY245" fmla="*/ 1406921 h 4671146"/>
                  <a:gd name="connsiteX246" fmla="*/ 1688199 w 3372468"/>
                  <a:gd name="connsiteY246" fmla="*/ 1360276 h 4671146"/>
                  <a:gd name="connsiteX247" fmla="*/ 1660212 w 3372468"/>
                  <a:gd name="connsiteY247" fmla="*/ 1388262 h 4671146"/>
                  <a:gd name="connsiteX248" fmla="*/ 1968071 w 3372468"/>
                  <a:gd name="connsiteY248" fmla="*/ 1894365 h 4671146"/>
                  <a:gd name="connsiteX249" fmla="*/ 2047368 w 3372468"/>
                  <a:gd name="connsiteY249" fmla="*/ 1859381 h 4671146"/>
                  <a:gd name="connsiteX250" fmla="*/ 1968071 w 3372468"/>
                  <a:gd name="connsiteY250" fmla="*/ 1894365 h 4671146"/>
                  <a:gd name="connsiteX251" fmla="*/ 2052033 w 3372468"/>
                  <a:gd name="connsiteY251" fmla="*/ 1299637 h 4671146"/>
                  <a:gd name="connsiteX252" fmla="*/ 1989062 w 3372468"/>
                  <a:gd name="connsiteY252" fmla="*/ 1308967 h 4671146"/>
                  <a:gd name="connsiteX253" fmla="*/ 2003055 w 3372468"/>
                  <a:gd name="connsiteY253" fmla="*/ 1297306 h 4671146"/>
                  <a:gd name="connsiteX254" fmla="*/ 2063694 w 3372468"/>
                  <a:gd name="connsiteY254" fmla="*/ 1285644 h 4671146"/>
                  <a:gd name="connsiteX255" fmla="*/ 2052033 w 3372468"/>
                  <a:gd name="connsiteY255" fmla="*/ 1299637 h 4671146"/>
                  <a:gd name="connsiteX256" fmla="*/ 2007719 w 3372468"/>
                  <a:gd name="connsiteY256" fmla="*/ 1509541 h 4671146"/>
                  <a:gd name="connsiteX257" fmla="*/ 1937751 w 3372468"/>
                  <a:gd name="connsiteY257" fmla="*/ 1532864 h 4671146"/>
                  <a:gd name="connsiteX258" fmla="*/ 2007719 w 3372468"/>
                  <a:gd name="connsiteY258" fmla="*/ 1509541 h 4671146"/>
                  <a:gd name="connsiteX259" fmla="*/ 1021171 w 3372468"/>
                  <a:gd name="connsiteY259" fmla="*/ 1703118 h 4671146"/>
                  <a:gd name="connsiteX260" fmla="*/ 1058486 w 3372468"/>
                  <a:gd name="connsiteY260" fmla="*/ 1752098 h 4671146"/>
                  <a:gd name="connsiteX261" fmla="*/ 1044493 w 3372468"/>
                  <a:gd name="connsiteY261" fmla="*/ 1588839 h 4671146"/>
                  <a:gd name="connsiteX262" fmla="*/ 899893 w 3372468"/>
                  <a:gd name="connsiteY262" fmla="*/ 1628486 h 4671146"/>
                  <a:gd name="connsiteX263" fmla="*/ 1021171 w 3372468"/>
                  <a:gd name="connsiteY263" fmla="*/ 1766091 h 4671146"/>
                  <a:gd name="connsiteX264" fmla="*/ 1081809 w 3372468"/>
                  <a:gd name="connsiteY264" fmla="*/ 1796408 h 4671146"/>
                  <a:gd name="connsiteX265" fmla="*/ 867242 w 3372468"/>
                  <a:gd name="connsiteY265" fmla="*/ 1570180 h 4671146"/>
                  <a:gd name="connsiteX266" fmla="*/ 1098135 w 3372468"/>
                  <a:gd name="connsiteY266" fmla="*/ 1605164 h 4671146"/>
                  <a:gd name="connsiteX267" fmla="*/ 1109797 w 3372468"/>
                  <a:gd name="connsiteY267" fmla="*/ 1689125 h 4671146"/>
                  <a:gd name="connsiteX268" fmla="*/ 1165772 w 3372468"/>
                  <a:gd name="connsiteY268" fmla="*/ 1780084 h 4671146"/>
                  <a:gd name="connsiteX269" fmla="*/ 1056155 w 3372468"/>
                  <a:gd name="connsiteY269" fmla="*/ 1658807 h 4671146"/>
                  <a:gd name="connsiteX270" fmla="*/ 1021171 w 3372468"/>
                  <a:gd name="connsiteY270" fmla="*/ 1700786 h 4671146"/>
                  <a:gd name="connsiteX271" fmla="*/ 2047368 w 3372468"/>
                  <a:gd name="connsiteY271" fmla="*/ 3942094 h 4671146"/>
                  <a:gd name="connsiteX272" fmla="*/ 1746505 w 3372468"/>
                  <a:gd name="connsiteY272" fmla="*/ 4387560 h 4671146"/>
                  <a:gd name="connsiteX273" fmla="*/ 1697528 w 3372468"/>
                  <a:gd name="connsiteY273" fmla="*/ 4553150 h 4671146"/>
                  <a:gd name="connsiteX274" fmla="*/ 1669541 w 3372468"/>
                  <a:gd name="connsiteY274" fmla="*/ 4564811 h 4671146"/>
                  <a:gd name="connsiteX275" fmla="*/ 1622895 w 3372468"/>
                  <a:gd name="connsiteY275" fmla="*/ 4576473 h 4671146"/>
                  <a:gd name="connsiteX276" fmla="*/ 1844461 w 3372468"/>
                  <a:gd name="connsiteY276" fmla="*/ 4054044 h 4671146"/>
                  <a:gd name="connsiteX277" fmla="*/ 1975069 w 3372468"/>
                  <a:gd name="connsiteY277" fmla="*/ 3893117 h 4671146"/>
                  <a:gd name="connsiteX278" fmla="*/ 1984397 w 3372468"/>
                  <a:gd name="connsiteY278" fmla="*/ 3902447 h 4671146"/>
                  <a:gd name="connsiteX279" fmla="*/ 1877113 w 3372468"/>
                  <a:gd name="connsiteY279" fmla="*/ 4030721 h 4671146"/>
                  <a:gd name="connsiteX280" fmla="*/ 1823471 w 3372468"/>
                  <a:gd name="connsiteY280" fmla="*/ 4124012 h 4671146"/>
                  <a:gd name="connsiteX281" fmla="*/ 2021714 w 3372468"/>
                  <a:gd name="connsiteY281" fmla="*/ 3888454 h 4671146"/>
                  <a:gd name="connsiteX282" fmla="*/ 2031042 w 3372468"/>
                  <a:gd name="connsiteY282" fmla="*/ 3897783 h 4671146"/>
                  <a:gd name="connsiteX283" fmla="*/ 1905100 w 3372468"/>
                  <a:gd name="connsiteY283" fmla="*/ 4084365 h 4671146"/>
                  <a:gd name="connsiteX284" fmla="*/ 1923758 w 3372468"/>
                  <a:gd name="connsiteY284" fmla="*/ 4077367 h 4671146"/>
                  <a:gd name="connsiteX285" fmla="*/ 2031042 w 3372468"/>
                  <a:gd name="connsiteY285" fmla="*/ 3949092 h 4671146"/>
                  <a:gd name="connsiteX286" fmla="*/ 2047368 w 3372468"/>
                  <a:gd name="connsiteY286" fmla="*/ 3942094 h 4671146"/>
                  <a:gd name="connsiteX287" fmla="*/ 3234493 w 3372468"/>
                  <a:gd name="connsiteY287" fmla="*/ 3214428 h 4671146"/>
                  <a:gd name="connsiteX288" fmla="*/ 3250817 w 3372468"/>
                  <a:gd name="connsiteY288" fmla="*/ 3456984 h 4671146"/>
                  <a:gd name="connsiteX289" fmla="*/ 3229828 w 3372468"/>
                  <a:gd name="connsiteY289" fmla="*/ 3461648 h 4671146"/>
                  <a:gd name="connsiteX290" fmla="*/ 3234493 w 3372468"/>
                  <a:gd name="connsiteY290" fmla="*/ 3435993 h 4671146"/>
                  <a:gd name="connsiteX291" fmla="*/ 3096888 w 3372468"/>
                  <a:gd name="connsiteY291" fmla="*/ 3004524 h 4671146"/>
                  <a:gd name="connsiteX292" fmla="*/ 2975610 w 3372468"/>
                  <a:gd name="connsiteY292" fmla="*/ 2878581 h 4671146"/>
                  <a:gd name="connsiteX293" fmla="*/ 2959284 w 3372468"/>
                  <a:gd name="connsiteY293" fmla="*/ 2841265 h 4671146"/>
                  <a:gd name="connsiteX294" fmla="*/ 3232160 w 3372468"/>
                  <a:gd name="connsiteY294" fmla="*/ 3214428 h 4671146"/>
                  <a:gd name="connsiteX295" fmla="*/ 848582 w 3372468"/>
                  <a:gd name="connsiteY295" fmla="*/ 2794620 h 4671146"/>
                  <a:gd name="connsiteX296" fmla="*/ 853247 w 3372468"/>
                  <a:gd name="connsiteY296" fmla="*/ 2820274 h 4671146"/>
                  <a:gd name="connsiteX297" fmla="*/ 815931 w 3372468"/>
                  <a:gd name="connsiteY297" fmla="*/ 2803950 h 4671146"/>
                  <a:gd name="connsiteX298" fmla="*/ 715644 w 3372468"/>
                  <a:gd name="connsiteY298" fmla="*/ 2701329 h 4671146"/>
                  <a:gd name="connsiteX299" fmla="*/ 743630 w 3372468"/>
                  <a:gd name="connsiteY299" fmla="*/ 2685005 h 4671146"/>
                  <a:gd name="connsiteX300" fmla="*/ 846251 w 3372468"/>
                  <a:gd name="connsiteY300" fmla="*/ 2796952 h 4671146"/>
                  <a:gd name="connsiteX301" fmla="*/ 850915 w 3372468"/>
                  <a:gd name="connsiteY301" fmla="*/ 4646441 h 4671146"/>
                  <a:gd name="connsiteX302" fmla="*/ 827593 w 3372468"/>
                  <a:gd name="connsiteY302" fmla="*/ 4665097 h 4671146"/>
                  <a:gd name="connsiteX303" fmla="*/ 724972 w 3372468"/>
                  <a:gd name="connsiteY303" fmla="*/ 4508836 h 4671146"/>
                  <a:gd name="connsiteX304" fmla="*/ 522065 w 3372468"/>
                  <a:gd name="connsiteY304" fmla="*/ 4098358 h 4671146"/>
                  <a:gd name="connsiteX305" fmla="*/ 461427 w 3372468"/>
                  <a:gd name="connsiteY305" fmla="*/ 3928101 h 4671146"/>
                  <a:gd name="connsiteX306" fmla="*/ 347145 w 3372468"/>
                  <a:gd name="connsiteY306" fmla="*/ 3739188 h 4671146"/>
                  <a:gd name="connsiteX307" fmla="*/ 22961 w 3372468"/>
                  <a:gd name="connsiteY307" fmla="*/ 3104813 h 4671146"/>
                  <a:gd name="connsiteX308" fmla="*/ 6634 w 3372468"/>
                  <a:gd name="connsiteY308" fmla="*/ 3062831 h 4671146"/>
                  <a:gd name="connsiteX309" fmla="*/ 43950 w 3372468"/>
                  <a:gd name="connsiteY309" fmla="*/ 3100146 h 4671146"/>
                  <a:gd name="connsiteX310" fmla="*/ 351810 w 3372468"/>
                  <a:gd name="connsiteY310" fmla="*/ 3676218 h 4671146"/>
                  <a:gd name="connsiteX311" fmla="*/ 407785 w 3372468"/>
                  <a:gd name="connsiteY311" fmla="*/ 3739188 h 4671146"/>
                  <a:gd name="connsiteX312" fmla="*/ 433439 w 3372468"/>
                  <a:gd name="connsiteY312" fmla="*/ 3715865 h 4671146"/>
                  <a:gd name="connsiteX313" fmla="*/ 440436 w 3372468"/>
                  <a:gd name="connsiteY313" fmla="*/ 3767174 h 4671146"/>
                  <a:gd name="connsiteX314" fmla="*/ 445100 w 3372468"/>
                  <a:gd name="connsiteY314" fmla="*/ 3753181 h 4671146"/>
                  <a:gd name="connsiteX315" fmla="*/ 412450 w 3372468"/>
                  <a:gd name="connsiteY315" fmla="*/ 3533947 h 4671146"/>
                  <a:gd name="connsiteX316" fmla="*/ 354143 w 3372468"/>
                  <a:gd name="connsiteY316" fmla="*/ 3398678 h 4671146"/>
                  <a:gd name="connsiteX317" fmla="*/ 384462 w 3372468"/>
                  <a:gd name="connsiteY317" fmla="*/ 3422000 h 4671146"/>
                  <a:gd name="connsiteX318" fmla="*/ 431107 w 3372468"/>
                  <a:gd name="connsiteY318" fmla="*/ 3536282 h 4671146"/>
                  <a:gd name="connsiteX319" fmla="*/ 468423 w 3372468"/>
                  <a:gd name="connsiteY319" fmla="*/ 3806824 h 4671146"/>
                  <a:gd name="connsiteX320" fmla="*/ 480084 w 3372468"/>
                  <a:gd name="connsiteY320" fmla="*/ 3797495 h 4671146"/>
                  <a:gd name="connsiteX321" fmla="*/ 417113 w 3372468"/>
                  <a:gd name="connsiteY321" fmla="*/ 3440657 h 4671146"/>
                  <a:gd name="connsiteX322" fmla="*/ 466091 w 3372468"/>
                  <a:gd name="connsiteY322" fmla="*/ 3489637 h 4671146"/>
                  <a:gd name="connsiteX323" fmla="*/ 503407 w 3372468"/>
                  <a:gd name="connsiteY323" fmla="*/ 3697206 h 4671146"/>
                  <a:gd name="connsiteX324" fmla="*/ 512737 w 3372468"/>
                  <a:gd name="connsiteY324" fmla="*/ 3676218 h 4671146"/>
                  <a:gd name="connsiteX325" fmla="*/ 496411 w 3372468"/>
                  <a:gd name="connsiteY325" fmla="*/ 3557270 h 4671146"/>
                  <a:gd name="connsiteX326" fmla="*/ 512737 w 3372468"/>
                  <a:gd name="connsiteY326" fmla="*/ 3557270 h 4671146"/>
                  <a:gd name="connsiteX327" fmla="*/ 529063 w 3372468"/>
                  <a:gd name="connsiteY327" fmla="*/ 3715865 h 4671146"/>
                  <a:gd name="connsiteX328" fmla="*/ 536059 w 3372468"/>
                  <a:gd name="connsiteY328" fmla="*/ 3932767 h 4671146"/>
                  <a:gd name="connsiteX329" fmla="*/ 606027 w 3372468"/>
                  <a:gd name="connsiteY329" fmla="*/ 4114683 h 4671146"/>
                  <a:gd name="connsiteX330" fmla="*/ 769286 w 3372468"/>
                  <a:gd name="connsiteY330" fmla="*/ 4494843 h 4671146"/>
                  <a:gd name="connsiteX331" fmla="*/ 846251 w 3372468"/>
                  <a:gd name="connsiteY331" fmla="*/ 4641774 h 4671146"/>
                  <a:gd name="connsiteX332" fmla="*/ 717976 w 3372468"/>
                  <a:gd name="connsiteY332" fmla="*/ 3216760 h 4671146"/>
                  <a:gd name="connsiteX333" fmla="*/ 652673 w 3372468"/>
                  <a:gd name="connsiteY333" fmla="*/ 3060499 h 4671146"/>
                  <a:gd name="connsiteX334" fmla="*/ 648008 w 3372468"/>
                  <a:gd name="connsiteY334" fmla="*/ 3095483 h 4671146"/>
                  <a:gd name="connsiteX335" fmla="*/ 636347 w 3372468"/>
                  <a:gd name="connsiteY335" fmla="*/ 3037176 h 4671146"/>
                  <a:gd name="connsiteX336" fmla="*/ 652673 w 3372468"/>
                  <a:gd name="connsiteY336" fmla="*/ 3060499 h 4671146"/>
                  <a:gd name="connsiteX337" fmla="*/ 643343 w 3372468"/>
                  <a:gd name="connsiteY337" fmla="*/ 3025515 h 4671146"/>
                  <a:gd name="connsiteX338" fmla="*/ 629350 w 3372468"/>
                  <a:gd name="connsiteY338" fmla="*/ 2964877 h 4671146"/>
                  <a:gd name="connsiteX339" fmla="*/ 778614 w 3372468"/>
                  <a:gd name="connsiteY339" fmla="*/ 2878581 h 4671146"/>
                  <a:gd name="connsiteX340" fmla="*/ 836921 w 3372468"/>
                  <a:gd name="connsiteY340" fmla="*/ 2829604 h 4671146"/>
                  <a:gd name="connsiteX341" fmla="*/ 585036 w 3372468"/>
                  <a:gd name="connsiteY341" fmla="*/ 2925226 h 4671146"/>
                  <a:gd name="connsiteX342" fmla="*/ 566379 w 3372468"/>
                  <a:gd name="connsiteY342" fmla="*/ 2962542 h 4671146"/>
                  <a:gd name="connsiteX343" fmla="*/ 876570 w 3372468"/>
                  <a:gd name="connsiteY343" fmla="*/ 3956090 h 4671146"/>
                  <a:gd name="connsiteX344" fmla="*/ 1149445 w 3372468"/>
                  <a:gd name="connsiteY344" fmla="*/ 4497175 h 4671146"/>
                  <a:gd name="connsiteX345" fmla="*/ 1221745 w 3372468"/>
                  <a:gd name="connsiteY345" fmla="*/ 4518166 h 4671146"/>
                  <a:gd name="connsiteX346" fmla="*/ 1221745 w 3372468"/>
                  <a:gd name="connsiteY346" fmla="*/ 4506505 h 4671146"/>
                  <a:gd name="connsiteX347" fmla="*/ 888231 w 3372468"/>
                  <a:gd name="connsiteY347" fmla="*/ 3818486 h 4671146"/>
                  <a:gd name="connsiteX348" fmla="*/ 715644 w 3372468"/>
                  <a:gd name="connsiteY348" fmla="*/ 3216760 h 4671146"/>
                  <a:gd name="connsiteX349" fmla="*/ 689988 w 3372468"/>
                  <a:gd name="connsiteY349" fmla="*/ 3200435 h 4671146"/>
                  <a:gd name="connsiteX350" fmla="*/ 682992 w 3372468"/>
                  <a:gd name="connsiteY350" fmla="*/ 3158453 h 4671146"/>
                  <a:gd name="connsiteX351" fmla="*/ 708646 w 3372468"/>
                  <a:gd name="connsiteY351" fmla="*/ 3216760 h 4671146"/>
                  <a:gd name="connsiteX352" fmla="*/ 713311 w 3372468"/>
                  <a:gd name="connsiteY352" fmla="*/ 3244749 h 4671146"/>
                  <a:gd name="connsiteX353" fmla="*/ 692322 w 3372468"/>
                  <a:gd name="connsiteY353" fmla="*/ 3200435 h 4671146"/>
                  <a:gd name="connsiteX354" fmla="*/ 559382 w 3372468"/>
                  <a:gd name="connsiteY354" fmla="*/ 4616120 h 4671146"/>
                  <a:gd name="connsiteX355" fmla="*/ 552386 w 3372468"/>
                  <a:gd name="connsiteY355" fmla="*/ 4653436 h 4671146"/>
                  <a:gd name="connsiteX356" fmla="*/ 312161 w 3372468"/>
                  <a:gd name="connsiteY356" fmla="*/ 4543820 h 4671146"/>
                  <a:gd name="connsiteX357" fmla="*/ 188551 w 3372468"/>
                  <a:gd name="connsiteY357" fmla="*/ 4464523 h 4671146"/>
                  <a:gd name="connsiteX358" fmla="*/ 195548 w 3372468"/>
                  <a:gd name="connsiteY358" fmla="*/ 4452861 h 4671146"/>
                  <a:gd name="connsiteX359" fmla="*/ 368136 w 3372468"/>
                  <a:gd name="connsiteY359" fmla="*/ 4543820 h 4671146"/>
                  <a:gd name="connsiteX360" fmla="*/ 461427 w 3372468"/>
                  <a:gd name="connsiteY360" fmla="*/ 4583468 h 4671146"/>
                  <a:gd name="connsiteX361" fmla="*/ 480084 w 3372468"/>
                  <a:gd name="connsiteY361" fmla="*/ 4578804 h 4671146"/>
                  <a:gd name="connsiteX362" fmla="*/ 183886 w 3372468"/>
                  <a:gd name="connsiteY362" fmla="*/ 4354907 h 4671146"/>
                  <a:gd name="connsiteX363" fmla="*/ 20628 w 3372468"/>
                  <a:gd name="connsiteY363" fmla="*/ 4172989 h 4671146"/>
                  <a:gd name="connsiteX364" fmla="*/ 53280 w 3372468"/>
                  <a:gd name="connsiteY364" fmla="*/ 4168326 h 4671146"/>
                  <a:gd name="connsiteX365" fmla="*/ 137241 w 3372468"/>
                  <a:gd name="connsiteY365" fmla="*/ 4266280 h 4671146"/>
                  <a:gd name="connsiteX366" fmla="*/ 375132 w 3372468"/>
                  <a:gd name="connsiteY366" fmla="*/ 4480850 h 4671146"/>
                  <a:gd name="connsiteX367" fmla="*/ 557049 w 3372468"/>
                  <a:gd name="connsiteY367" fmla="*/ 4613788 h 4671146"/>
                  <a:gd name="connsiteX368" fmla="*/ 701650 w 3372468"/>
                  <a:gd name="connsiteY368" fmla="*/ 4513500 h 4671146"/>
                  <a:gd name="connsiteX369" fmla="*/ 692322 w 3372468"/>
                  <a:gd name="connsiteY369" fmla="*/ 4569475 h 4671146"/>
                  <a:gd name="connsiteX370" fmla="*/ 76603 w 3372468"/>
                  <a:gd name="connsiteY370" fmla="*/ 4133342 h 4671146"/>
                  <a:gd name="connsiteX371" fmla="*/ 67273 w 3372468"/>
                  <a:gd name="connsiteY371" fmla="*/ 4110019 h 4671146"/>
                  <a:gd name="connsiteX372" fmla="*/ 95260 w 3372468"/>
                  <a:gd name="connsiteY372" fmla="*/ 4112351 h 4671146"/>
                  <a:gd name="connsiteX373" fmla="*/ 242193 w 3372468"/>
                  <a:gd name="connsiteY373" fmla="*/ 4210305 h 4671146"/>
                  <a:gd name="connsiteX374" fmla="*/ 673662 w 3372468"/>
                  <a:gd name="connsiteY374" fmla="*/ 4522829 h 4671146"/>
                  <a:gd name="connsiteX375" fmla="*/ 552386 w 3372468"/>
                  <a:gd name="connsiteY375" fmla="*/ 4284939 h 4671146"/>
                  <a:gd name="connsiteX376" fmla="*/ 580372 w 3372468"/>
                  <a:gd name="connsiteY376" fmla="*/ 4280273 h 4671146"/>
                  <a:gd name="connsiteX377" fmla="*/ 696985 w 3372468"/>
                  <a:gd name="connsiteY377" fmla="*/ 4513500 h 4671146"/>
                  <a:gd name="connsiteX378" fmla="*/ 664334 w 3372468"/>
                  <a:gd name="connsiteY378" fmla="*/ 2983533 h 4671146"/>
                  <a:gd name="connsiteX379" fmla="*/ 668999 w 3372468"/>
                  <a:gd name="connsiteY379" fmla="*/ 3037176 h 4671146"/>
                  <a:gd name="connsiteX380" fmla="*/ 664334 w 3372468"/>
                  <a:gd name="connsiteY380" fmla="*/ 3055833 h 4671146"/>
                  <a:gd name="connsiteX381" fmla="*/ 643343 w 3372468"/>
                  <a:gd name="connsiteY381" fmla="*/ 2976538 h 4671146"/>
                  <a:gd name="connsiteX382" fmla="*/ 892896 w 3372468"/>
                  <a:gd name="connsiteY382" fmla="*/ 2822606 h 4671146"/>
                  <a:gd name="connsiteX383" fmla="*/ 855580 w 3372468"/>
                  <a:gd name="connsiteY383" fmla="*/ 2866920 h 4671146"/>
                  <a:gd name="connsiteX384" fmla="*/ 664334 w 3372468"/>
                  <a:gd name="connsiteY384" fmla="*/ 2985865 h 4671146"/>
                  <a:gd name="connsiteX385" fmla="*/ 2926633 w 3372468"/>
                  <a:gd name="connsiteY385" fmla="*/ 3557270 h 4671146"/>
                  <a:gd name="connsiteX386" fmla="*/ 2996601 w 3372468"/>
                  <a:gd name="connsiteY386" fmla="*/ 3200435 h 4671146"/>
                  <a:gd name="connsiteX387" fmla="*/ 2942959 w 3372468"/>
                  <a:gd name="connsiteY387" fmla="*/ 3118806 h 4671146"/>
                  <a:gd name="connsiteX388" fmla="*/ 2791362 w 3372468"/>
                  <a:gd name="connsiteY388" fmla="*/ 3582927 h 4671146"/>
                  <a:gd name="connsiteX389" fmla="*/ 2663087 w 3372468"/>
                  <a:gd name="connsiteY389" fmla="*/ 3361362 h 4671146"/>
                  <a:gd name="connsiteX390" fmla="*/ 2814685 w 3372468"/>
                  <a:gd name="connsiteY390" fmla="*/ 3072160 h 4671146"/>
                  <a:gd name="connsiteX391" fmla="*/ 2812352 w 3372468"/>
                  <a:gd name="connsiteY391" fmla="*/ 3055833 h 4671146"/>
                  <a:gd name="connsiteX392" fmla="*/ 2761041 w 3372468"/>
                  <a:gd name="connsiteY392" fmla="*/ 3188774 h 4671146"/>
                  <a:gd name="connsiteX393" fmla="*/ 2749380 w 3372468"/>
                  <a:gd name="connsiteY393" fmla="*/ 3179444 h 4671146"/>
                  <a:gd name="connsiteX394" fmla="*/ 2786697 w 3372468"/>
                  <a:gd name="connsiteY394" fmla="*/ 3062831 h 4671146"/>
                  <a:gd name="connsiteX395" fmla="*/ 2807687 w 3372468"/>
                  <a:gd name="connsiteY395" fmla="*/ 2948549 h 4671146"/>
                  <a:gd name="connsiteX396" fmla="*/ 2779701 w 3372468"/>
                  <a:gd name="connsiteY396" fmla="*/ 3004524 h 4671146"/>
                  <a:gd name="connsiteX397" fmla="*/ 2772703 w 3372468"/>
                  <a:gd name="connsiteY397" fmla="*/ 3060499 h 4671146"/>
                  <a:gd name="connsiteX398" fmla="*/ 2693407 w 3372468"/>
                  <a:gd name="connsiteY398" fmla="*/ 3279733 h 4671146"/>
                  <a:gd name="connsiteX399" fmla="*/ 2677080 w 3372468"/>
                  <a:gd name="connsiteY399" fmla="*/ 3298389 h 4671146"/>
                  <a:gd name="connsiteX400" fmla="*/ 2674749 w 3372468"/>
                  <a:gd name="connsiteY400" fmla="*/ 3289059 h 4671146"/>
                  <a:gd name="connsiteX401" fmla="*/ 2747048 w 3372468"/>
                  <a:gd name="connsiteY401" fmla="*/ 3104813 h 4671146"/>
                  <a:gd name="connsiteX402" fmla="*/ 2742384 w 3372468"/>
                  <a:gd name="connsiteY402" fmla="*/ 3086153 h 4671146"/>
                  <a:gd name="connsiteX403" fmla="*/ 2639765 w 3372468"/>
                  <a:gd name="connsiteY403" fmla="*/ 3333373 h 4671146"/>
                  <a:gd name="connsiteX404" fmla="*/ 2518487 w 3372468"/>
                  <a:gd name="connsiteY404" fmla="*/ 3095483 h 4671146"/>
                  <a:gd name="connsiteX405" fmla="*/ 2502160 w 3372468"/>
                  <a:gd name="connsiteY405" fmla="*/ 3086153 h 4671146"/>
                  <a:gd name="connsiteX406" fmla="*/ 2518487 w 3372468"/>
                  <a:gd name="connsiteY406" fmla="*/ 3195769 h 4671146"/>
                  <a:gd name="connsiteX407" fmla="*/ 2693407 w 3372468"/>
                  <a:gd name="connsiteY407" fmla="*/ 3477975 h 4671146"/>
                  <a:gd name="connsiteX408" fmla="*/ 2765706 w 3372468"/>
                  <a:gd name="connsiteY408" fmla="*/ 3638899 h 4671146"/>
                  <a:gd name="connsiteX409" fmla="*/ 2779701 w 3372468"/>
                  <a:gd name="connsiteY409" fmla="*/ 3622575 h 4671146"/>
                  <a:gd name="connsiteX410" fmla="*/ 2793694 w 3372468"/>
                  <a:gd name="connsiteY410" fmla="*/ 3631904 h 4671146"/>
                  <a:gd name="connsiteX411" fmla="*/ 2891649 w 3372468"/>
                  <a:gd name="connsiteY411" fmla="*/ 3837142 h 4671146"/>
                  <a:gd name="connsiteX412" fmla="*/ 3005929 w 3372468"/>
                  <a:gd name="connsiteY412" fmla="*/ 3928101 h 4671146"/>
                  <a:gd name="connsiteX413" fmla="*/ 2977943 w 3372468"/>
                  <a:gd name="connsiteY413" fmla="*/ 3974746 h 4671146"/>
                  <a:gd name="connsiteX414" fmla="*/ 3040913 w 3372468"/>
                  <a:gd name="connsiteY414" fmla="*/ 3960753 h 4671146"/>
                  <a:gd name="connsiteX415" fmla="*/ 3033917 w 3372468"/>
                  <a:gd name="connsiteY415" fmla="*/ 3865131 h 4671146"/>
                  <a:gd name="connsiteX416" fmla="*/ 2926633 w 3372468"/>
                  <a:gd name="connsiteY416" fmla="*/ 3559605 h 4671146"/>
                  <a:gd name="connsiteX417" fmla="*/ 2889316 w 3372468"/>
                  <a:gd name="connsiteY417" fmla="*/ 3445323 h 4671146"/>
                  <a:gd name="connsiteX418" fmla="*/ 2882320 w 3372468"/>
                  <a:gd name="connsiteY418" fmla="*/ 3445323 h 4671146"/>
                  <a:gd name="connsiteX419" fmla="*/ 2938295 w 3372468"/>
                  <a:gd name="connsiteY419" fmla="*/ 3212096 h 4671146"/>
                  <a:gd name="connsiteX420" fmla="*/ 2970945 w 3372468"/>
                  <a:gd name="connsiteY420" fmla="*/ 3114139 h 4671146"/>
                  <a:gd name="connsiteX421" fmla="*/ 2970945 w 3372468"/>
                  <a:gd name="connsiteY421" fmla="*/ 3265737 h 4671146"/>
                  <a:gd name="connsiteX422" fmla="*/ 2963949 w 3372468"/>
                  <a:gd name="connsiteY422" fmla="*/ 3354364 h 4671146"/>
                  <a:gd name="connsiteX423" fmla="*/ 2940626 w 3372468"/>
                  <a:gd name="connsiteY423" fmla="*/ 3340371 h 4671146"/>
                  <a:gd name="connsiteX424" fmla="*/ 2956952 w 3372468"/>
                  <a:gd name="connsiteY424" fmla="*/ 3233087 h 4671146"/>
                  <a:gd name="connsiteX425" fmla="*/ 2940626 w 3372468"/>
                  <a:gd name="connsiteY425" fmla="*/ 3233087 h 4671146"/>
                  <a:gd name="connsiteX426" fmla="*/ 2889316 w 3372468"/>
                  <a:gd name="connsiteY426" fmla="*/ 3445323 h 4671146"/>
                  <a:gd name="connsiteX427" fmla="*/ 2926633 w 3372468"/>
                  <a:gd name="connsiteY427" fmla="*/ 3652895 h 4671146"/>
                  <a:gd name="connsiteX428" fmla="*/ 2945291 w 3372468"/>
                  <a:gd name="connsiteY428" fmla="*/ 3666888 h 4671146"/>
                  <a:gd name="connsiteX429" fmla="*/ 3001266 w 3372468"/>
                  <a:gd name="connsiteY429" fmla="*/ 3813819 h 4671146"/>
                  <a:gd name="connsiteX430" fmla="*/ 2926633 w 3372468"/>
                  <a:gd name="connsiteY430" fmla="*/ 3652895 h 4671146"/>
                  <a:gd name="connsiteX431" fmla="*/ 2415866 w 3372468"/>
                  <a:gd name="connsiteY431" fmla="*/ 3788165 h 4671146"/>
                  <a:gd name="connsiteX432" fmla="*/ 2394877 w 3372468"/>
                  <a:gd name="connsiteY432" fmla="*/ 3769509 h 4671146"/>
                  <a:gd name="connsiteX433" fmla="*/ 2390212 w 3372468"/>
                  <a:gd name="connsiteY433" fmla="*/ 3720529 h 4671146"/>
                  <a:gd name="connsiteX434" fmla="*/ 2359893 w 3372468"/>
                  <a:gd name="connsiteY434" fmla="*/ 3699541 h 4671146"/>
                  <a:gd name="connsiteX435" fmla="*/ 2355228 w 3372468"/>
                  <a:gd name="connsiteY435" fmla="*/ 3636568 h 4671146"/>
                  <a:gd name="connsiteX436" fmla="*/ 2308582 w 3372468"/>
                  <a:gd name="connsiteY436" fmla="*/ 3589922 h 4671146"/>
                  <a:gd name="connsiteX437" fmla="*/ 2294588 w 3372468"/>
                  <a:gd name="connsiteY437" fmla="*/ 3699541 h 4671146"/>
                  <a:gd name="connsiteX438" fmla="*/ 2327240 w 3372468"/>
                  <a:gd name="connsiteY438" fmla="*/ 3715865 h 4671146"/>
                  <a:gd name="connsiteX439" fmla="*/ 2322576 w 3372468"/>
                  <a:gd name="connsiteY439" fmla="*/ 3783502 h 4671146"/>
                  <a:gd name="connsiteX440" fmla="*/ 2336570 w 3372468"/>
                  <a:gd name="connsiteY440" fmla="*/ 3795163 h 4671146"/>
                  <a:gd name="connsiteX441" fmla="*/ 2341233 w 3372468"/>
                  <a:gd name="connsiteY441" fmla="*/ 3841808 h 4671146"/>
                  <a:gd name="connsiteX442" fmla="*/ 2415866 w 3372468"/>
                  <a:gd name="connsiteY442" fmla="*/ 3790497 h 4671146"/>
                  <a:gd name="connsiteX443" fmla="*/ 2322576 w 3372468"/>
                  <a:gd name="connsiteY443" fmla="*/ 3624906 h 4671146"/>
                  <a:gd name="connsiteX444" fmla="*/ 2327240 w 3372468"/>
                  <a:gd name="connsiteY444" fmla="*/ 3701872 h 4671146"/>
                  <a:gd name="connsiteX445" fmla="*/ 2322576 w 3372468"/>
                  <a:gd name="connsiteY445" fmla="*/ 3624906 h 4671146"/>
                  <a:gd name="connsiteX446" fmla="*/ 2334237 w 3372468"/>
                  <a:gd name="connsiteY446" fmla="*/ 3771840 h 4671146"/>
                  <a:gd name="connsiteX447" fmla="*/ 2369221 w 3372468"/>
                  <a:gd name="connsiteY447" fmla="*/ 3725195 h 4671146"/>
                  <a:gd name="connsiteX448" fmla="*/ 2373886 w 3372468"/>
                  <a:gd name="connsiteY448" fmla="*/ 3767174 h 4671146"/>
                  <a:gd name="connsiteX449" fmla="*/ 2334237 w 3372468"/>
                  <a:gd name="connsiteY449" fmla="*/ 3771840 h 4671146"/>
                  <a:gd name="connsiteX450" fmla="*/ 2387879 w 3372468"/>
                  <a:gd name="connsiteY450" fmla="*/ 3839477 h 4671146"/>
                  <a:gd name="connsiteX451" fmla="*/ 2355228 w 3372468"/>
                  <a:gd name="connsiteY451" fmla="*/ 3785833 h 4671146"/>
                  <a:gd name="connsiteX452" fmla="*/ 2387879 w 3372468"/>
                  <a:gd name="connsiteY452" fmla="*/ 3839477 h 4671146"/>
                  <a:gd name="connsiteX453" fmla="*/ 2679412 w 3372468"/>
                  <a:gd name="connsiteY453" fmla="*/ 3044171 h 4671146"/>
                  <a:gd name="connsiteX454" fmla="*/ 2716729 w 3372468"/>
                  <a:gd name="connsiteY454" fmla="*/ 2992863 h 4671146"/>
                  <a:gd name="connsiteX455" fmla="*/ 2791362 w 3372468"/>
                  <a:gd name="connsiteY455" fmla="*/ 2876249 h 4671146"/>
                  <a:gd name="connsiteX456" fmla="*/ 2805355 w 3372468"/>
                  <a:gd name="connsiteY456" fmla="*/ 2864588 h 4671146"/>
                  <a:gd name="connsiteX457" fmla="*/ 2758710 w 3372468"/>
                  <a:gd name="connsiteY457" fmla="*/ 2964877 h 4671146"/>
                  <a:gd name="connsiteX458" fmla="*/ 2751713 w 3372468"/>
                  <a:gd name="connsiteY458" fmla="*/ 3002192 h 4671146"/>
                  <a:gd name="connsiteX459" fmla="*/ 2735387 w 3372468"/>
                  <a:gd name="connsiteY459" fmla="*/ 3006856 h 4671146"/>
                  <a:gd name="connsiteX460" fmla="*/ 2693407 w 3372468"/>
                  <a:gd name="connsiteY460" fmla="*/ 3083822 h 4671146"/>
                  <a:gd name="connsiteX461" fmla="*/ 2649093 w 3372468"/>
                  <a:gd name="connsiteY461" fmla="*/ 3079155 h 4671146"/>
                  <a:gd name="connsiteX462" fmla="*/ 2651426 w 3372468"/>
                  <a:gd name="connsiteY462" fmla="*/ 3016185 h 4671146"/>
                  <a:gd name="connsiteX463" fmla="*/ 2730722 w 3372468"/>
                  <a:gd name="connsiteY463" fmla="*/ 2887911 h 4671146"/>
                  <a:gd name="connsiteX464" fmla="*/ 2751713 w 3372468"/>
                  <a:gd name="connsiteY464" fmla="*/ 2850595 h 4671146"/>
                  <a:gd name="connsiteX465" fmla="*/ 2677080 w 3372468"/>
                  <a:gd name="connsiteY465" fmla="*/ 3046506 h 4671146"/>
                  <a:gd name="connsiteX466" fmla="*/ 2224620 w 3372468"/>
                  <a:gd name="connsiteY466" fmla="*/ 3650561 h 4671146"/>
                  <a:gd name="connsiteX467" fmla="*/ 2238614 w 3372468"/>
                  <a:gd name="connsiteY467" fmla="*/ 3636568 h 4671146"/>
                  <a:gd name="connsiteX468" fmla="*/ 2306249 w 3372468"/>
                  <a:gd name="connsiteY468" fmla="*/ 3799826 h 4671146"/>
                  <a:gd name="connsiteX469" fmla="*/ 2394877 w 3372468"/>
                  <a:gd name="connsiteY469" fmla="*/ 3974746 h 4671146"/>
                  <a:gd name="connsiteX470" fmla="*/ 2397208 w 3372468"/>
                  <a:gd name="connsiteY470" fmla="*/ 3998069 h 4671146"/>
                  <a:gd name="connsiteX471" fmla="*/ 2380882 w 3372468"/>
                  <a:gd name="connsiteY471" fmla="*/ 3993406 h 4671146"/>
                  <a:gd name="connsiteX472" fmla="*/ 2308582 w 3372468"/>
                  <a:gd name="connsiteY472" fmla="*/ 3848803 h 4671146"/>
                  <a:gd name="connsiteX473" fmla="*/ 2224620 w 3372468"/>
                  <a:gd name="connsiteY473" fmla="*/ 3650561 h 4671146"/>
                  <a:gd name="connsiteX474" fmla="*/ 2196634 w 3372468"/>
                  <a:gd name="connsiteY474" fmla="*/ 3571266 h 4671146"/>
                  <a:gd name="connsiteX475" fmla="*/ 2329572 w 3372468"/>
                  <a:gd name="connsiteY475" fmla="*/ 3433662 h 4671146"/>
                  <a:gd name="connsiteX476" fmla="*/ 2317911 w 3372468"/>
                  <a:gd name="connsiteY476" fmla="*/ 3454653 h 4671146"/>
                  <a:gd name="connsiteX477" fmla="*/ 2238614 w 3372468"/>
                  <a:gd name="connsiteY477" fmla="*/ 3540945 h 4671146"/>
                  <a:gd name="connsiteX478" fmla="*/ 2198966 w 3372468"/>
                  <a:gd name="connsiteY478" fmla="*/ 3571266 h 4671146"/>
                  <a:gd name="connsiteX479" fmla="*/ 2439189 w 3372468"/>
                  <a:gd name="connsiteY479" fmla="*/ 4203310 h 4671146"/>
                  <a:gd name="connsiteX480" fmla="*/ 2387879 w 3372468"/>
                  <a:gd name="connsiteY480" fmla="*/ 4184651 h 4671146"/>
                  <a:gd name="connsiteX481" fmla="*/ 2376217 w 3372468"/>
                  <a:gd name="connsiteY481" fmla="*/ 4170657 h 4671146"/>
                  <a:gd name="connsiteX482" fmla="*/ 2439189 w 3372468"/>
                  <a:gd name="connsiteY482" fmla="*/ 4205642 h 4671146"/>
                  <a:gd name="connsiteX483" fmla="*/ 2014716 w 3372468"/>
                  <a:gd name="connsiteY483" fmla="*/ 2659347 h 4671146"/>
                  <a:gd name="connsiteX484" fmla="*/ 2014716 w 3372468"/>
                  <a:gd name="connsiteY484" fmla="*/ 2647686 h 4671146"/>
                  <a:gd name="connsiteX485" fmla="*/ 2084684 w 3372468"/>
                  <a:gd name="connsiteY485" fmla="*/ 2652352 h 4671146"/>
                  <a:gd name="connsiteX486" fmla="*/ 2033375 w 3372468"/>
                  <a:gd name="connsiteY486" fmla="*/ 2640691 h 4671146"/>
                  <a:gd name="connsiteX487" fmla="*/ 2047368 w 3372468"/>
                  <a:gd name="connsiteY487" fmla="*/ 2570723 h 4671146"/>
                  <a:gd name="connsiteX488" fmla="*/ 2033375 w 3372468"/>
                  <a:gd name="connsiteY488" fmla="*/ 2517080 h 4671146"/>
                  <a:gd name="connsiteX489" fmla="*/ 2031042 w 3372468"/>
                  <a:gd name="connsiteY489" fmla="*/ 2491425 h 4671146"/>
                  <a:gd name="connsiteX490" fmla="*/ 1935420 w 3372468"/>
                  <a:gd name="connsiteY490" fmla="*/ 2493757 h 4671146"/>
                  <a:gd name="connsiteX491" fmla="*/ 1914429 w 3372468"/>
                  <a:gd name="connsiteY491" fmla="*/ 2514748 h 4671146"/>
                  <a:gd name="connsiteX492" fmla="*/ 1895771 w 3372468"/>
                  <a:gd name="connsiteY492" fmla="*/ 2521746 h 4671146"/>
                  <a:gd name="connsiteX493" fmla="*/ 1879445 w 3372468"/>
                  <a:gd name="connsiteY493" fmla="*/ 2582384 h 4671146"/>
                  <a:gd name="connsiteX494" fmla="*/ 1846794 w 3372468"/>
                  <a:gd name="connsiteY494" fmla="*/ 2629030 h 4671146"/>
                  <a:gd name="connsiteX495" fmla="*/ 1872448 w 3372468"/>
                  <a:gd name="connsiteY495" fmla="*/ 2624363 h 4671146"/>
                  <a:gd name="connsiteX496" fmla="*/ 1867783 w 3372468"/>
                  <a:gd name="connsiteY496" fmla="*/ 2701329 h 4671146"/>
                  <a:gd name="connsiteX497" fmla="*/ 1814142 w 3372468"/>
                  <a:gd name="connsiteY497" fmla="*/ 2698998 h 4671146"/>
                  <a:gd name="connsiteX498" fmla="*/ 1818806 w 3372468"/>
                  <a:gd name="connsiteY498" fmla="*/ 2745643 h 4671146"/>
                  <a:gd name="connsiteX499" fmla="*/ 1947081 w 3372468"/>
                  <a:gd name="connsiteY499" fmla="*/ 2698998 h 4671146"/>
                  <a:gd name="connsiteX500" fmla="*/ 2012384 w 3372468"/>
                  <a:gd name="connsiteY500" fmla="*/ 2671009 h 4671146"/>
                  <a:gd name="connsiteX501" fmla="*/ 2017049 w 3372468"/>
                  <a:gd name="connsiteY501" fmla="*/ 2659347 h 4671146"/>
                  <a:gd name="connsiteX502" fmla="*/ 1940084 w 3372468"/>
                  <a:gd name="connsiteY502" fmla="*/ 2584716 h 4671146"/>
                  <a:gd name="connsiteX503" fmla="*/ 1956409 w 3372468"/>
                  <a:gd name="connsiteY503" fmla="*/ 2636025 h 4671146"/>
                  <a:gd name="connsiteX504" fmla="*/ 1940084 w 3372468"/>
                  <a:gd name="connsiteY504" fmla="*/ 2584716 h 4671146"/>
                  <a:gd name="connsiteX505" fmla="*/ 1963407 w 3372468"/>
                  <a:gd name="connsiteY505" fmla="*/ 2657016 h 4671146"/>
                  <a:gd name="connsiteX506" fmla="*/ 1937751 w 3372468"/>
                  <a:gd name="connsiteY506" fmla="*/ 2682670 h 4671146"/>
                  <a:gd name="connsiteX507" fmla="*/ 1888774 w 3372468"/>
                  <a:gd name="connsiteY507" fmla="*/ 2710659 h 4671146"/>
                  <a:gd name="connsiteX508" fmla="*/ 1900436 w 3372468"/>
                  <a:gd name="connsiteY508" fmla="*/ 2608039 h 4671146"/>
                  <a:gd name="connsiteX509" fmla="*/ 1958742 w 3372468"/>
                  <a:gd name="connsiteY509" fmla="*/ 2643023 h 4671146"/>
                  <a:gd name="connsiteX510" fmla="*/ 1965739 w 3372468"/>
                  <a:gd name="connsiteY510" fmla="*/ 2657016 h 4671146"/>
                  <a:gd name="connsiteX511" fmla="*/ 1991393 w 3372468"/>
                  <a:gd name="connsiteY511" fmla="*/ 2556730 h 4671146"/>
                  <a:gd name="connsiteX512" fmla="*/ 2024046 w 3372468"/>
                  <a:gd name="connsiteY512" fmla="*/ 2554395 h 4671146"/>
                  <a:gd name="connsiteX513" fmla="*/ 2019381 w 3372468"/>
                  <a:gd name="connsiteY513" fmla="*/ 2624363 h 4671146"/>
                  <a:gd name="connsiteX514" fmla="*/ 1991393 w 3372468"/>
                  <a:gd name="connsiteY514" fmla="*/ 2556730 h 4671146"/>
                  <a:gd name="connsiteX515" fmla="*/ 2397208 w 3372468"/>
                  <a:gd name="connsiteY515" fmla="*/ 4261617 h 4671146"/>
                  <a:gd name="connsiteX516" fmla="*/ 2331905 w 3372468"/>
                  <a:gd name="connsiteY516" fmla="*/ 4233628 h 4671146"/>
                  <a:gd name="connsiteX517" fmla="*/ 2296921 w 3372468"/>
                  <a:gd name="connsiteY517" fmla="*/ 4145003 h 4671146"/>
                  <a:gd name="connsiteX518" fmla="*/ 2327240 w 3372468"/>
                  <a:gd name="connsiteY518" fmla="*/ 4147335 h 4671146"/>
                  <a:gd name="connsiteX519" fmla="*/ 2338902 w 3372468"/>
                  <a:gd name="connsiteY519" fmla="*/ 4131010 h 4671146"/>
                  <a:gd name="connsiteX520" fmla="*/ 2401873 w 3372468"/>
                  <a:gd name="connsiteY520" fmla="*/ 4170657 h 4671146"/>
                  <a:gd name="connsiteX521" fmla="*/ 2404205 w 3372468"/>
                  <a:gd name="connsiteY521" fmla="*/ 4161328 h 4671146"/>
                  <a:gd name="connsiteX522" fmla="*/ 2352895 w 3372468"/>
                  <a:gd name="connsiteY522" fmla="*/ 4114683 h 4671146"/>
                  <a:gd name="connsiteX523" fmla="*/ 2240946 w 3372468"/>
                  <a:gd name="connsiteY523" fmla="*/ 4037719 h 4671146"/>
                  <a:gd name="connsiteX524" fmla="*/ 2061361 w 3372468"/>
                  <a:gd name="connsiteY524" fmla="*/ 3648229 h 4671146"/>
                  <a:gd name="connsiteX525" fmla="*/ 2031042 w 3372468"/>
                  <a:gd name="connsiteY525" fmla="*/ 3596920 h 4671146"/>
                  <a:gd name="connsiteX526" fmla="*/ 2045037 w 3372468"/>
                  <a:gd name="connsiteY526" fmla="*/ 3594589 h 4671146"/>
                  <a:gd name="connsiteX527" fmla="*/ 2142991 w 3372468"/>
                  <a:gd name="connsiteY527" fmla="*/ 3594589 h 4671146"/>
                  <a:gd name="connsiteX528" fmla="*/ 2306249 w 3372468"/>
                  <a:gd name="connsiteY528" fmla="*/ 3972415 h 4671146"/>
                  <a:gd name="connsiteX529" fmla="*/ 2376217 w 3372468"/>
                  <a:gd name="connsiteY529" fmla="*/ 4100689 h 4671146"/>
                  <a:gd name="connsiteX530" fmla="*/ 2394877 w 3372468"/>
                  <a:gd name="connsiteY530" fmla="*/ 4096026 h 4671146"/>
                  <a:gd name="connsiteX531" fmla="*/ 2161650 w 3372468"/>
                  <a:gd name="connsiteY531" fmla="*/ 3568931 h 4671146"/>
                  <a:gd name="connsiteX532" fmla="*/ 1982065 w 3372468"/>
                  <a:gd name="connsiteY532" fmla="*/ 3526952 h 4671146"/>
                  <a:gd name="connsiteX533" fmla="*/ 2108007 w 3372468"/>
                  <a:gd name="connsiteY533" fmla="*/ 3291394 h 4671146"/>
                  <a:gd name="connsiteX534" fmla="*/ 2117336 w 3372468"/>
                  <a:gd name="connsiteY534" fmla="*/ 3298389 h 4671146"/>
                  <a:gd name="connsiteX535" fmla="*/ 2138327 w 3372468"/>
                  <a:gd name="connsiteY535" fmla="*/ 3349701 h 4671146"/>
                  <a:gd name="connsiteX536" fmla="*/ 2068359 w 3372468"/>
                  <a:gd name="connsiteY536" fmla="*/ 3417334 h 4671146"/>
                  <a:gd name="connsiteX537" fmla="*/ 2012384 w 3372468"/>
                  <a:gd name="connsiteY537" fmla="*/ 3536282 h 4671146"/>
                  <a:gd name="connsiteX538" fmla="*/ 2047368 w 3372468"/>
                  <a:gd name="connsiteY538" fmla="*/ 3531616 h 4671146"/>
                  <a:gd name="connsiteX539" fmla="*/ 2096345 w 3372468"/>
                  <a:gd name="connsiteY539" fmla="*/ 3475641 h 4671146"/>
                  <a:gd name="connsiteX540" fmla="*/ 2159317 w 3372468"/>
                  <a:gd name="connsiteY540" fmla="*/ 3433662 h 4671146"/>
                  <a:gd name="connsiteX541" fmla="*/ 2161650 w 3372468"/>
                  <a:gd name="connsiteY541" fmla="*/ 3447655 h 4671146"/>
                  <a:gd name="connsiteX542" fmla="*/ 2063694 w 3372468"/>
                  <a:gd name="connsiteY542" fmla="*/ 3510625 h 4671146"/>
                  <a:gd name="connsiteX543" fmla="*/ 2052033 w 3372468"/>
                  <a:gd name="connsiteY543" fmla="*/ 3524621 h 4671146"/>
                  <a:gd name="connsiteX544" fmla="*/ 2163982 w 3372468"/>
                  <a:gd name="connsiteY544" fmla="*/ 3482639 h 4671146"/>
                  <a:gd name="connsiteX545" fmla="*/ 2208295 w 3372468"/>
                  <a:gd name="connsiteY545" fmla="*/ 3428995 h 4671146"/>
                  <a:gd name="connsiteX546" fmla="*/ 2322576 w 3372468"/>
                  <a:gd name="connsiteY546" fmla="*/ 3366025 h 4671146"/>
                  <a:gd name="connsiteX547" fmla="*/ 2317911 w 3372468"/>
                  <a:gd name="connsiteY547" fmla="*/ 3352032 h 4671146"/>
                  <a:gd name="connsiteX548" fmla="*/ 2252607 w 3372468"/>
                  <a:gd name="connsiteY548" fmla="*/ 3387016 h 4671146"/>
                  <a:gd name="connsiteX549" fmla="*/ 2243279 w 3372468"/>
                  <a:gd name="connsiteY549" fmla="*/ 3377687 h 4671146"/>
                  <a:gd name="connsiteX550" fmla="*/ 2387879 w 3372468"/>
                  <a:gd name="connsiteY550" fmla="*/ 3181776 h 4671146"/>
                  <a:gd name="connsiteX551" fmla="*/ 2462512 w 3372468"/>
                  <a:gd name="connsiteY551" fmla="*/ 3097815 h 4671146"/>
                  <a:gd name="connsiteX552" fmla="*/ 2457847 w 3372468"/>
                  <a:gd name="connsiteY552" fmla="*/ 3013854 h 4671146"/>
                  <a:gd name="connsiteX553" fmla="*/ 2555802 w 3372468"/>
                  <a:gd name="connsiteY553" fmla="*/ 2661682 h 4671146"/>
                  <a:gd name="connsiteX554" fmla="*/ 2700403 w 3372468"/>
                  <a:gd name="connsiteY554" fmla="*/ 2719989 h 4671146"/>
                  <a:gd name="connsiteX555" fmla="*/ 2884653 w 3372468"/>
                  <a:gd name="connsiteY555" fmla="*/ 2806281 h 4671146"/>
                  <a:gd name="connsiteX556" fmla="*/ 2861330 w 3372468"/>
                  <a:gd name="connsiteY556" fmla="*/ 2780627 h 4671146"/>
                  <a:gd name="connsiteX557" fmla="*/ 2590786 w 3372468"/>
                  <a:gd name="connsiteY557" fmla="*/ 2650021 h 4671146"/>
                  <a:gd name="connsiteX558" fmla="*/ 2562799 w 3372468"/>
                  <a:gd name="connsiteY558" fmla="*/ 2645354 h 4671146"/>
                  <a:gd name="connsiteX559" fmla="*/ 2539476 w 3372468"/>
                  <a:gd name="connsiteY559" fmla="*/ 2612702 h 4671146"/>
                  <a:gd name="connsiteX560" fmla="*/ 2539476 w 3372468"/>
                  <a:gd name="connsiteY560" fmla="*/ 2645354 h 4671146"/>
                  <a:gd name="connsiteX561" fmla="*/ 2509157 w 3372468"/>
                  <a:gd name="connsiteY561" fmla="*/ 2712991 h 4671146"/>
                  <a:gd name="connsiteX562" fmla="*/ 2425196 w 3372468"/>
                  <a:gd name="connsiteY562" fmla="*/ 3081490 h 4671146"/>
                  <a:gd name="connsiteX563" fmla="*/ 2257272 w 3372468"/>
                  <a:gd name="connsiteY563" fmla="*/ 3317048 h 4671146"/>
                  <a:gd name="connsiteX564" fmla="*/ 2243279 w 3372468"/>
                  <a:gd name="connsiteY564" fmla="*/ 3324043 h 4671146"/>
                  <a:gd name="connsiteX565" fmla="*/ 2140659 w 3372468"/>
                  <a:gd name="connsiteY565" fmla="*/ 3158453 h 4671146"/>
                  <a:gd name="connsiteX566" fmla="*/ 2087017 w 3372468"/>
                  <a:gd name="connsiteY566" fmla="*/ 3076824 h 4671146"/>
                  <a:gd name="connsiteX567" fmla="*/ 2103343 w 3372468"/>
                  <a:gd name="connsiteY567" fmla="*/ 3144460 h 4671146"/>
                  <a:gd name="connsiteX568" fmla="*/ 2098678 w 3372468"/>
                  <a:gd name="connsiteY568" fmla="*/ 3163119 h 4671146"/>
                  <a:gd name="connsiteX569" fmla="*/ 2066026 w 3372468"/>
                  <a:gd name="connsiteY569" fmla="*/ 3053501 h 4671146"/>
                  <a:gd name="connsiteX570" fmla="*/ 2042703 w 3372468"/>
                  <a:gd name="connsiteY570" fmla="*/ 3013854 h 4671146"/>
                  <a:gd name="connsiteX571" fmla="*/ 2000723 w 3372468"/>
                  <a:gd name="connsiteY571" fmla="*/ 2796952 h 4671146"/>
                  <a:gd name="connsiteX572" fmla="*/ 2035707 w 3372468"/>
                  <a:gd name="connsiteY572" fmla="*/ 2671009 h 4671146"/>
                  <a:gd name="connsiteX573" fmla="*/ 2019381 w 3372468"/>
                  <a:gd name="connsiteY573" fmla="*/ 2657016 h 4671146"/>
                  <a:gd name="connsiteX574" fmla="*/ 2014716 w 3372468"/>
                  <a:gd name="connsiteY574" fmla="*/ 2668677 h 4671146"/>
                  <a:gd name="connsiteX575" fmla="*/ 2000723 w 3372468"/>
                  <a:gd name="connsiteY575" fmla="*/ 2962542 h 4671146"/>
                  <a:gd name="connsiteX576" fmla="*/ 2021714 w 3372468"/>
                  <a:gd name="connsiteY576" fmla="*/ 3034845 h 4671146"/>
                  <a:gd name="connsiteX577" fmla="*/ 2000723 w 3372468"/>
                  <a:gd name="connsiteY577" fmla="*/ 3135130 h 4671146"/>
                  <a:gd name="connsiteX578" fmla="*/ 1767496 w 3372468"/>
                  <a:gd name="connsiteY578" fmla="*/ 3753181 h 4671146"/>
                  <a:gd name="connsiteX579" fmla="*/ 1755835 w 3372468"/>
                  <a:gd name="connsiteY579" fmla="*/ 3762511 h 4671146"/>
                  <a:gd name="connsiteX580" fmla="*/ 1741842 w 3372468"/>
                  <a:gd name="connsiteY580" fmla="*/ 3664557 h 4671146"/>
                  <a:gd name="connsiteX581" fmla="*/ 1683535 w 3372468"/>
                  <a:gd name="connsiteY581" fmla="*/ 3216760 h 4671146"/>
                  <a:gd name="connsiteX582" fmla="*/ 1807145 w 3372468"/>
                  <a:gd name="connsiteY582" fmla="*/ 2990531 h 4671146"/>
                  <a:gd name="connsiteX583" fmla="*/ 1898103 w 3372468"/>
                  <a:gd name="connsiteY583" fmla="*/ 3053501 h 4671146"/>
                  <a:gd name="connsiteX584" fmla="*/ 1951746 w 3372468"/>
                  <a:gd name="connsiteY584" fmla="*/ 2950881 h 4671146"/>
                  <a:gd name="connsiteX585" fmla="*/ 1968071 w 3372468"/>
                  <a:gd name="connsiteY585" fmla="*/ 2871586 h 4671146"/>
                  <a:gd name="connsiteX586" fmla="*/ 1949413 w 3372468"/>
                  <a:gd name="connsiteY586" fmla="*/ 2894909 h 4671146"/>
                  <a:gd name="connsiteX587" fmla="*/ 1905100 w 3372468"/>
                  <a:gd name="connsiteY587" fmla="*/ 3027847 h 4671146"/>
                  <a:gd name="connsiteX588" fmla="*/ 1930755 w 3372468"/>
                  <a:gd name="connsiteY588" fmla="*/ 2906570 h 4671146"/>
                  <a:gd name="connsiteX589" fmla="*/ 1968071 w 3372468"/>
                  <a:gd name="connsiteY589" fmla="*/ 2796952 h 4671146"/>
                  <a:gd name="connsiteX590" fmla="*/ 1954078 w 3372468"/>
                  <a:gd name="connsiteY590" fmla="*/ 2813279 h 4671146"/>
                  <a:gd name="connsiteX591" fmla="*/ 1884110 w 3372468"/>
                  <a:gd name="connsiteY591" fmla="*/ 2969540 h 4671146"/>
                  <a:gd name="connsiteX592" fmla="*/ 1650883 w 3372468"/>
                  <a:gd name="connsiteY592" fmla="*/ 2808613 h 4671146"/>
                  <a:gd name="connsiteX593" fmla="*/ 1695196 w 3372468"/>
                  <a:gd name="connsiteY593" fmla="*/ 2761968 h 4671146"/>
                  <a:gd name="connsiteX594" fmla="*/ 1786154 w 3372468"/>
                  <a:gd name="connsiteY594" fmla="*/ 2664014 h 4671146"/>
                  <a:gd name="connsiteX595" fmla="*/ 1786154 w 3372468"/>
                  <a:gd name="connsiteY595" fmla="*/ 2603375 h 4671146"/>
                  <a:gd name="connsiteX596" fmla="*/ 1802480 w 3372468"/>
                  <a:gd name="connsiteY596" fmla="*/ 2587048 h 4671146"/>
                  <a:gd name="connsiteX597" fmla="*/ 1832799 w 3372468"/>
                  <a:gd name="connsiteY597" fmla="*/ 2433119 h 4671146"/>
                  <a:gd name="connsiteX598" fmla="*/ 1860787 w 3372468"/>
                  <a:gd name="connsiteY598" fmla="*/ 2388805 h 4671146"/>
                  <a:gd name="connsiteX599" fmla="*/ 1818806 w 3372468"/>
                  <a:gd name="connsiteY599" fmla="*/ 2416794 h 4671146"/>
                  <a:gd name="connsiteX600" fmla="*/ 1727847 w 3372468"/>
                  <a:gd name="connsiteY600" fmla="*/ 2409796 h 4671146"/>
                  <a:gd name="connsiteX601" fmla="*/ 1522608 w 3372468"/>
                  <a:gd name="connsiteY601" fmla="*/ 2325835 h 4671146"/>
                  <a:gd name="connsiteX602" fmla="*/ 1466633 w 3372468"/>
                  <a:gd name="connsiteY602" fmla="*/ 2276858 h 4671146"/>
                  <a:gd name="connsiteX603" fmla="*/ 1475963 w 3372468"/>
                  <a:gd name="connsiteY603" fmla="*/ 2314173 h 4671146"/>
                  <a:gd name="connsiteX604" fmla="*/ 1725516 w 3372468"/>
                  <a:gd name="connsiteY604" fmla="*/ 2433119 h 4671146"/>
                  <a:gd name="connsiteX605" fmla="*/ 1814142 w 3372468"/>
                  <a:gd name="connsiteY605" fmla="*/ 2433119 h 4671146"/>
                  <a:gd name="connsiteX606" fmla="*/ 1767496 w 3372468"/>
                  <a:gd name="connsiteY606" fmla="*/ 2629030 h 4671146"/>
                  <a:gd name="connsiteX607" fmla="*/ 1620564 w 3372468"/>
                  <a:gd name="connsiteY607" fmla="*/ 2787622 h 4671146"/>
                  <a:gd name="connsiteX608" fmla="*/ 1576250 w 3372468"/>
                  <a:gd name="connsiteY608" fmla="*/ 2794620 h 4671146"/>
                  <a:gd name="connsiteX609" fmla="*/ 1492289 w 3372468"/>
                  <a:gd name="connsiteY609" fmla="*/ 2729315 h 4671146"/>
                  <a:gd name="connsiteX610" fmla="*/ 1282385 w 3372468"/>
                  <a:gd name="connsiteY610" fmla="*/ 2461105 h 4671146"/>
                  <a:gd name="connsiteX611" fmla="*/ 1242736 w 3372468"/>
                  <a:gd name="connsiteY611" fmla="*/ 2225546 h 4671146"/>
                  <a:gd name="connsiteX612" fmla="*/ 1212417 w 3372468"/>
                  <a:gd name="connsiteY612" fmla="*/ 2106601 h 4671146"/>
                  <a:gd name="connsiteX613" fmla="*/ 1175100 w 3372468"/>
                  <a:gd name="connsiteY613" fmla="*/ 1887367 h 4671146"/>
                  <a:gd name="connsiteX614" fmla="*/ 1100468 w 3372468"/>
                  <a:gd name="connsiteY614" fmla="*/ 1896697 h 4671146"/>
                  <a:gd name="connsiteX615" fmla="*/ 1009509 w 3372468"/>
                  <a:gd name="connsiteY615" fmla="*/ 1838390 h 4671146"/>
                  <a:gd name="connsiteX616" fmla="*/ 843919 w 3372468"/>
                  <a:gd name="connsiteY616" fmla="*/ 1574843 h 4671146"/>
                  <a:gd name="connsiteX617" fmla="*/ 1002513 w 3372468"/>
                  <a:gd name="connsiteY617" fmla="*/ 1490882 h 4671146"/>
                  <a:gd name="connsiteX618" fmla="*/ 1135452 w 3372468"/>
                  <a:gd name="connsiteY618" fmla="*/ 1553855 h 4671146"/>
                  <a:gd name="connsiteX619" fmla="*/ 1226410 w 3372468"/>
                  <a:gd name="connsiteY619" fmla="*/ 1595834 h 4671146"/>
                  <a:gd name="connsiteX620" fmla="*/ 1189094 w 3372468"/>
                  <a:gd name="connsiteY620" fmla="*/ 1378935 h 4671146"/>
                  <a:gd name="connsiteX621" fmla="*/ 1268390 w 3372468"/>
                  <a:gd name="connsiteY621" fmla="*/ 1129381 h 4671146"/>
                  <a:gd name="connsiteX622" fmla="*/ 1252066 w 3372468"/>
                  <a:gd name="connsiteY622" fmla="*/ 1101395 h 4671146"/>
                  <a:gd name="connsiteX623" fmla="*/ 1228743 w 3372468"/>
                  <a:gd name="connsiteY623" fmla="*/ 1066411 h 4671146"/>
                  <a:gd name="connsiteX624" fmla="*/ 1212417 w 3372468"/>
                  <a:gd name="connsiteY624" fmla="*/ 1050083 h 4671146"/>
                  <a:gd name="connsiteX625" fmla="*/ 1221745 w 3372468"/>
                  <a:gd name="connsiteY625" fmla="*/ 1038422 h 4671146"/>
                  <a:gd name="connsiteX626" fmla="*/ 1198422 w 3372468"/>
                  <a:gd name="connsiteY626" fmla="*/ 1019765 h 4671146"/>
                  <a:gd name="connsiteX627" fmla="*/ 1214749 w 3372468"/>
                  <a:gd name="connsiteY627" fmla="*/ 998774 h 4671146"/>
                  <a:gd name="connsiteX628" fmla="*/ 1219413 w 3372468"/>
                  <a:gd name="connsiteY628" fmla="*/ 891491 h 4671146"/>
                  <a:gd name="connsiteX629" fmla="*/ 1245068 w 3372468"/>
                  <a:gd name="connsiteY629" fmla="*/ 837847 h 4671146"/>
                  <a:gd name="connsiteX630" fmla="*/ 1308039 w 3372468"/>
                  <a:gd name="connsiteY630" fmla="*/ 837847 h 4671146"/>
                  <a:gd name="connsiteX631" fmla="*/ 1382672 w 3372468"/>
                  <a:gd name="connsiteY631" fmla="*/ 821522 h 4671146"/>
                  <a:gd name="connsiteX632" fmla="*/ 1378007 w 3372468"/>
                  <a:gd name="connsiteY632" fmla="*/ 781872 h 4671146"/>
                  <a:gd name="connsiteX633" fmla="*/ 1461970 w 3372468"/>
                  <a:gd name="connsiteY633" fmla="*/ 805195 h 4671146"/>
                  <a:gd name="connsiteX634" fmla="*/ 1461970 w 3372468"/>
                  <a:gd name="connsiteY634" fmla="*/ 753886 h 4671146"/>
                  <a:gd name="connsiteX635" fmla="*/ 1545931 w 3372468"/>
                  <a:gd name="connsiteY635" fmla="*/ 770211 h 4671146"/>
                  <a:gd name="connsiteX636" fmla="*/ 1459637 w 3372468"/>
                  <a:gd name="connsiteY636" fmla="*/ 735227 h 4671146"/>
                  <a:gd name="connsiteX637" fmla="*/ 1501617 w 3372468"/>
                  <a:gd name="connsiteY637" fmla="*/ 742225 h 4671146"/>
                  <a:gd name="connsiteX638" fmla="*/ 1508615 w 3372468"/>
                  <a:gd name="connsiteY638" fmla="*/ 730564 h 4671146"/>
                  <a:gd name="connsiteX639" fmla="*/ 1594908 w 3372468"/>
                  <a:gd name="connsiteY639" fmla="*/ 746888 h 4671146"/>
                  <a:gd name="connsiteX640" fmla="*/ 1702193 w 3372468"/>
                  <a:gd name="connsiteY640" fmla="*/ 753886 h 4671146"/>
                  <a:gd name="connsiteX641" fmla="*/ 1928423 w 3372468"/>
                  <a:gd name="connsiteY641" fmla="*/ 779541 h 4671146"/>
                  <a:gd name="connsiteX642" fmla="*/ 2063694 w 3372468"/>
                  <a:gd name="connsiteY642" fmla="*/ 1001106 h 4671146"/>
                  <a:gd name="connsiteX643" fmla="*/ 2105675 w 3372468"/>
                  <a:gd name="connsiteY643" fmla="*/ 1059413 h 4671146"/>
                  <a:gd name="connsiteX644" fmla="*/ 1942416 w 3372468"/>
                  <a:gd name="connsiteY644" fmla="*/ 1082735 h 4671146"/>
                  <a:gd name="connsiteX645" fmla="*/ 1933087 w 3372468"/>
                  <a:gd name="connsiteY645" fmla="*/ 1068742 h 4671146"/>
                  <a:gd name="connsiteX646" fmla="*/ 1912097 w 3372468"/>
                  <a:gd name="connsiteY646" fmla="*/ 1122386 h 4671146"/>
                  <a:gd name="connsiteX647" fmla="*/ 1909764 w 3372468"/>
                  <a:gd name="connsiteY647" fmla="*/ 1148040 h 4671146"/>
                  <a:gd name="connsiteX648" fmla="*/ 1884110 w 3372468"/>
                  <a:gd name="connsiteY648" fmla="*/ 1271648 h 4671146"/>
                  <a:gd name="connsiteX649" fmla="*/ 1898103 w 3372468"/>
                  <a:gd name="connsiteY649" fmla="*/ 1276315 h 4671146"/>
                  <a:gd name="connsiteX650" fmla="*/ 1916762 w 3372468"/>
                  <a:gd name="connsiteY650" fmla="*/ 1143374 h 4671146"/>
                  <a:gd name="connsiteX651" fmla="*/ 2128998 w 3372468"/>
                  <a:gd name="connsiteY651" fmla="*/ 1115388 h 4671146"/>
                  <a:gd name="connsiteX652" fmla="*/ 2135994 w 3372468"/>
                  <a:gd name="connsiteY652" fmla="*/ 1213342 h 4671146"/>
                  <a:gd name="connsiteX653" fmla="*/ 2147655 w 3372468"/>
                  <a:gd name="connsiteY653" fmla="*/ 1199349 h 4671146"/>
                  <a:gd name="connsiteX654" fmla="*/ 2147655 w 3372468"/>
                  <a:gd name="connsiteY654" fmla="*/ 1089733 h 4671146"/>
                  <a:gd name="connsiteX655" fmla="*/ 2089349 w 3372468"/>
                  <a:gd name="connsiteY655" fmla="*/ 1001106 h 4671146"/>
                  <a:gd name="connsiteX656" fmla="*/ 2159317 w 3372468"/>
                  <a:gd name="connsiteY656" fmla="*/ 1085067 h 4671146"/>
                  <a:gd name="connsiteX657" fmla="*/ 2159317 w 3372468"/>
                  <a:gd name="connsiteY657" fmla="*/ 1185356 h 4671146"/>
                  <a:gd name="connsiteX658" fmla="*/ 2212959 w 3372468"/>
                  <a:gd name="connsiteY658" fmla="*/ 1120051 h 4671146"/>
                  <a:gd name="connsiteX659" fmla="*/ 2187304 w 3372468"/>
                  <a:gd name="connsiteY659" fmla="*/ 844845 h 4671146"/>
                  <a:gd name="connsiteX660" fmla="*/ 2296921 w 3372468"/>
                  <a:gd name="connsiteY660" fmla="*/ 781872 h 4671146"/>
                  <a:gd name="connsiteX661" fmla="*/ 2201297 w 3372468"/>
                  <a:gd name="connsiteY661" fmla="*/ 821522 h 4671146"/>
                  <a:gd name="connsiteX662" fmla="*/ 2033375 w 3372468"/>
                  <a:gd name="connsiteY662" fmla="*/ 777209 h 4671146"/>
                  <a:gd name="connsiteX663" fmla="*/ 2285260 w 3372468"/>
                  <a:gd name="connsiteY663" fmla="*/ 772545 h 4671146"/>
                  <a:gd name="connsiteX664" fmla="*/ 2292256 w 3372468"/>
                  <a:gd name="connsiteY664" fmla="*/ 760884 h 4671146"/>
                  <a:gd name="connsiteX665" fmla="*/ 2108007 w 3372468"/>
                  <a:gd name="connsiteY665" fmla="*/ 765548 h 4671146"/>
                  <a:gd name="connsiteX666" fmla="*/ 2149989 w 3372468"/>
                  <a:gd name="connsiteY666" fmla="*/ 742225 h 4671146"/>
                  <a:gd name="connsiteX667" fmla="*/ 2170978 w 3372468"/>
                  <a:gd name="connsiteY667" fmla="*/ 653598 h 4671146"/>
                  <a:gd name="connsiteX668" fmla="*/ 2201297 w 3372468"/>
                  <a:gd name="connsiteY668" fmla="*/ 550980 h 4671146"/>
                  <a:gd name="connsiteX669" fmla="*/ 2149989 w 3372468"/>
                  <a:gd name="connsiteY669" fmla="*/ 609287 h 4671146"/>
                  <a:gd name="connsiteX670" fmla="*/ 2010053 w 3372468"/>
                  <a:gd name="connsiteY670" fmla="*/ 711904 h 4671146"/>
                  <a:gd name="connsiteX671" fmla="*/ 1935420 w 3372468"/>
                  <a:gd name="connsiteY671" fmla="*/ 707241 h 4671146"/>
                  <a:gd name="connsiteX672" fmla="*/ 1986730 w 3372468"/>
                  <a:gd name="connsiteY672" fmla="*/ 695580 h 4671146"/>
                  <a:gd name="connsiteX673" fmla="*/ 2073023 w 3372468"/>
                  <a:gd name="connsiteY673" fmla="*/ 662927 h 4671146"/>
                  <a:gd name="connsiteX674" fmla="*/ 2038039 w 3372468"/>
                  <a:gd name="connsiteY674" fmla="*/ 623280 h 4671146"/>
                  <a:gd name="connsiteX675" fmla="*/ 2096345 w 3372468"/>
                  <a:gd name="connsiteY675" fmla="*/ 588296 h 4671146"/>
                  <a:gd name="connsiteX676" fmla="*/ 2152320 w 3372468"/>
                  <a:gd name="connsiteY676" fmla="*/ 327080 h 4671146"/>
                  <a:gd name="connsiteX677" fmla="*/ 1823471 w 3372468"/>
                  <a:gd name="connsiteY677" fmla="*/ 378392 h 4671146"/>
                  <a:gd name="connsiteX678" fmla="*/ 1566922 w 3372468"/>
                  <a:gd name="connsiteY678" fmla="*/ 534653 h 4671146"/>
                  <a:gd name="connsiteX679" fmla="*/ 1576250 w 3372468"/>
                  <a:gd name="connsiteY679" fmla="*/ 546314 h 4671146"/>
                  <a:gd name="connsiteX680" fmla="*/ 1688199 w 3372468"/>
                  <a:gd name="connsiteY680" fmla="*/ 543982 h 4671146"/>
                  <a:gd name="connsiteX681" fmla="*/ 1734844 w 3372468"/>
                  <a:gd name="connsiteY681" fmla="*/ 522991 h 4671146"/>
                  <a:gd name="connsiteX682" fmla="*/ 1699860 w 3372468"/>
                  <a:gd name="connsiteY682" fmla="*/ 527657 h 4671146"/>
                  <a:gd name="connsiteX683" fmla="*/ 1779158 w 3372468"/>
                  <a:gd name="connsiteY683" fmla="*/ 490339 h 4671146"/>
                  <a:gd name="connsiteX684" fmla="*/ 1797815 w 3372468"/>
                  <a:gd name="connsiteY684" fmla="*/ 471682 h 4671146"/>
                  <a:gd name="connsiteX685" fmla="*/ 1881778 w 3372468"/>
                  <a:gd name="connsiteY685" fmla="*/ 392385 h 4671146"/>
                  <a:gd name="connsiteX686" fmla="*/ 2054365 w 3372468"/>
                  <a:gd name="connsiteY686" fmla="*/ 322417 h 4671146"/>
                  <a:gd name="connsiteX687" fmla="*/ 2108007 w 3372468"/>
                  <a:gd name="connsiteY687" fmla="*/ 350403 h 4671146"/>
                  <a:gd name="connsiteX688" fmla="*/ 2094014 w 3372468"/>
                  <a:gd name="connsiteY688" fmla="*/ 334078 h 4671146"/>
                  <a:gd name="connsiteX689" fmla="*/ 1944748 w 3372468"/>
                  <a:gd name="connsiteY689" fmla="*/ 378392 h 4671146"/>
                  <a:gd name="connsiteX690" fmla="*/ 1951746 w 3372468"/>
                  <a:gd name="connsiteY690" fmla="*/ 362064 h 4671146"/>
                  <a:gd name="connsiteX691" fmla="*/ 1839796 w 3372468"/>
                  <a:gd name="connsiteY691" fmla="*/ 453023 h 4671146"/>
                  <a:gd name="connsiteX692" fmla="*/ 1823471 w 3372468"/>
                  <a:gd name="connsiteY692" fmla="*/ 474014 h 4671146"/>
                  <a:gd name="connsiteX693" fmla="*/ 1746505 w 3372468"/>
                  <a:gd name="connsiteY693" fmla="*/ 534653 h 4671146"/>
                  <a:gd name="connsiteX694" fmla="*/ 1459637 w 3372468"/>
                  <a:gd name="connsiteY694" fmla="*/ 527657 h 4671146"/>
                  <a:gd name="connsiteX695" fmla="*/ 1200756 w 3372468"/>
                  <a:gd name="connsiteY695" fmla="*/ 506666 h 4671146"/>
                  <a:gd name="connsiteX696" fmla="*/ 1016506 w 3372468"/>
                  <a:gd name="connsiteY696" fmla="*/ 725900 h 4671146"/>
                  <a:gd name="connsiteX697" fmla="*/ 1016506 w 3372468"/>
                  <a:gd name="connsiteY697" fmla="*/ 609287 h 4671146"/>
                  <a:gd name="connsiteX698" fmla="*/ 1280052 w 3372468"/>
                  <a:gd name="connsiteY698" fmla="*/ 455355 h 4671146"/>
                  <a:gd name="connsiteX699" fmla="*/ 1231075 w 3372468"/>
                  <a:gd name="connsiteY699" fmla="*/ 443694 h 4671146"/>
                  <a:gd name="connsiteX700" fmla="*/ 1088807 w 3372468"/>
                  <a:gd name="connsiteY700" fmla="*/ 511330 h 4671146"/>
                  <a:gd name="connsiteX701" fmla="*/ 1067816 w 3372468"/>
                  <a:gd name="connsiteY701" fmla="*/ 520659 h 4671146"/>
                  <a:gd name="connsiteX702" fmla="*/ 1028167 w 3372468"/>
                  <a:gd name="connsiteY702" fmla="*/ 564973 h 4671146"/>
                  <a:gd name="connsiteX703" fmla="*/ 1191426 w 3372468"/>
                  <a:gd name="connsiteY703" fmla="*/ 434367 h 4671146"/>
                  <a:gd name="connsiteX704" fmla="*/ 1287050 w 3372468"/>
                  <a:gd name="connsiteY704" fmla="*/ 439030 h 4671146"/>
                  <a:gd name="connsiteX705" fmla="*/ 1315036 w 3372468"/>
                  <a:gd name="connsiteY705" fmla="*/ 434367 h 4671146"/>
                  <a:gd name="connsiteX706" fmla="*/ 1445644 w 3372468"/>
                  <a:gd name="connsiteY706" fmla="*/ 492673 h 4671146"/>
                  <a:gd name="connsiteX707" fmla="*/ 1494621 w 3372468"/>
                  <a:gd name="connsiteY707" fmla="*/ 474014 h 4671146"/>
                  <a:gd name="connsiteX708" fmla="*/ 1583247 w 3372468"/>
                  <a:gd name="connsiteY708" fmla="*/ 401714 h 4671146"/>
                  <a:gd name="connsiteX709" fmla="*/ 1578583 w 3372468"/>
                  <a:gd name="connsiteY709" fmla="*/ 359732 h 4671146"/>
                  <a:gd name="connsiteX710" fmla="*/ 1569253 w 3372468"/>
                  <a:gd name="connsiteY710" fmla="*/ 359732 h 4671146"/>
                  <a:gd name="connsiteX711" fmla="*/ 1608902 w 3372468"/>
                  <a:gd name="connsiteY711" fmla="*/ 261778 h 4671146"/>
                  <a:gd name="connsiteX712" fmla="*/ 1625228 w 3372468"/>
                  <a:gd name="connsiteY712" fmla="*/ 154495 h 4671146"/>
                  <a:gd name="connsiteX713" fmla="*/ 1622895 w 3372468"/>
                  <a:gd name="connsiteY713" fmla="*/ 142833 h 4671146"/>
                  <a:gd name="connsiteX714" fmla="*/ 1592576 w 3372468"/>
                  <a:gd name="connsiteY714" fmla="*/ 217465 h 4671146"/>
                  <a:gd name="connsiteX715" fmla="*/ 1364014 w 3372468"/>
                  <a:gd name="connsiteY715" fmla="*/ 420371 h 4671146"/>
                  <a:gd name="connsiteX716" fmla="*/ 1254397 w 3372468"/>
                  <a:gd name="connsiteY716" fmla="*/ 397048 h 4671146"/>
                  <a:gd name="connsiteX717" fmla="*/ 1049158 w 3372468"/>
                  <a:gd name="connsiteY717" fmla="*/ 439030 h 4671146"/>
                  <a:gd name="connsiteX718" fmla="*/ 932545 w 3372468"/>
                  <a:gd name="connsiteY718" fmla="*/ 518328 h 4671146"/>
                  <a:gd name="connsiteX719" fmla="*/ 923215 w 3372468"/>
                  <a:gd name="connsiteY719" fmla="*/ 508998 h 4671146"/>
                  <a:gd name="connsiteX720" fmla="*/ 1084142 w 3372468"/>
                  <a:gd name="connsiteY720" fmla="*/ 413376 h 4671146"/>
                  <a:gd name="connsiteX721" fmla="*/ 1053823 w 3372468"/>
                  <a:gd name="connsiteY721" fmla="*/ 408710 h 4671146"/>
                  <a:gd name="connsiteX722" fmla="*/ 909222 w 3372468"/>
                  <a:gd name="connsiteY722" fmla="*/ 504335 h 4671146"/>
                  <a:gd name="connsiteX723" fmla="*/ 895228 w 3372468"/>
                  <a:gd name="connsiteY723" fmla="*/ 527657 h 4671146"/>
                  <a:gd name="connsiteX724" fmla="*/ 906889 w 3372468"/>
                  <a:gd name="connsiteY724" fmla="*/ 529989 h 4671146"/>
                  <a:gd name="connsiteX725" fmla="*/ 930212 w 3372468"/>
                  <a:gd name="connsiteY725" fmla="*/ 739893 h 4671146"/>
                  <a:gd name="connsiteX726" fmla="*/ 1051490 w 3372468"/>
                  <a:gd name="connsiteY726" fmla="*/ 481012 h 4671146"/>
                  <a:gd name="connsiteX727" fmla="*/ 948871 w 3372468"/>
                  <a:gd name="connsiteY727" fmla="*/ 744557 h 4671146"/>
                  <a:gd name="connsiteX728" fmla="*/ 864909 w 3372468"/>
                  <a:gd name="connsiteY728" fmla="*/ 611618 h 4671146"/>
                  <a:gd name="connsiteX729" fmla="*/ 897561 w 3372468"/>
                  <a:gd name="connsiteY729" fmla="*/ 527657 h 4671146"/>
                  <a:gd name="connsiteX730" fmla="*/ 871905 w 3372468"/>
                  <a:gd name="connsiteY730" fmla="*/ 550980 h 4671146"/>
                  <a:gd name="connsiteX731" fmla="*/ 869573 w 3372468"/>
                  <a:gd name="connsiteY731" fmla="*/ 765548 h 4671146"/>
                  <a:gd name="connsiteX732" fmla="*/ 645676 w 3372468"/>
                  <a:gd name="connsiteY732" fmla="*/ 942799 h 4671146"/>
                  <a:gd name="connsiteX733" fmla="*/ 668999 w 3372468"/>
                  <a:gd name="connsiteY733" fmla="*/ 952129 h 4671146"/>
                  <a:gd name="connsiteX734" fmla="*/ 741299 w 3372468"/>
                  <a:gd name="connsiteY734" fmla="*/ 854175 h 4671146"/>
                  <a:gd name="connsiteX735" fmla="*/ 715644 w 3372468"/>
                  <a:gd name="connsiteY735" fmla="*/ 903152 h 4671146"/>
                  <a:gd name="connsiteX736" fmla="*/ 645676 w 3372468"/>
                  <a:gd name="connsiteY736" fmla="*/ 994111 h 4671146"/>
                  <a:gd name="connsiteX737" fmla="*/ 571043 w 3372468"/>
                  <a:gd name="connsiteY737" fmla="*/ 1385930 h 4671146"/>
                  <a:gd name="connsiteX738" fmla="*/ 687657 w 3372468"/>
                  <a:gd name="connsiteY738" fmla="*/ 1544525 h 4671146"/>
                  <a:gd name="connsiteX739" fmla="*/ 794940 w 3372468"/>
                  <a:gd name="connsiteY739" fmla="*/ 1684461 h 4671146"/>
                  <a:gd name="connsiteX740" fmla="*/ 895228 w 3372468"/>
                  <a:gd name="connsiteY740" fmla="*/ 1745100 h 4671146"/>
                  <a:gd name="connsiteX741" fmla="*/ 920883 w 3372468"/>
                  <a:gd name="connsiteY741" fmla="*/ 1798743 h 4671146"/>
                  <a:gd name="connsiteX742" fmla="*/ 1035164 w 3372468"/>
                  <a:gd name="connsiteY742" fmla="*/ 1892034 h 4671146"/>
                  <a:gd name="connsiteX743" fmla="*/ 1058486 w 3372468"/>
                  <a:gd name="connsiteY743" fmla="*/ 1920020 h 4671146"/>
                  <a:gd name="connsiteX744" fmla="*/ 1184429 w 3372468"/>
                  <a:gd name="connsiteY744" fmla="*/ 2048294 h 4671146"/>
                  <a:gd name="connsiteX745" fmla="*/ 1200756 w 3372468"/>
                  <a:gd name="connsiteY745" fmla="*/ 2176569 h 4671146"/>
                  <a:gd name="connsiteX746" fmla="*/ 815931 w 3372468"/>
                  <a:gd name="connsiteY746" fmla="*/ 2596377 h 4671146"/>
                  <a:gd name="connsiteX747" fmla="*/ 615356 w 3372468"/>
                  <a:gd name="connsiteY747" fmla="*/ 2678007 h 4671146"/>
                  <a:gd name="connsiteX748" fmla="*/ 505740 w 3372468"/>
                  <a:gd name="connsiteY748" fmla="*/ 2750306 h 4671146"/>
                  <a:gd name="connsiteX749" fmla="*/ 260852 w 3372468"/>
                  <a:gd name="connsiteY749" fmla="*/ 2876249 h 4671146"/>
                  <a:gd name="connsiteX750" fmla="*/ 484749 w 3372468"/>
                  <a:gd name="connsiteY750" fmla="*/ 2780627 h 4671146"/>
                  <a:gd name="connsiteX751" fmla="*/ 617689 w 3372468"/>
                  <a:gd name="connsiteY751" fmla="*/ 2696666 h 4671146"/>
                  <a:gd name="connsiteX752" fmla="*/ 752960 w 3372468"/>
                  <a:gd name="connsiteY752" fmla="*/ 2659347 h 4671146"/>
                  <a:gd name="connsiteX753" fmla="*/ 939541 w 3372468"/>
                  <a:gd name="connsiteY753" fmla="*/ 2510084 h 4671146"/>
                  <a:gd name="connsiteX754" fmla="*/ 1100468 w 3372468"/>
                  <a:gd name="connsiteY754" fmla="*/ 2363151 h 4671146"/>
                  <a:gd name="connsiteX755" fmla="*/ 1140116 w 3372468"/>
                  <a:gd name="connsiteY755" fmla="*/ 2337496 h 4671146"/>
                  <a:gd name="connsiteX756" fmla="*/ 1128454 w 3372468"/>
                  <a:gd name="connsiteY756" fmla="*/ 2622032 h 4671146"/>
                  <a:gd name="connsiteX757" fmla="*/ 1189094 w 3372468"/>
                  <a:gd name="connsiteY757" fmla="*/ 3589922 h 4671146"/>
                  <a:gd name="connsiteX758" fmla="*/ 1433982 w 3372468"/>
                  <a:gd name="connsiteY758" fmla="*/ 4291934 h 4671146"/>
                  <a:gd name="connsiteX759" fmla="*/ 1492289 w 3372468"/>
                  <a:gd name="connsiteY759" fmla="*/ 4415546 h 4671146"/>
                  <a:gd name="connsiteX760" fmla="*/ 1524940 w 3372468"/>
                  <a:gd name="connsiteY760" fmla="*/ 4408548 h 4671146"/>
                  <a:gd name="connsiteX761" fmla="*/ 1576250 w 3372468"/>
                  <a:gd name="connsiteY761" fmla="*/ 4322255 h 4671146"/>
                  <a:gd name="connsiteX762" fmla="*/ 1821138 w 3372468"/>
                  <a:gd name="connsiteY762" fmla="*/ 3837142 h 4671146"/>
                  <a:gd name="connsiteX763" fmla="*/ 1944748 w 3372468"/>
                  <a:gd name="connsiteY763" fmla="*/ 3501298 h 4671146"/>
                  <a:gd name="connsiteX764" fmla="*/ 1963407 w 3372468"/>
                  <a:gd name="connsiteY764" fmla="*/ 3545609 h 4671146"/>
                  <a:gd name="connsiteX765" fmla="*/ 2126666 w 3372468"/>
                  <a:gd name="connsiteY765" fmla="*/ 3911776 h 4671146"/>
                  <a:gd name="connsiteX766" fmla="*/ 2238614 w 3372468"/>
                  <a:gd name="connsiteY766" fmla="*/ 4145003 h 4671146"/>
                  <a:gd name="connsiteX767" fmla="*/ 2334237 w 3372468"/>
                  <a:gd name="connsiteY767" fmla="*/ 4408548 h 4671146"/>
                  <a:gd name="connsiteX768" fmla="*/ 2394877 w 3372468"/>
                  <a:gd name="connsiteY768" fmla="*/ 4529827 h 4671146"/>
                  <a:gd name="connsiteX769" fmla="*/ 2443854 w 3372468"/>
                  <a:gd name="connsiteY769" fmla="*/ 4564811 h 4671146"/>
                  <a:gd name="connsiteX770" fmla="*/ 2464845 w 3372468"/>
                  <a:gd name="connsiteY770" fmla="*/ 4576473 h 4671146"/>
                  <a:gd name="connsiteX771" fmla="*/ 2478838 w 3372468"/>
                  <a:gd name="connsiteY771" fmla="*/ 4564811 h 4671146"/>
                  <a:gd name="connsiteX772" fmla="*/ 2483502 w 3372468"/>
                  <a:gd name="connsiteY772" fmla="*/ 4536822 h 4671146"/>
                  <a:gd name="connsiteX773" fmla="*/ 2471841 w 3372468"/>
                  <a:gd name="connsiteY773" fmla="*/ 4354907 h 4671146"/>
                  <a:gd name="connsiteX774" fmla="*/ 2401873 w 3372468"/>
                  <a:gd name="connsiteY774" fmla="*/ 4259285 h 4671146"/>
                  <a:gd name="connsiteX775" fmla="*/ 2177975 w 3372468"/>
                  <a:gd name="connsiteY775" fmla="*/ 3244749 h 4671146"/>
                  <a:gd name="connsiteX776" fmla="*/ 2198966 w 3372468"/>
                  <a:gd name="connsiteY776" fmla="*/ 3307719 h 4671146"/>
                  <a:gd name="connsiteX777" fmla="*/ 2147655 w 3372468"/>
                  <a:gd name="connsiteY777" fmla="*/ 3209765 h 4671146"/>
                  <a:gd name="connsiteX778" fmla="*/ 2180308 w 3372468"/>
                  <a:gd name="connsiteY778" fmla="*/ 3244749 h 4671146"/>
                  <a:gd name="connsiteX779" fmla="*/ 1830468 w 3372468"/>
                  <a:gd name="connsiteY779" fmla="*/ 2962542 h 4671146"/>
                  <a:gd name="connsiteX780" fmla="*/ 1828135 w 3372468"/>
                  <a:gd name="connsiteY780" fmla="*/ 2967208 h 4671146"/>
                  <a:gd name="connsiteX781" fmla="*/ 1830468 w 3372468"/>
                  <a:gd name="connsiteY781" fmla="*/ 2962542 h 4671146"/>
                  <a:gd name="connsiteX782" fmla="*/ 2152320 w 3372468"/>
                  <a:gd name="connsiteY782" fmla="*/ 844845 h 4671146"/>
                  <a:gd name="connsiteX783" fmla="*/ 2154652 w 3372468"/>
                  <a:gd name="connsiteY783" fmla="*/ 884493 h 4671146"/>
                  <a:gd name="connsiteX784" fmla="*/ 2101010 w 3372468"/>
                  <a:gd name="connsiteY784" fmla="*/ 837847 h 4671146"/>
                  <a:gd name="connsiteX785" fmla="*/ 2152320 w 3372468"/>
                  <a:gd name="connsiteY785" fmla="*/ 842513 h 4671146"/>
                  <a:gd name="connsiteX786" fmla="*/ 2145324 w 3372468"/>
                  <a:gd name="connsiteY786" fmla="*/ 683918 h 4671146"/>
                  <a:gd name="connsiteX787" fmla="*/ 2105675 w 3372468"/>
                  <a:gd name="connsiteY787" fmla="*/ 723566 h 4671146"/>
                  <a:gd name="connsiteX788" fmla="*/ 2145324 w 3372468"/>
                  <a:gd name="connsiteY788" fmla="*/ 683918 h 4671146"/>
                  <a:gd name="connsiteX789" fmla="*/ 1681202 w 3372468"/>
                  <a:gd name="connsiteY789" fmla="*/ 695580 h 4671146"/>
                  <a:gd name="connsiteX790" fmla="*/ 1842129 w 3372468"/>
                  <a:gd name="connsiteY790" fmla="*/ 620948 h 4671146"/>
                  <a:gd name="connsiteX791" fmla="*/ 1681202 w 3372468"/>
                  <a:gd name="connsiteY791" fmla="*/ 695580 h 4671146"/>
                  <a:gd name="connsiteX792" fmla="*/ 1893439 w 3372468"/>
                  <a:gd name="connsiteY792" fmla="*/ 511330 h 4671146"/>
                  <a:gd name="connsiteX793" fmla="*/ 1697528 w 3372468"/>
                  <a:gd name="connsiteY793" fmla="*/ 665259 h 4671146"/>
                  <a:gd name="connsiteX794" fmla="*/ 1697528 w 3372468"/>
                  <a:gd name="connsiteY794" fmla="*/ 653598 h 4671146"/>
                  <a:gd name="connsiteX795" fmla="*/ 1634557 w 3372468"/>
                  <a:gd name="connsiteY795" fmla="*/ 674589 h 4671146"/>
                  <a:gd name="connsiteX796" fmla="*/ 1618231 w 3372468"/>
                  <a:gd name="connsiteY796" fmla="*/ 672257 h 4671146"/>
                  <a:gd name="connsiteX797" fmla="*/ 1893439 w 3372468"/>
                  <a:gd name="connsiteY797" fmla="*/ 511330 h 4671146"/>
                  <a:gd name="connsiteX798" fmla="*/ 620020 w 3372468"/>
                  <a:gd name="connsiteY798" fmla="*/ 1378935 h 4671146"/>
                  <a:gd name="connsiteX799" fmla="*/ 606027 w 3372468"/>
                  <a:gd name="connsiteY799" fmla="*/ 1285644 h 4671146"/>
                  <a:gd name="connsiteX800" fmla="*/ 629350 w 3372468"/>
                  <a:gd name="connsiteY800" fmla="*/ 1395260 h 4671146"/>
                  <a:gd name="connsiteX801" fmla="*/ 620020 w 3372468"/>
                  <a:gd name="connsiteY801" fmla="*/ 1378935 h 4671146"/>
                  <a:gd name="connsiteX802" fmla="*/ 1193759 w 3372468"/>
                  <a:gd name="connsiteY802" fmla="*/ 1047751 h 4671146"/>
                  <a:gd name="connsiteX803" fmla="*/ 1182098 w 3372468"/>
                  <a:gd name="connsiteY803" fmla="*/ 1073406 h 4671146"/>
                  <a:gd name="connsiteX804" fmla="*/ 1198422 w 3372468"/>
                  <a:gd name="connsiteY804" fmla="*/ 1061744 h 4671146"/>
                  <a:gd name="connsiteX805" fmla="*/ 1214749 w 3372468"/>
                  <a:gd name="connsiteY805" fmla="*/ 1120051 h 4671146"/>
                  <a:gd name="connsiteX806" fmla="*/ 1186761 w 3372468"/>
                  <a:gd name="connsiteY806" fmla="*/ 1082735 h 4671146"/>
                  <a:gd name="connsiteX807" fmla="*/ 1221745 w 3372468"/>
                  <a:gd name="connsiteY807" fmla="*/ 1171363 h 4671146"/>
                  <a:gd name="connsiteX808" fmla="*/ 1196091 w 3372468"/>
                  <a:gd name="connsiteY808" fmla="*/ 1131712 h 4671146"/>
                  <a:gd name="connsiteX809" fmla="*/ 1154110 w 3372468"/>
                  <a:gd name="connsiteY809" fmla="*/ 1019765 h 4671146"/>
                  <a:gd name="connsiteX810" fmla="*/ 1165772 w 3372468"/>
                  <a:gd name="connsiteY810" fmla="*/ 1012767 h 4671146"/>
                  <a:gd name="connsiteX811" fmla="*/ 1172768 w 3372468"/>
                  <a:gd name="connsiteY811" fmla="*/ 1038422 h 4671146"/>
                  <a:gd name="connsiteX812" fmla="*/ 1196091 w 3372468"/>
                  <a:gd name="connsiteY812" fmla="*/ 1047751 h 4671146"/>
                  <a:gd name="connsiteX813" fmla="*/ 1256729 w 3372468"/>
                  <a:gd name="connsiteY813" fmla="*/ 511330 h 4671146"/>
                  <a:gd name="connsiteX814" fmla="*/ 1158775 w 3372468"/>
                  <a:gd name="connsiteY814" fmla="*/ 571968 h 4671146"/>
                  <a:gd name="connsiteX815" fmla="*/ 1079477 w 3372468"/>
                  <a:gd name="connsiteY815" fmla="*/ 648934 h 4671146"/>
                  <a:gd name="connsiteX816" fmla="*/ 1060820 w 3372468"/>
                  <a:gd name="connsiteY816" fmla="*/ 660595 h 4671146"/>
                  <a:gd name="connsiteX817" fmla="*/ 1256729 w 3372468"/>
                  <a:gd name="connsiteY817" fmla="*/ 511330 h 4671146"/>
                  <a:gd name="connsiteX818" fmla="*/ 1009509 w 3372468"/>
                  <a:gd name="connsiteY818" fmla="*/ 844845 h 4671146"/>
                  <a:gd name="connsiteX819" fmla="*/ 979190 w 3372468"/>
                  <a:gd name="connsiteY819" fmla="*/ 856506 h 4671146"/>
                  <a:gd name="connsiteX820" fmla="*/ 785612 w 3372468"/>
                  <a:gd name="connsiteY820" fmla="*/ 1008104 h 4671146"/>
                  <a:gd name="connsiteX821" fmla="*/ 736634 w 3372468"/>
                  <a:gd name="connsiteY821" fmla="*/ 1073406 h 4671146"/>
                  <a:gd name="connsiteX822" fmla="*/ 724972 w 3372468"/>
                  <a:gd name="connsiteY822" fmla="*/ 1057081 h 4671146"/>
                  <a:gd name="connsiteX823" fmla="*/ 934877 w 3372468"/>
                  <a:gd name="connsiteY823" fmla="*/ 863502 h 4671146"/>
                  <a:gd name="connsiteX824" fmla="*/ 1011841 w 3372468"/>
                  <a:gd name="connsiteY824" fmla="*/ 844845 h 4671146"/>
                  <a:gd name="connsiteX825" fmla="*/ 876570 w 3372468"/>
                  <a:gd name="connsiteY825" fmla="*/ 781872 h 4671146"/>
                  <a:gd name="connsiteX826" fmla="*/ 829925 w 3372468"/>
                  <a:gd name="connsiteY826" fmla="*/ 807529 h 4671146"/>
                  <a:gd name="connsiteX827" fmla="*/ 748295 w 3372468"/>
                  <a:gd name="connsiteY827" fmla="*/ 849509 h 4671146"/>
                  <a:gd name="connsiteX828" fmla="*/ 874238 w 3372468"/>
                  <a:gd name="connsiteY828" fmla="*/ 779541 h 4671146"/>
                  <a:gd name="connsiteX829" fmla="*/ 771618 w 3372468"/>
                  <a:gd name="connsiteY829" fmla="*/ 947465 h 4671146"/>
                  <a:gd name="connsiteX830" fmla="*/ 941873 w 3372468"/>
                  <a:gd name="connsiteY830" fmla="*/ 837847 h 4671146"/>
                  <a:gd name="connsiteX831" fmla="*/ 855580 w 3372468"/>
                  <a:gd name="connsiteY831" fmla="*/ 893822 h 4671146"/>
                  <a:gd name="connsiteX832" fmla="*/ 759956 w 3372468"/>
                  <a:gd name="connsiteY832" fmla="*/ 982449 h 4671146"/>
                  <a:gd name="connsiteX833" fmla="*/ 738967 w 3372468"/>
                  <a:gd name="connsiteY833" fmla="*/ 994111 h 4671146"/>
                  <a:gd name="connsiteX834" fmla="*/ 771618 w 3372468"/>
                  <a:gd name="connsiteY834" fmla="*/ 947465 h 4671146"/>
                  <a:gd name="connsiteX835" fmla="*/ 736634 w 3372468"/>
                  <a:gd name="connsiteY835" fmla="*/ 998774 h 4671146"/>
                  <a:gd name="connsiteX836" fmla="*/ 722641 w 3372468"/>
                  <a:gd name="connsiteY836" fmla="*/ 1026760 h 4671146"/>
                  <a:gd name="connsiteX837" fmla="*/ 736634 w 3372468"/>
                  <a:gd name="connsiteY837" fmla="*/ 998774 h 4671146"/>
                  <a:gd name="connsiteX838" fmla="*/ 648008 w 3372468"/>
                  <a:gd name="connsiteY838" fmla="*/ 1448903 h 4671146"/>
                  <a:gd name="connsiteX839" fmla="*/ 659669 w 3372468"/>
                  <a:gd name="connsiteY839" fmla="*/ 1441905 h 4671146"/>
                  <a:gd name="connsiteX840" fmla="*/ 694653 w 3372468"/>
                  <a:gd name="connsiteY840" fmla="*/ 1532864 h 4671146"/>
                  <a:gd name="connsiteX841" fmla="*/ 650340 w 3372468"/>
                  <a:gd name="connsiteY841" fmla="*/ 1448903 h 4671146"/>
                  <a:gd name="connsiteX842" fmla="*/ 703983 w 3372468"/>
                  <a:gd name="connsiteY842" fmla="*/ 1490882 h 4671146"/>
                  <a:gd name="connsiteX843" fmla="*/ 692322 w 3372468"/>
                  <a:gd name="connsiteY843" fmla="*/ 1474557 h 4671146"/>
                  <a:gd name="connsiteX844" fmla="*/ 876570 w 3372468"/>
                  <a:gd name="connsiteY844" fmla="*/ 973120 h 4671146"/>
                  <a:gd name="connsiteX845" fmla="*/ 916219 w 3372468"/>
                  <a:gd name="connsiteY845" fmla="*/ 949797 h 4671146"/>
                  <a:gd name="connsiteX846" fmla="*/ 731969 w 3372468"/>
                  <a:gd name="connsiteY846" fmla="*/ 1243662 h 4671146"/>
                  <a:gd name="connsiteX847" fmla="*/ 703983 w 3372468"/>
                  <a:gd name="connsiteY847" fmla="*/ 1364939 h 4671146"/>
                  <a:gd name="connsiteX848" fmla="*/ 703983 w 3372468"/>
                  <a:gd name="connsiteY848" fmla="*/ 1490882 h 4671146"/>
                  <a:gd name="connsiteX849" fmla="*/ 811267 w 3372468"/>
                  <a:gd name="connsiteY849" fmla="*/ 1544525 h 4671146"/>
                  <a:gd name="connsiteX850" fmla="*/ 801937 w 3372468"/>
                  <a:gd name="connsiteY850" fmla="*/ 1437242 h 4671146"/>
                  <a:gd name="connsiteX851" fmla="*/ 813598 w 3372468"/>
                  <a:gd name="connsiteY851" fmla="*/ 1423246 h 4671146"/>
                  <a:gd name="connsiteX852" fmla="*/ 813598 w 3372468"/>
                  <a:gd name="connsiteY852" fmla="*/ 1523534 h 4671146"/>
                  <a:gd name="connsiteX853" fmla="*/ 808935 w 3372468"/>
                  <a:gd name="connsiteY853" fmla="*/ 1544525 h 4671146"/>
                  <a:gd name="connsiteX854" fmla="*/ 792609 w 3372468"/>
                  <a:gd name="connsiteY854" fmla="*/ 1343951 h 4671146"/>
                  <a:gd name="connsiteX855" fmla="*/ 766953 w 3372468"/>
                  <a:gd name="connsiteY855" fmla="*/ 1549189 h 4671146"/>
                  <a:gd name="connsiteX856" fmla="*/ 776283 w 3372468"/>
                  <a:gd name="connsiteY856" fmla="*/ 1598166 h 4671146"/>
                  <a:gd name="connsiteX857" fmla="*/ 731969 w 3372468"/>
                  <a:gd name="connsiteY857" fmla="*/ 1514205 h 4671146"/>
                  <a:gd name="connsiteX858" fmla="*/ 755292 w 3372468"/>
                  <a:gd name="connsiteY858" fmla="*/ 1262322 h 4671146"/>
                  <a:gd name="connsiteX859" fmla="*/ 1046825 w 3372468"/>
                  <a:gd name="connsiteY859" fmla="*/ 966122 h 4671146"/>
                  <a:gd name="connsiteX860" fmla="*/ 913887 w 3372468"/>
                  <a:gd name="connsiteY860" fmla="*/ 1066411 h 4671146"/>
                  <a:gd name="connsiteX861" fmla="*/ 799605 w 3372468"/>
                  <a:gd name="connsiteY861" fmla="*/ 1199349 h 4671146"/>
                  <a:gd name="connsiteX862" fmla="*/ 820596 w 3372468"/>
                  <a:gd name="connsiteY862" fmla="*/ 1229669 h 4671146"/>
                  <a:gd name="connsiteX863" fmla="*/ 787944 w 3372468"/>
                  <a:gd name="connsiteY863" fmla="*/ 1341616 h 4671146"/>
                  <a:gd name="connsiteX864" fmla="*/ 1790819 w 3372468"/>
                  <a:gd name="connsiteY864" fmla="*/ 2929893 h 4671146"/>
                  <a:gd name="connsiteX865" fmla="*/ 1802480 w 3372468"/>
                  <a:gd name="connsiteY865" fmla="*/ 2953215 h 4671146"/>
                  <a:gd name="connsiteX866" fmla="*/ 1779158 w 3372468"/>
                  <a:gd name="connsiteY866" fmla="*/ 2932224 h 4671146"/>
                  <a:gd name="connsiteX867" fmla="*/ 1790819 w 3372468"/>
                  <a:gd name="connsiteY867" fmla="*/ 2929893 h 4671146"/>
                  <a:gd name="connsiteX868" fmla="*/ 1692863 w 3372468"/>
                  <a:gd name="connsiteY868" fmla="*/ 2883247 h 4671146"/>
                  <a:gd name="connsiteX869" fmla="*/ 1506282 w 3372468"/>
                  <a:gd name="connsiteY869" fmla="*/ 2981201 h 4671146"/>
                  <a:gd name="connsiteX870" fmla="*/ 1478294 w 3372468"/>
                  <a:gd name="connsiteY870" fmla="*/ 2941554 h 4671146"/>
                  <a:gd name="connsiteX871" fmla="*/ 1464301 w 3372468"/>
                  <a:gd name="connsiteY871" fmla="*/ 2932224 h 4671146"/>
                  <a:gd name="connsiteX872" fmla="*/ 1566922 w 3372468"/>
                  <a:gd name="connsiteY872" fmla="*/ 2815611 h 4671146"/>
                  <a:gd name="connsiteX873" fmla="*/ 1695196 w 3372468"/>
                  <a:gd name="connsiteY873" fmla="*/ 2885579 h 4671146"/>
                  <a:gd name="connsiteX874" fmla="*/ 1557592 w 3372468"/>
                  <a:gd name="connsiteY874" fmla="*/ 3240082 h 4671146"/>
                  <a:gd name="connsiteX875" fmla="*/ 1543599 w 3372468"/>
                  <a:gd name="connsiteY875" fmla="*/ 3221426 h 4671146"/>
                  <a:gd name="connsiteX876" fmla="*/ 1531938 w 3372468"/>
                  <a:gd name="connsiteY876" fmla="*/ 3237751 h 4671146"/>
                  <a:gd name="connsiteX877" fmla="*/ 1405995 w 3372468"/>
                  <a:gd name="connsiteY877" fmla="*/ 3053501 h 4671146"/>
                  <a:gd name="connsiteX878" fmla="*/ 1592576 w 3372468"/>
                  <a:gd name="connsiteY878" fmla="*/ 2997526 h 4671146"/>
                  <a:gd name="connsiteX879" fmla="*/ 1646218 w 3372468"/>
                  <a:gd name="connsiteY879" fmla="*/ 2967208 h 4671146"/>
                  <a:gd name="connsiteX880" fmla="*/ 1613567 w 3372468"/>
                  <a:gd name="connsiteY880" fmla="*/ 3039508 h 4671146"/>
                  <a:gd name="connsiteX881" fmla="*/ 1578583 w 3372468"/>
                  <a:gd name="connsiteY881" fmla="*/ 3177112 h 4671146"/>
                  <a:gd name="connsiteX882" fmla="*/ 1559924 w 3372468"/>
                  <a:gd name="connsiteY882" fmla="*/ 3237751 h 4671146"/>
                  <a:gd name="connsiteX883" fmla="*/ 1207752 w 3372468"/>
                  <a:gd name="connsiteY883" fmla="*/ 2290851 h 4671146"/>
                  <a:gd name="connsiteX884" fmla="*/ 1287050 w 3372468"/>
                  <a:gd name="connsiteY884" fmla="*/ 2528741 h 4671146"/>
                  <a:gd name="connsiteX885" fmla="*/ 1531938 w 3372468"/>
                  <a:gd name="connsiteY885" fmla="*/ 2789957 h 4671146"/>
                  <a:gd name="connsiteX886" fmla="*/ 1550596 w 3372468"/>
                  <a:gd name="connsiteY886" fmla="*/ 2796952 h 4671146"/>
                  <a:gd name="connsiteX887" fmla="*/ 1545931 w 3372468"/>
                  <a:gd name="connsiteY887" fmla="*/ 2810945 h 4671146"/>
                  <a:gd name="connsiteX888" fmla="*/ 1473631 w 3372468"/>
                  <a:gd name="connsiteY888" fmla="*/ 2883247 h 4671146"/>
                  <a:gd name="connsiteX889" fmla="*/ 1270724 w 3372468"/>
                  <a:gd name="connsiteY889" fmla="*/ 3116474 h 4671146"/>
                  <a:gd name="connsiteX890" fmla="*/ 1254397 w 3372468"/>
                  <a:gd name="connsiteY890" fmla="*/ 3125801 h 4671146"/>
                  <a:gd name="connsiteX891" fmla="*/ 1226410 w 3372468"/>
                  <a:gd name="connsiteY891" fmla="*/ 2997526 h 4671146"/>
                  <a:gd name="connsiteX892" fmla="*/ 1242736 w 3372468"/>
                  <a:gd name="connsiteY892" fmla="*/ 2675675 h 4671146"/>
                  <a:gd name="connsiteX893" fmla="*/ 1196091 w 3372468"/>
                  <a:gd name="connsiteY893" fmla="*/ 2330498 h 4671146"/>
                  <a:gd name="connsiteX894" fmla="*/ 1210084 w 3372468"/>
                  <a:gd name="connsiteY894" fmla="*/ 2293183 h 4671146"/>
                  <a:gd name="connsiteX895" fmla="*/ 1319701 w 3372468"/>
                  <a:gd name="connsiteY895" fmla="*/ 3811488 h 4671146"/>
                  <a:gd name="connsiteX896" fmla="*/ 1301043 w 3372468"/>
                  <a:gd name="connsiteY896" fmla="*/ 3825481 h 4671146"/>
                  <a:gd name="connsiteX897" fmla="*/ 1184429 w 3372468"/>
                  <a:gd name="connsiteY897" fmla="*/ 3484970 h 4671146"/>
                  <a:gd name="connsiteX898" fmla="*/ 1151777 w 3372468"/>
                  <a:gd name="connsiteY898" fmla="*/ 3352032 h 4671146"/>
                  <a:gd name="connsiteX899" fmla="*/ 1163438 w 3372468"/>
                  <a:gd name="connsiteY899" fmla="*/ 3342703 h 4671146"/>
                  <a:gd name="connsiteX900" fmla="*/ 1179765 w 3372468"/>
                  <a:gd name="connsiteY900" fmla="*/ 3410339 h 4671146"/>
                  <a:gd name="connsiteX901" fmla="*/ 1186761 w 3372468"/>
                  <a:gd name="connsiteY901" fmla="*/ 3410339 h 4671146"/>
                  <a:gd name="connsiteX902" fmla="*/ 1147114 w 3372468"/>
                  <a:gd name="connsiteY902" fmla="*/ 3242414 h 4671146"/>
                  <a:gd name="connsiteX903" fmla="*/ 1140116 w 3372468"/>
                  <a:gd name="connsiteY903" fmla="*/ 2768966 h 4671146"/>
                  <a:gd name="connsiteX904" fmla="*/ 1200756 w 3372468"/>
                  <a:gd name="connsiteY904" fmla="*/ 3027847 h 4671146"/>
                  <a:gd name="connsiteX905" fmla="*/ 1249733 w 3372468"/>
                  <a:gd name="connsiteY905" fmla="*/ 3156121 h 4671146"/>
                  <a:gd name="connsiteX906" fmla="*/ 1296378 w 3372468"/>
                  <a:gd name="connsiteY906" fmla="*/ 3116474 h 4671146"/>
                  <a:gd name="connsiteX907" fmla="*/ 1366346 w 3372468"/>
                  <a:gd name="connsiteY907" fmla="*/ 3051169 h 4671146"/>
                  <a:gd name="connsiteX908" fmla="*/ 1510947 w 3372468"/>
                  <a:gd name="connsiteY908" fmla="*/ 3265737 h 4671146"/>
                  <a:gd name="connsiteX909" fmla="*/ 1485292 w 3372468"/>
                  <a:gd name="connsiteY909" fmla="*/ 3310050 h 4671146"/>
                  <a:gd name="connsiteX910" fmla="*/ 1371011 w 3372468"/>
                  <a:gd name="connsiteY910" fmla="*/ 3631904 h 4671146"/>
                  <a:gd name="connsiteX911" fmla="*/ 1322034 w 3372468"/>
                  <a:gd name="connsiteY911" fmla="*/ 3811488 h 4671146"/>
                  <a:gd name="connsiteX912" fmla="*/ 1508615 w 3372468"/>
                  <a:gd name="connsiteY912" fmla="*/ 3303055 h 4671146"/>
                  <a:gd name="connsiteX913" fmla="*/ 1480628 w 3372468"/>
                  <a:gd name="connsiteY913" fmla="*/ 3382350 h 4671146"/>
                  <a:gd name="connsiteX914" fmla="*/ 1433982 w 3372468"/>
                  <a:gd name="connsiteY914" fmla="*/ 3484970 h 4671146"/>
                  <a:gd name="connsiteX915" fmla="*/ 1473631 w 3372468"/>
                  <a:gd name="connsiteY915" fmla="*/ 3375355 h 4671146"/>
                  <a:gd name="connsiteX916" fmla="*/ 1508615 w 3372468"/>
                  <a:gd name="connsiteY916" fmla="*/ 3300721 h 4671146"/>
                  <a:gd name="connsiteX917" fmla="*/ 1457305 w 3372468"/>
                  <a:gd name="connsiteY917" fmla="*/ 4151998 h 4671146"/>
                  <a:gd name="connsiteX918" fmla="*/ 1445644 w 3372468"/>
                  <a:gd name="connsiteY918" fmla="*/ 4119349 h 4671146"/>
                  <a:gd name="connsiteX919" fmla="*/ 1459637 w 3372468"/>
                  <a:gd name="connsiteY919" fmla="*/ 3806824 h 4671146"/>
                  <a:gd name="connsiteX920" fmla="*/ 1508615 w 3372468"/>
                  <a:gd name="connsiteY920" fmla="*/ 3736856 h 4671146"/>
                  <a:gd name="connsiteX921" fmla="*/ 1457305 w 3372468"/>
                  <a:gd name="connsiteY921" fmla="*/ 4149667 h 4671146"/>
                  <a:gd name="connsiteX922" fmla="*/ 1513278 w 3372468"/>
                  <a:gd name="connsiteY922" fmla="*/ 3900115 h 4671146"/>
                  <a:gd name="connsiteX923" fmla="*/ 1501617 w 3372468"/>
                  <a:gd name="connsiteY923" fmla="*/ 3890785 h 4671146"/>
                  <a:gd name="connsiteX924" fmla="*/ 1538934 w 3372468"/>
                  <a:gd name="connsiteY924" fmla="*/ 3687879 h 4671146"/>
                  <a:gd name="connsiteX925" fmla="*/ 1576250 w 3372468"/>
                  <a:gd name="connsiteY925" fmla="*/ 3589922 h 4671146"/>
                  <a:gd name="connsiteX926" fmla="*/ 1513278 w 3372468"/>
                  <a:gd name="connsiteY926" fmla="*/ 3900115 h 4671146"/>
                  <a:gd name="connsiteX927" fmla="*/ 1608902 w 3372468"/>
                  <a:gd name="connsiteY927" fmla="*/ 3405673 h 4671146"/>
                  <a:gd name="connsiteX928" fmla="*/ 1590244 w 3372468"/>
                  <a:gd name="connsiteY928" fmla="*/ 3442991 h 4671146"/>
                  <a:gd name="connsiteX929" fmla="*/ 1510947 w 3372468"/>
                  <a:gd name="connsiteY929" fmla="*/ 3645897 h 4671146"/>
                  <a:gd name="connsiteX930" fmla="*/ 1489956 w 3372468"/>
                  <a:gd name="connsiteY930" fmla="*/ 3631904 h 4671146"/>
                  <a:gd name="connsiteX931" fmla="*/ 1454972 w 3372468"/>
                  <a:gd name="connsiteY931" fmla="*/ 3713534 h 4671146"/>
                  <a:gd name="connsiteX932" fmla="*/ 1443310 w 3372468"/>
                  <a:gd name="connsiteY932" fmla="*/ 3727527 h 4671146"/>
                  <a:gd name="connsiteX933" fmla="*/ 1450308 w 3372468"/>
                  <a:gd name="connsiteY933" fmla="*/ 3662222 h 4671146"/>
                  <a:gd name="connsiteX934" fmla="*/ 1475963 w 3372468"/>
                  <a:gd name="connsiteY934" fmla="*/ 3554938 h 4671146"/>
                  <a:gd name="connsiteX935" fmla="*/ 1450308 w 3372468"/>
                  <a:gd name="connsiteY935" fmla="*/ 3543277 h 4671146"/>
                  <a:gd name="connsiteX936" fmla="*/ 1405995 w 3372468"/>
                  <a:gd name="connsiteY936" fmla="*/ 3669220 h 4671146"/>
                  <a:gd name="connsiteX937" fmla="*/ 1396665 w 3372468"/>
                  <a:gd name="connsiteY937" fmla="*/ 3659890 h 4671146"/>
                  <a:gd name="connsiteX938" fmla="*/ 1503950 w 3372468"/>
                  <a:gd name="connsiteY938" fmla="*/ 3359027 h 4671146"/>
                  <a:gd name="connsiteX939" fmla="*/ 1541266 w 3372468"/>
                  <a:gd name="connsiteY939" fmla="*/ 3286728 h 4671146"/>
                  <a:gd name="connsiteX940" fmla="*/ 1627560 w 3372468"/>
                  <a:gd name="connsiteY940" fmla="*/ 3265737 h 4671146"/>
                  <a:gd name="connsiteX941" fmla="*/ 1608902 w 3372468"/>
                  <a:gd name="connsiteY941" fmla="*/ 3403341 h 4671146"/>
                  <a:gd name="connsiteX942" fmla="*/ 1611234 w 3372468"/>
                  <a:gd name="connsiteY942" fmla="*/ 3223758 h 4671146"/>
                  <a:gd name="connsiteX943" fmla="*/ 1599573 w 3372468"/>
                  <a:gd name="connsiteY943" fmla="*/ 3233087 h 4671146"/>
                  <a:gd name="connsiteX944" fmla="*/ 1702193 w 3372468"/>
                  <a:gd name="connsiteY944" fmla="*/ 2943886 h 4671146"/>
                  <a:gd name="connsiteX945" fmla="*/ 1730180 w 3372468"/>
                  <a:gd name="connsiteY945" fmla="*/ 2913565 h 4671146"/>
                  <a:gd name="connsiteX946" fmla="*/ 1646218 w 3372468"/>
                  <a:gd name="connsiteY946" fmla="*/ 3086153 h 4671146"/>
                  <a:gd name="connsiteX947" fmla="*/ 1608902 w 3372468"/>
                  <a:gd name="connsiteY947" fmla="*/ 3226089 h 4671146"/>
                  <a:gd name="connsiteX948" fmla="*/ 2038039 w 3372468"/>
                  <a:gd name="connsiteY948" fmla="*/ 3083822 h 4671146"/>
                  <a:gd name="connsiteX949" fmla="*/ 2056698 w 3372468"/>
                  <a:gd name="connsiteY949" fmla="*/ 3118806 h 4671146"/>
                  <a:gd name="connsiteX950" fmla="*/ 2098678 w 3372468"/>
                  <a:gd name="connsiteY950" fmla="*/ 3263405 h 4671146"/>
                  <a:gd name="connsiteX951" fmla="*/ 2087017 w 3372468"/>
                  <a:gd name="connsiteY951" fmla="*/ 3282064 h 4671146"/>
                  <a:gd name="connsiteX952" fmla="*/ 2012384 w 3372468"/>
                  <a:gd name="connsiteY952" fmla="*/ 3352032 h 4671146"/>
                  <a:gd name="connsiteX953" fmla="*/ 1970404 w 3372468"/>
                  <a:gd name="connsiteY953" fmla="*/ 3410339 h 4671146"/>
                  <a:gd name="connsiteX954" fmla="*/ 2040372 w 3372468"/>
                  <a:gd name="connsiteY954" fmla="*/ 3083822 h 4671146"/>
                  <a:gd name="connsiteX955" fmla="*/ 2814685 w 3372468"/>
                  <a:gd name="connsiteY955" fmla="*/ 739893 h 4671146"/>
                  <a:gd name="connsiteX956" fmla="*/ 2777368 w 3372468"/>
                  <a:gd name="connsiteY956" fmla="*/ 861170 h 4671146"/>
                  <a:gd name="connsiteX957" fmla="*/ 2789029 w 3372468"/>
                  <a:gd name="connsiteY957" fmla="*/ 896154 h 4671146"/>
                  <a:gd name="connsiteX958" fmla="*/ 2817016 w 3372468"/>
                  <a:gd name="connsiteY958" fmla="*/ 1033758 h 4671146"/>
                  <a:gd name="connsiteX959" fmla="*/ 2805355 w 3372468"/>
                  <a:gd name="connsiteY959" fmla="*/ 1092065 h 4671146"/>
                  <a:gd name="connsiteX960" fmla="*/ 2770371 w 3372468"/>
                  <a:gd name="connsiteY960" fmla="*/ 954461 h 4671146"/>
                  <a:gd name="connsiteX961" fmla="*/ 2765706 w 3372468"/>
                  <a:gd name="connsiteY961" fmla="*/ 921808 h 4671146"/>
                  <a:gd name="connsiteX962" fmla="*/ 2754045 w 3372468"/>
                  <a:gd name="connsiteY962" fmla="*/ 907815 h 4671146"/>
                  <a:gd name="connsiteX963" fmla="*/ 2742384 w 3372468"/>
                  <a:gd name="connsiteY963" fmla="*/ 1059413 h 4671146"/>
                  <a:gd name="connsiteX964" fmla="*/ 2719061 w 3372468"/>
                  <a:gd name="connsiteY964" fmla="*/ 1080404 h 4671146"/>
                  <a:gd name="connsiteX965" fmla="*/ 2719061 w 3372468"/>
                  <a:gd name="connsiteY965" fmla="*/ 996443 h 4671146"/>
                  <a:gd name="connsiteX966" fmla="*/ 2742384 w 3372468"/>
                  <a:gd name="connsiteY966" fmla="*/ 851840 h 4671146"/>
                  <a:gd name="connsiteX967" fmla="*/ 2691073 w 3372468"/>
                  <a:gd name="connsiteY967" fmla="*/ 660595 h 4671146"/>
                  <a:gd name="connsiteX968" fmla="*/ 2707400 w 3372468"/>
                  <a:gd name="connsiteY968" fmla="*/ 660595 h 4671146"/>
                  <a:gd name="connsiteX969" fmla="*/ 2707400 w 3372468"/>
                  <a:gd name="connsiteY969" fmla="*/ 665259 h 4671146"/>
                  <a:gd name="connsiteX970" fmla="*/ 2754045 w 3372468"/>
                  <a:gd name="connsiteY970" fmla="*/ 802863 h 4671146"/>
                  <a:gd name="connsiteX971" fmla="*/ 2789029 w 3372468"/>
                  <a:gd name="connsiteY971" fmla="*/ 732895 h 4671146"/>
                  <a:gd name="connsiteX972" fmla="*/ 2861330 w 3372468"/>
                  <a:gd name="connsiteY972" fmla="*/ 672257 h 4671146"/>
                  <a:gd name="connsiteX973" fmla="*/ 2875323 w 3372468"/>
                  <a:gd name="connsiteY973" fmla="*/ 681586 h 4671146"/>
                  <a:gd name="connsiteX974" fmla="*/ 2858997 w 3372468"/>
                  <a:gd name="connsiteY974" fmla="*/ 704909 h 4671146"/>
                  <a:gd name="connsiteX975" fmla="*/ 2814685 w 3372468"/>
                  <a:gd name="connsiteY975" fmla="*/ 739893 h 4671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Lst>
                <a:rect l="l" t="t" r="r" b="b"/>
                <a:pathLst>
                  <a:path w="3372468" h="4671146">
                    <a:moveTo>
                      <a:pt x="2483502" y="821522"/>
                    </a:moveTo>
                    <a:cubicBezTo>
                      <a:pt x="2516153" y="877497"/>
                      <a:pt x="2583790" y="933470"/>
                      <a:pt x="2602448" y="989445"/>
                    </a:cubicBezTo>
                    <a:cubicBezTo>
                      <a:pt x="2607112" y="1003438"/>
                      <a:pt x="2628103" y="1115388"/>
                      <a:pt x="2623439" y="1122386"/>
                    </a:cubicBezTo>
                    <a:cubicBezTo>
                      <a:pt x="2623439" y="1122386"/>
                      <a:pt x="2609444" y="1122386"/>
                      <a:pt x="2607112" y="1122386"/>
                    </a:cubicBezTo>
                    <a:cubicBezTo>
                      <a:pt x="2551137" y="1148040"/>
                      <a:pt x="2593119" y="1178358"/>
                      <a:pt x="2595451" y="1199349"/>
                    </a:cubicBezTo>
                    <a:cubicBezTo>
                      <a:pt x="2595451" y="1213342"/>
                      <a:pt x="2583790" y="1220340"/>
                      <a:pt x="2586121" y="1232001"/>
                    </a:cubicBezTo>
                    <a:cubicBezTo>
                      <a:pt x="2586121" y="1243662"/>
                      <a:pt x="2600116" y="1257655"/>
                      <a:pt x="2600116" y="1269317"/>
                    </a:cubicBezTo>
                    <a:cubicBezTo>
                      <a:pt x="2604781" y="1294971"/>
                      <a:pt x="2586121" y="1308967"/>
                      <a:pt x="2604781" y="1343951"/>
                    </a:cubicBezTo>
                    <a:cubicBezTo>
                      <a:pt x="2632767" y="1392928"/>
                      <a:pt x="2709733" y="1378935"/>
                      <a:pt x="2721394" y="1385930"/>
                    </a:cubicBezTo>
                    <a:cubicBezTo>
                      <a:pt x="2723726" y="1388262"/>
                      <a:pt x="2740052" y="1451235"/>
                      <a:pt x="2756378" y="1462896"/>
                    </a:cubicBezTo>
                    <a:cubicBezTo>
                      <a:pt x="2805355" y="1500212"/>
                      <a:pt x="2882320" y="1462896"/>
                      <a:pt x="2847336" y="1402258"/>
                    </a:cubicBezTo>
                    <a:cubicBezTo>
                      <a:pt x="2882320" y="1402258"/>
                      <a:pt x="2910307" y="1402258"/>
                      <a:pt x="2905642" y="1360276"/>
                    </a:cubicBezTo>
                    <a:cubicBezTo>
                      <a:pt x="2905642" y="1343951"/>
                      <a:pt x="2889316" y="1341616"/>
                      <a:pt x="2900977" y="1327623"/>
                    </a:cubicBezTo>
                    <a:cubicBezTo>
                      <a:pt x="2863662" y="1313630"/>
                      <a:pt x="2838007" y="1294971"/>
                      <a:pt x="2796025" y="1285644"/>
                    </a:cubicBezTo>
                    <a:cubicBezTo>
                      <a:pt x="2751713" y="1276315"/>
                      <a:pt x="2700403" y="1278646"/>
                      <a:pt x="2658423" y="1262322"/>
                    </a:cubicBezTo>
                    <a:cubicBezTo>
                      <a:pt x="2630435" y="1252992"/>
                      <a:pt x="2618774" y="1243662"/>
                      <a:pt x="2625770" y="1211010"/>
                    </a:cubicBezTo>
                    <a:cubicBezTo>
                      <a:pt x="2632767" y="1211010"/>
                      <a:pt x="2639765" y="1211010"/>
                      <a:pt x="2646761" y="1211010"/>
                    </a:cubicBezTo>
                    <a:cubicBezTo>
                      <a:pt x="2684077" y="1211010"/>
                      <a:pt x="2831009" y="1238999"/>
                      <a:pt x="2861330" y="1255324"/>
                    </a:cubicBezTo>
                    <a:cubicBezTo>
                      <a:pt x="2886984" y="1271648"/>
                      <a:pt x="2884653" y="1278646"/>
                      <a:pt x="2889316" y="1308967"/>
                    </a:cubicBezTo>
                    <a:cubicBezTo>
                      <a:pt x="2917304" y="1294971"/>
                      <a:pt x="2912639" y="1273983"/>
                      <a:pt x="2896314" y="1248326"/>
                    </a:cubicBezTo>
                    <a:cubicBezTo>
                      <a:pt x="2891649" y="1238999"/>
                      <a:pt x="2879988" y="1241331"/>
                      <a:pt x="2879988" y="1234333"/>
                    </a:cubicBezTo>
                    <a:cubicBezTo>
                      <a:pt x="2886984" y="1234333"/>
                      <a:pt x="2896314" y="1234333"/>
                      <a:pt x="2903311" y="1234333"/>
                    </a:cubicBezTo>
                    <a:cubicBezTo>
                      <a:pt x="2903311" y="1234333"/>
                      <a:pt x="2907975" y="1229669"/>
                      <a:pt x="2907975" y="1229669"/>
                    </a:cubicBezTo>
                    <a:cubicBezTo>
                      <a:pt x="2935961" y="1089733"/>
                      <a:pt x="2735387" y="1150372"/>
                      <a:pt x="2656089" y="1120051"/>
                    </a:cubicBezTo>
                    <a:cubicBezTo>
                      <a:pt x="2644428" y="1075740"/>
                      <a:pt x="2646761" y="1022097"/>
                      <a:pt x="2632767" y="980115"/>
                    </a:cubicBezTo>
                    <a:cubicBezTo>
                      <a:pt x="2607112" y="900820"/>
                      <a:pt x="2509157" y="847177"/>
                      <a:pt x="2481169" y="751554"/>
                    </a:cubicBezTo>
                    <a:cubicBezTo>
                      <a:pt x="2418199" y="529989"/>
                      <a:pt x="2642096" y="308424"/>
                      <a:pt x="2858997" y="401714"/>
                    </a:cubicBezTo>
                    <a:cubicBezTo>
                      <a:pt x="2935961" y="434367"/>
                      <a:pt x="3024589" y="543982"/>
                      <a:pt x="3047911" y="625611"/>
                    </a:cubicBezTo>
                    <a:cubicBezTo>
                      <a:pt x="3057240" y="658264"/>
                      <a:pt x="3052575" y="732895"/>
                      <a:pt x="3047911" y="767879"/>
                    </a:cubicBezTo>
                    <a:cubicBezTo>
                      <a:pt x="3040913" y="828518"/>
                      <a:pt x="2947623" y="907815"/>
                      <a:pt x="2917304" y="963790"/>
                    </a:cubicBezTo>
                    <a:cubicBezTo>
                      <a:pt x="2889316" y="1017433"/>
                      <a:pt x="2884653" y="1068742"/>
                      <a:pt x="2875323" y="1127049"/>
                    </a:cubicBezTo>
                    <a:lnTo>
                      <a:pt x="2910307" y="1103726"/>
                    </a:lnTo>
                    <a:cubicBezTo>
                      <a:pt x="2900977" y="921808"/>
                      <a:pt x="3033917" y="921808"/>
                      <a:pt x="3066569" y="781872"/>
                    </a:cubicBezTo>
                    <a:cubicBezTo>
                      <a:pt x="3092224" y="674589"/>
                      <a:pt x="3068901" y="583630"/>
                      <a:pt x="3003598" y="495005"/>
                    </a:cubicBezTo>
                    <a:cubicBezTo>
                      <a:pt x="2796025" y="222128"/>
                      <a:pt x="2399540" y="399383"/>
                      <a:pt x="2443854" y="735227"/>
                    </a:cubicBezTo>
                    <a:cubicBezTo>
                      <a:pt x="2457847" y="765548"/>
                      <a:pt x="2464845" y="791202"/>
                      <a:pt x="2481169" y="821522"/>
                    </a:cubicBezTo>
                    <a:close/>
                    <a:moveTo>
                      <a:pt x="2765706" y="1439573"/>
                    </a:moveTo>
                    <a:cubicBezTo>
                      <a:pt x="2761041" y="1437242"/>
                      <a:pt x="2740052" y="1392928"/>
                      <a:pt x="2742384" y="1390596"/>
                    </a:cubicBezTo>
                    <a:cubicBezTo>
                      <a:pt x="2751713" y="1390596"/>
                      <a:pt x="2796025" y="1388262"/>
                      <a:pt x="2798359" y="1390596"/>
                    </a:cubicBezTo>
                    <a:cubicBezTo>
                      <a:pt x="2798359" y="1390596"/>
                      <a:pt x="2807687" y="1423246"/>
                      <a:pt x="2807687" y="1425580"/>
                    </a:cubicBezTo>
                    <a:cubicBezTo>
                      <a:pt x="2803023" y="1434907"/>
                      <a:pt x="2772703" y="1446568"/>
                      <a:pt x="2763375" y="1439573"/>
                    </a:cubicBezTo>
                    <a:close/>
                    <a:moveTo>
                      <a:pt x="2644428" y="1287976"/>
                    </a:moveTo>
                    <a:cubicBezTo>
                      <a:pt x="2651426" y="1287976"/>
                      <a:pt x="2754045" y="1301969"/>
                      <a:pt x="2768039" y="1304301"/>
                    </a:cubicBezTo>
                    <a:cubicBezTo>
                      <a:pt x="2805355" y="1311299"/>
                      <a:pt x="2877655" y="1327623"/>
                      <a:pt x="2875323" y="1376600"/>
                    </a:cubicBezTo>
                    <a:cubicBezTo>
                      <a:pt x="2856665" y="1376600"/>
                      <a:pt x="2835674" y="1376600"/>
                      <a:pt x="2817016" y="1376600"/>
                    </a:cubicBezTo>
                    <a:cubicBezTo>
                      <a:pt x="2800690" y="1374269"/>
                      <a:pt x="2805355" y="1362607"/>
                      <a:pt x="2793694" y="1360276"/>
                    </a:cubicBezTo>
                    <a:cubicBezTo>
                      <a:pt x="2775036" y="1360276"/>
                      <a:pt x="2749380" y="1360276"/>
                      <a:pt x="2728391" y="1360276"/>
                    </a:cubicBezTo>
                    <a:cubicBezTo>
                      <a:pt x="2723726" y="1360276"/>
                      <a:pt x="2716729" y="1364939"/>
                      <a:pt x="2709733" y="1364939"/>
                    </a:cubicBezTo>
                    <a:cubicBezTo>
                      <a:pt x="2684077" y="1364939"/>
                      <a:pt x="2635100" y="1355612"/>
                      <a:pt x="2630435" y="1327623"/>
                    </a:cubicBezTo>
                    <a:cubicBezTo>
                      <a:pt x="2630435" y="1313630"/>
                      <a:pt x="2630435" y="1292639"/>
                      <a:pt x="2644428" y="1287976"/>
                    </a:cubicBezTo>
                    <a:close/>
                    <a:moveTo>
                      <a:pt x="2875323" y="1180692"/>
                    </a:moveTo>
                    <a:cubicBezTo>
                      <a:pt x="2896314" y="1250660"/>
                      <a:pt x="2819348" y="1213342"/>
                      <a:pt x="2786697" y="1206347"/>
                    </a:cubicBezTo>
                    <a:cubicBezTo>
                      <a:pt x="2735387" y="1199349"/>
                      <a:pt x="2593119" y="1204015"/>
                      <a:pt x="2625770" y="1124717"/>
                    </a:cubicBezTo>
                    <a:cubicBezTo>
                      <a:pt x="2658423" y="1176026"/>
                      <a:pt x="2863662" y="1131712"/>
                      <a:pt x="2877655" y="1180692"/>
                    </a:cubicBezTo>
                    <a:close/>
                    <a:moveTo>
                      <a:pt x="2796025" y="264110"/>
                    </a:moveTo>
                    <a:cubicBezTo>
                      <a:pt x="2796025" y="189479"/>
                      <a:pt x="2782032" y="93853"/>
                      <a:pt x="2789029" y="19222"/>
                    </a:cubicBezTo>
                    <a:cubicBezTo>
                      <a:pt x="2789029" y="2897"/>
                      <a:pt x="2793694" y="-1769"/>
                      <a:pt x="2812352" y="563"/>
                    </a:cubicBezTo>
                    <a:cubicBezTo>
                      <a:pt x="2805355" y="19222"/>
                      <a:pt x="2817016" y="47208"/>
                      <a:pt x="2817016" y="61204"/>
                    </a:cubicBezTo>
                    <a:cubicBezTo>
                      <a:pt x="2817016" y="89190"/>
                      <a:pt x="2824013" y="257112"/>
                      <a:pt x="2817016" y="264110"/>
                    </a:cubicBezTo>
                    <a:cubicBezTo>
                      <a:pt x="2817016" y="264110"/>
                      <a:pt x="2800690" y="264110"/>
                      <a:pt x="2793694" y="264110"/>
                    </a:cubicBezTo>
                    <a:close/>
                    <a:moveTo>
                      <a:pt x="3372096" y="345739"/>
                    </a:moveTo>
                    <a:lnTo>
                      <a:pt x="3122543" y="460021"/>
                    </a:lnTo>
                    <a:cubicBezTo>
                      <a:pt x="3122543" y="453023"/>
                      <a:pt x="3122543" y="443694"/>
                      <a:pt x="3122543" y="439030"/>
                    </a:cubicBezTo>
                    <a:cubicBezTo>
                      <a:pt x="3124876" y="434367"/>
                      <a:pt x="3194844" y="394716"/>
                      <a:pt x="3206505" y="390053"/>
                    </a:cubicBezTo>
                    <a:cubicBezTo>
                      <a:pt x="3227495" y="378392"/>
                      <a:pt x="3360434" y="317753"/>
                      <a:pt x="3372096" y="329415"/>
                    </a:cubicBezTo>
                    <a:cubicBezTo>
                      <a:pt x="3372096" y="329415"/>
                      <a:pt x="3374429" y="348071"/>
                      <a:pt x="3367431" y="345739"/>
                    </a:cubicBezTo>
                    <a:close/>
                    <a:moveTo>
                      <a:pt x="2572128" y="289764"/>
                    </a:moveTo>
                    <a:cubicBezTo>
                      <a:pt x="2560467" y="273440"/>
                      <a:pt x="2483502" y="100851"/>
                      <a:pt x="2490499" y="91522"/>
                    </a:cubicBezTo>
                    <a:cubicBezTo>
                      <a:pt x="2497496" y="86858"/>
                      <a:pt x="2506825" y="93853"/>
                      <a:pt x="2513822" y="100851"/>
                    </a:cubicBezTo>
                    <a:cubicBezTo>
                      <a:pt x="2534813" y="128837"/>
                      <a:pt x="2583790" y="273440"/>
                      <a:pt x="2602448" y="285101"/>
                    </a:cubicBezTo>
                    <a:cubicBezTo>
                      <a:pt x="2607112" y="287433"/>
                      <a:pt x="2656089" y="294431"/>
                      <a:pt x="2618774" y="313087"/>
                    </a:cubicBezTo>
                    <a:cubicBezTo>
                      <a:pt x="2597783" y="322417"/>
                      <a:pt x="2583790" y="303757"/>
                      <a:pt x="2574460" y="289764"/>
                    </a:cubicBezTo>
                    <a:close/>
                    <a:moveTo>
                      <a:pt x="2984940" y="238456"/>
                    </a:moveTo>
                    <a:cubicBezTo>
                      <a:pt x="3001266" y="208135"/>
                      <a:pt x="3073566" y="107849"/>
                      <a:pt x="3099220" y="89190"/>
                    </a:cubicBezTo>
                    <a:cubicBezTo>
                      <a:pt x="3103885" y="84527"/>
                      <a:pt x="3122543" y="70531"/>
                      <a:pt x="3127208" y="75197"/>
                    </a:cubicBezTo>
                    <a:cubicBezTo>
                      <a:pt x="3131872" y="79860"/>
                      <a:pt x="3110881" y="112513"/>
                      <a:pt x="3106218" y="119511"/>
                    </a:cubicBezTo>
                    <a:cubicBezTo>
                      <a:pt x="3082895" y="154495"/>
                      <a:pt x="3019924" y="245451"/>
                      <a:pt x="2994268" y="273440"/>
                    </a:cubicBezTo>
                    <a:cubicBezTo>
                      <a:pt x="2963949" y="306092"/>
                      <a:pt x="2970945" y="264110"/>
                      <a:pt x="2984940" y="240787"/>
                    </a:cubicBezTo>
                    <a:close/>
                    <a:moveTo>
                      <a:pt x="3341776" y="695580"/>
                    </a:moveTo>
                    <a:lnTo>
                      <a:pt x="3351106" y="711904"/>
                    </a:lnTo>
                    <a:cubicBezTo>
                      <a:pt x="3339445" y="721234"/>
                      <a:pt x="3201840" y="690916"/>
                      <a:pt x="3183183" y="681586"/>
                    </a:cubicBezTo>
                    <a:cubicBezTo>
                      <a:pt x="3164525" y="672257"/>
                      <a:pt x="3171521" y="653598"/>
                      <a:pt x="3190179" y="655932"/>
                    </a:cubicBezTo>
                    <a:cubicBezTo>
                      <a:pt x="3236824" y="665259"/>
                      <a:pt x="3292799" y="688582"/>
                      <a:pt x="3341776" y="695580"/>
                    </a:cubicBezTo>
                    <a:close/>
                    <a:moveTo>
                      <a:pt x="2516153" y="2377144"/>
                    </a:moveTo>
                    <a:cubicBezTo>
                      <a:pt x="2525483" y="2379475"/>
                      <a:pt x="2537144" y="2372480"/>
                      <a:pt x="2534813" y="2363151"/>
                    </a:cubicBezTo>
                    <a:cubicBezTo>
                      <a:pt x="2534813" y="2356153"/>
                      <a:pt x="2497496" y="2330498"/>
                      <a:pt x="2488167" y="2323503"/>
                    </a:cubicBezTo>
                    <a:cubicBezTo>
                      <a:pt x="2464845" y="2307176"/>
                      <a:pt x="2357560" y="2255867"/>
                      <a:pt x="2352895" y="2248869"/>
                    </a:cubicBezTo>
                    <a:cubicBezTo>
                      <a:pt x="2343566" y="2234876"/>
                      <a:pt x="2343566" y="2178901"/>
                      <a:pt x="2338902" y="2162576"/>
                    </a:cubicBezTo>
                    <a:cubicBezTo>
                      <a:pt x="2338902" y="2153246"/>
                      <a:pt x="2329572" y="2148583"/>
                      <a:pt x="2327240" y="2139253"/>
                    </a:cubicBezTo>
                    <a:cubicBezTo>
                      <a:pt x="2327240" y="2127592"/>
                      <a:pt x="2338902" y="2115931"/>
                      <a:pt x="2329572" y="2101938"/>
                    </a:cubicBezTo>
                    <a:cubicBezTo>
                      <a:pt x="2324909" y="2094940"/>
                      <a:pt x="2240946" y="2050626"/>
                      <a:pt x="2226953" y="2038965"/>
                    </a:cubicBezTo>
                    <a:cubicBezTo>
                      <a:pt x="2173311" y="2001649"/>
                      <a:pt x="2066026" y="1915356"/>
                      <a:pt x="2124333" y="1843054"/>
                    </a:cubicBezTo>
                    <a:cubicBezTo>
                      <a:pt x="2198966" y="1915356"/>
                      <a:pt x="2296921" y="1943342"/>
                      <a:pt x="2383215" y="1992319"/>
                    </a:cubicBezTo>
                    <a:cubicBezTo>
                      <a:pt x="2506825" y="2059956"/>
                      <a:pt x="2462512" y="2097272"/>
                      <a:pt x="2483502" y="2218551"/>
                    </a:cubicBezTo>
                    <a:cubicBezTo>
                      <a:pt x="2490499" y="2255867"/>
                      <a:pt x="2509157" y="2293183"/>
                      <a:pt x="2511490" y="2332830"/>
                    </a:cubicBezTo>
                    <a:cubicBezTo>
                      <a:pt x="2534813" y="2332830"/>
                      <a:pt x="2534813" y="2295514"/>
                      <a:pt x="2534813" y="2279189"/>
                    </a:cubicBezTo>
                    <a:cubicBezTo>
                      <a:pt x="2532480" y="2234876"/>
                      <a:pt x="2504492" y="2106601"/>
                      <a:pt x="2492831" y="2062287"/>
                    </a:cubicBezTo>
                    <a:cubicBezTo>
                      <a:pt x="2490499" y="2052958"/>
                      <a:pt x="2485834" y="2036633"/>
                      <a:pt x="2478838" y="2029635"/>
                    </a:cubicBezTo>
                    <a:cubicBezTo>
                      <a:pt x="2457847" y="1999317"/>
                      <a:pt x="2320244" y="1943342"/>
                      <a:pt x="2278263" y="1920020"/>
                    </a:cubicBezTo>
                    <a:cubicBezTo>
                      <a:pt x="2250276" y="1903695"/>
                      <a:pt x="2222288" y="1885036"/>
                      <a:pt x="2194301" y="1866376"/>
                    </a:cubicBezTo>
                    <a:cubicBezTo>
                      <a:pt x="2175643" y="1852383"/>
                      <a:pt x="2156985" y="1831392"/>
                      <a:pt x="2140659" y="1822066"/>
                    </a:cubicBezTo>
                    <a:cubicBezTo>
                      <a:pt x="2124333" y="1812736"/>
                      <a:pt x="2103343" y="1833727"/>
                      <a:pt x="2094014" y="1845388"/>
                    </a:cubicBezTo>
                    <a:cubicBezTo>
                      <a:pt x="2056698" y="1908358"/>
                      <a:pt x="2105675" y="1959667"/>
                      <a:pt x="2147655" y="2003981"/>
                    </a:cubicBezTo>
                    <a:cubicBezTo>
                      <a:pt x="2152320" y="2017974"/>
                      <a:pt x="2135994" y="2008647"/>
                      <a:pt x="2126666" y="2017974"/>
                    </a:cubicBezTo>
                    <a:cubicBezTo>
                      <a:pt x="2124333" y="2020308"/>
                      <a:pt x="2091682" y="2078615"/>
                      <a:pt x="2094014" y="2080947"/>
                    </a:cubicBezTo>
                    <a:cubicBezTo>
                      <a:pt x="2112671" y="2094940"/>
                      <a:pt x="2124333" y="2041296"/>
                      <a:pt x="2135994" y="2045963"/>
                    </a:cubicBezTo>
                    <a:cubicBezTo>
                      <a:pt x="2140659" y="2045963"/>
                      <a:pt x="2187304" y="2087942"/>
                      <a:pt x="2196634" y="2094940"/>
                    </a:cubicBezTo>
                    <a:cubicBezTo>
                      <a:pt x="2247943" y="2139253"/>
                      <a:pt x="2280595" y="2174237"/>
                      <a:pt x="2282927" y="2246537"/>
                    </a:cubicBezTo>
                    <a:cubicBezTo>
                      <a:pt x="2275930" y="2253535"/>
                      <a:pt x="2124333" y="2206890"/>
                      <a:pt x="2096345" y="2206890"/>
                    </a:cubicBezTo>
                    <a:cubicBezTo>
                      <a:pt x="2061361" y="2206890"/>
                      <a:pt x="2033375" y="2241874"/>
                      <a:pt x="2000723" y="2253535"/>
                    </a:cubicBezTo>
                    <a:cubicBezTo>
                      <a:pt x="1989062" y="2239539"/>
                      <a:pt x="1928423" y="2206890"/>
                      <a:pt x="1933087" y="2188230"/>
                    </a:cubicBezTo>
                    <a:cubicBezTo>
                      <a:pt x="1940084" y="2169571"/>
                      <a:pt x="2007719" y="2160244"/>
                      <a:pt x="2019381" y="2139253"/>
                    </a:cubicBezTo>
                    <a:cubicBezTo>
                      <a:pt x="1949413" y="2148583"/>
                      <a:pt x="1881778" y="2181233"/>
                      <a:pt x="1809477" y="2178901"/>
                    </a:cubicBezTo>
                    <a:cubicBezTo>
                      <a:pt x="1744173" y="2178901"/>
                      <a:pt x="1522608" y="2146249"/>
                      <a:pt x="1464301" y="2127592"/>
                    </a:cubicBezTo>
                    <a:cubicBezTo>
                      <a:pt x="1450308" y="2122926"/>
                      <a:pt x="1436314" y="2118262"/>
                      <a:pt x="1426986" y="2108933"/>
                    </a:cubicBezTo>
                    <a:cubicBezTo>
                      <a:pt x="1392002" y="2078615"/>
                      <a:pt x="1354685" y="1996986"/>
                      <a:pt x="1322034" y="1955004"/>
                    </a:cubicBezTo>
                    <a:cubicBezTo>
                      <a:pt x="1305708" y="1934013"/>
                      <a:pt x="1245068" y="1861713"/>
                      <a:pt x="1224078" y="1850052"/>
                    </a:cubicBezTo>
                    <a:cubicBezTo>
                      <a:pt x="1207752" y="1840722"/>
                      <a:pt x="1198422" y="1847720"/>
                      <a:pt x="1186761" y="1859381"/>
                    </a:cubicBezTo>
                    <a:lnTo>
                      <a:pt x="1210084" y="1859381"/>
                    </a:lnTo>
                    <a:cubicBezTo>
                      <a:pt x="1193759" y="1878038"/>
                      <a:pt x="1191426" y="1871043"/>
                      <a:pt x="1193759" y="1896697"/>
                    </a:cubicBezTo>
                    <a:cubicBezTo>
                      <a:pt x="1198422" y="1896697"/>
                      <a:pt x="1203087" y="1896697"/>
                      <a:pt x="1205420" y="1896697"/>
                    </a:cubicBezTo>
                    <a:cubicBezTo>
                      <a:pt x="1231075" y="1903695"/>
                      <a:pt x="1340692" y="2059956"/>
                      <a:pt x="1368679" y="2092608"/>
                    </a:cubicBezTo>
                    <a:cubicBezTo>
                      <a:pt x="1392002" y="2118262"/>
                      <a:pt x="1417656" y="2136922"/>
                      <a:pt x="1445644" y="2157910"/>
                    </a:cubicBezTo>
                    <a:cubicBezTo>
                      <a:pt x="1426986" y="2167240"/>
                      <a:pt x="1415324" y="2164908"/>
                      <a:pt x="1424653" y="2190562"/>
                    </a:cubicBezTo>
                    <a:cubicBezTo>
                      <a:pt x="1424653" y="2195228"/>
                      <a:pt x="1471298" y="2246537"/>
                      <a:pt x="1478294" y="2251201"/>
                    </a:cubicBezTo>
                    <a:cubicBezTo>
                      <a:pt x="1548262" y="2318837"/>
                      <a:pt x="1681202" y="2363151"/>
                      <a:pt x="1776826" y="2372480"/>
                    </a:cubicBezTo>
                    <a:cubicBezTo>
                      <a:pt x="1807145" y="2374812"/>
                      <a:pt x="1858455" y="2379475"/>
                      <a:pt x="1879445" y="2356153"/>
                    </a:cubicBezTo>
                    <a:cubicBezTo>
                      <a:pt x="1884110" y="2360819"/>
                      <a:pt x="1879445" y="2370148"/>
                      <a:pt x="1891106" y="2367814"/>
                    </a:cubicBezTo>
                    <a:cubicBezTo>
                      <a:pt x="1947081" y="2309507"/>
                      <a:pt x="2021714" y="2272192"/>
                      <a:pt x="2091682" y="2230212"/>
                    </a:cubicBezTo>
                    <a:cubicBezTo>
                      <a:pt x="2170978" y="2255867"/>
                      <a:pt x="2254941" y="2269860"/>
                      <a:pt x="2334237" y="2297846"/>
                    </a:cubicBezTo>
                    <a:cubicBezTo>
                      <a:pt x="2385547" y="2316505"/>
                      <a:pt x="2474173" y="2342160"/>
                      <a:pt x="2471841" y="2409796"/>
                    </a:cubicBezTo>
                    <a:cubicBezTo>
                      <a:pt x="2471841" y="2442448"/>
                      <a:pt x="2434524" y="2533407"/>
                      <a:pt x="2425196" y="2575386"/>
                    </a:cubicBezTo>
                    <a:cubicBezTo>
                      <a:pt x="2415866" y="2617368"/>
                      <a:pt x="2408870" y="2659347"/>
                      <a:pt x="2401873" y="2701329"/>
                    </a:cubicBezTo>
                    <a:cubicBezTo>
                      <a:pt x="2415866" y="2701329"/>
                      <a:pt x="2413534" y="2689668"/>
                      <a:pt x="2418199" y="2682670"/>
                    </a:cubicBezTo>
                    <a:cubicBezTo>
                      <a:pt x="2457847" y="2575386"/>
                      <a:pt x="2511490" y="2468103"/>
                      <a:pt x="2469508" y="2353821"/>
                    </a:cubicBezTo>
                    <a:cubicBezTo>
                      <a:pt x="2464845" y="2342160"/>
                      <a:pt x="2455515" y="2349157"/>
                      <a:pt x="2457847" y="2339828"/>
                    </a:cubicBezTo>
                    <a:cubicBezTo>
                      <a:pt x="2481169" y="2335164"/>
                      <a:pt x="2506825" y="2377144"/>
                      <a:pt x="2513822" y="2379475"/>
                    </a:cubicBezTo>
                    <a:close/>
                    <a:moveTo>
                      <a:pt x="2240946" y="2078615"/>
                    </a:moveTo>
                    <a:cubicBezTo>
                      <a:pt x="2224620" y="2078615"/>
                      <a:pt x="2161650" y="2034301"/>
                      <a:pt x="2145324" y="2020308"/>
                    </a:cubicBezTo>
                    <a:cubicBezTo>
                      <a:pt x="2154652" y="2020308"/>
                      <a:pt x="2163982" y="2020308"/>
                      <a:pt x="2173311" y="2022640"/>
                    </a:cubicBezTo>
                    <a:cubicBezTo>
                      <a:pt x="2177975" y="2022640"/>
                      <a:pt x="2240946" y="2062287"/>
                      <a:pt x="2243279" y="2064619"/>
                    </a:cubicBezTo>
                    <a:cubicBezTo>
                      <a:pt x="2243279" y="2064619"/>
                      <a:pt x="2243279" y="2076280"/>
                      <a:pt x="2240946" y="2076280"/>
                    </a:cubicBezTo>
                    <a:close/>
                    <a:moveTo>
                      <a:pt x="1800148" y="2330498"/>
                    </a:moveTo>
                    <a:cubicBezTo>
                      <a:pt x="1706858" y="2314173"/>
                      <a:pt x="1611234" y="2300180"/>
                      <a:pt x="1531938" y="2248869"/>
                    </a:cubicBezTo>
                    <a:cubicBezTo>
                      <a:pt x="1524940" y="2244205"/>
                      <a:pt x="1492289" y="2223215"/>
                      <a:pt x="1501617" y="2211553"/>
                    </a:cubicBezTo>
                    <a:cubicBezTo>
                      <a:pt x="1585580" y="2283853"/>
                      <a:pt x="1699860" y="2307176"/>
                      <a:pt x="1804812" y="2321169"/>
                    </a:cubicBezTo>
                    <a:cubicBezTo>
                      <a:pt x="1804812" y="2330498"/>
                      <a:pt x="1809477" y="2332830"/>
                      <a:pt x="1797815" y="2330498"/>
                    </a:cubicBezTo>
                    <a:close/>
                    <a:moveTo>
                      <a:pt x="1909764" y="2325835"/>
                    </a:moveTo>
                    <a:cubicBezTo>
                      <a:pt x="1905100" y="2321169"/>
                      <a:pt x="1914429" y="2248869"/>
                      <a:pt x="1933087" y="2246537"/>
                    </a:cubicBezTo>
                    <a:lnTo>
                      <a:pt x="1928423" y="2281521"/>
                    </a:lnTo>
                    <a:lnTo>
                      <a:pt x="1956409" y="2265196"/>
                    </a:lnTo>
                    <a:cubicBezTo>
                      <a:pt x="1963407" y="2295514"/>
                      <a:pt x="1935420" y="2316505"/>
                      <a:pt x="1909764" y="2328167"/>
                    </a:cubicBezTo>
                    <a:close/>
                    <a:moveTo>
                      <a:pt x="2303918" y="2216217"/>
                    </a:moveTo>
                    <a:cubicBezTo>
                      <a:pt x="2299253" y="2199892"/>
                      <a:pt x="2296921" y="2181233"/>
                      <a:pt x="2294588" y="2164908"/>
                    </a:cubicBezTo>
                    <a:cubicBezTo>
                      <a:pt x="2317911" y="2178901"/>
                      <a:pt x="2310914" y="2211553"/>
                      <a:pt x="2310914" y="2234876"/>
                    </a:cubicBezTo>
                    <a:cubicBezTo>
                      <a:pt x="2301586" y="2234876"/>
                      <a:pt x="2303918" y="2223215"/>
                      <a:pt x="2301586" y="2218551"/>
                    </a:cubicBezTo>
                    <a:close/>
                    <a:moveTo>
                      <a:pt x="2394877" y="2293183"/>
                    </a:moveTo>
                    <a:cubicBezTo>
                      <a:pt x="2385547" y="2290851"/>
                      <a:pt x="2373886" y="2286185"/>
                      <a:pt x="2364556" y="2283853"/>
                    </a:cubicBezTo>
                    <a:lnTo>
                      <a:pt x="2313247" y="2262862"/>
                    </a:lnTo>
                    <a:lnTo>
                      <a:pt x="2411201" y="2290851"/>
                    </a:lnTo>
                    <a:cubicBezTo>
                      <a:pt x="2411201" y="2302512"/>
                      <a:pt x="2401873" y="2293183"/>
                      <a:pt x="2394877" y="2290851"/>
                    </a:cubicBezTo>
                    <a:close/>
                    <a:moveTo>
                      <a:pt x="1716186" y="1120051"/>
                    </a:moveTo>
                    <a:lnTo>
                      <a:pt x="1702193" y="1073406"/>
                    </a:lnTo>
                    <a:cubicBezTo>
                      <a:pt x="1727847" y="1080404"/>
                      <a:pt x="1748838" y="1124717"/>
                      <a:pt x="1732512" y="1145708"/>
                    </a:cubicBezTo>
                    <a:cubicBezTo>
                      <a:pt x="1713854" y="1169031"/>
                      <a:pt x="1625228" y="1180692"/>
                      <a:pt x="1590244" y="1190019"/>
                    </a:cubicBezTo>
                    <a:cubicBezTo>
                      <a:pt x="1541266" y="1204015"/>
                      <a:pt x="1464301" y="1225003"/>
                      <a:pt x="1426986" y="1255324"/>
                    </a:cubicBezTo>
                    <a:cubicBezTo>
                      <a:pt x="1408326" y="1269317"/>
                      <a:pt x="1398998" y="1292639"/>
                      <a:pt x="1378007" y="1301969"/>
                    </a:cubicBezTo>
                    <a:cubicBezTo>
                      <a:pt x="1378007" y="1276315"/>
                      <a:pt x="1422321" y="1162033"/>
                      <a:pt x="1436314" y="1152703"/>
                    </a:cubicBezTo>
                    <a:cubicBezTo>
                      <a:pt x="1438647" y="1152703"/>
                      <a:pt x="1447975" y="1157370"/>
                      <a:pt x="1454972" y="1157370"/>
                    </a:cubicBezTo>
                    <a:cubicBezTo>
                      <a:pt x="1461970" y="1157370"/>
                      <a:pt x="1471298" y="1143374"/>
                      <a:pt x="1480628" y="1138710"/>
                    </a:cubicBezTo>
                    <a:cubicBezTo>
                      <a:pt x="1520276" y="1122386"/>
                      <a:pt x="1653215" y="1071074"/>
                      <a:pt x="1688199" y="1087402"/>
                    </a:cubicBezTo>
                    <a:cubicBezTo>
                      <a:pt x="1697528" y="1092065"/>
                      <a:pt x="1702193" y="1115388"/>
                      <a:pt x="1716186" y="1120051"/>
                    </a:cubicBezTo>
                    <a:close/>
                    <a:moveTo>
                      <a:pt x="1727847" y="1327623"/>
                    </a:moveTo>
                    <a:cubicBezTo>
                      <a:pt x="1695196" y="1329955"/>
                      <a:pt x="1681202" y="1290308"/>
                      <a:pt x="1650883" y="1280978"/>
                    </a:cubicBezTo>
                    <a:cubicBezTo>
                      <a:pt x="1695196" y="1385930"/>
                      <a:pt x="1590244" y="1376600"/>
                      <a:pt x="1587911" y="1285644"/>
                    </a:cubicBezTo>
                    <a:cubicBezTo>
                      <a:pt x="1541266" y="1304301"/>
                      <a:pt x="1515612" y="1346283"/>
                      <a:pt x="1475963" y="1376600"/>
                    </a:cubicBezTo>
                    <a:cubicBezTo>
                      <a:pt x="1468966" y="1315962"/>
                      <a:pt x="1562257" y="1238999"/>
                      <a:pt x="1615899" y="1243662"/>
                    </a:cubicBezTo>
                    <a:cubicBezTo>
                      <a:pt x="1625228" y="1243662"/>
                      <a:pt x="1646218" y="1252992"/>
                      <a:pt x="1655548" y="1255324"/>
                    </a:cubicBezTo>
                    <a:cubicBezTo>
                      <a:pt x="1662544" y="1257655"/>
                      <a:pt x="1713854" y="1287976"/>
                      <a:pt x="1716186" y="1290308"/>
                    </a:cubicBezTo>
                    <a:cubicBezTo>
                      <a:pt x="1716186" y="1290308"/>
                      <a:pt x="1730180" y="1320628"/>
                      <a:pt x="1730180" y="1322960"/>
                    </a:cubicBezTo>
                    <a:close/>
                    <a:moveTo>
                      <a:pt x="2068359" y="1705452"/>
                    </a:moveTo>
                    <a:cubicBezTo>
                      <a:pt x="2082352" y="1705452"/>
                      <a:pt x="2098678" y="1714779"/>
                      <a:pt x="2112671" y="1712447"/>
                    </a:cubicBezTo>
                    <a:cubicBezTo>
                      <a:pt x="2117336" y="1712447"/>
                      <a:pt x="2128998" y="1684461"/>
                      <a:pt x="2140659" y="1696123"/>
                    </a:cubicBezTo>
                    <a:cubicBezTo>
                      <a:pt x="2140659" y="1696123"/>
                      <a:pt x="2145324" y="1719445"/>
                      <a:pt x="2145324" y="1724109"/>
                    </a:cubicBezTo>
                    <a:cubicBezTo>
                      <a:pt x="2145324" y="1756761"/>
                      <a:pt x="2066026" y="1724109"/>
                      <a:pt x="2052033" y="1726440"/>
                    </a:cubicBezTo>
                    <a:cubicBezTo>
                      <a:pt x="1998391" y="1731107"/>
                      <a:pt x="1877113" y="1801075"/>
                      <a:pt x="1811810" y="1819731"/>
                    </a:cubicBezTo>
                    <a:cubicBezTo>
                      <a:pt x="1769828" y="1831392"/>
                      <a:pt x="1727847" y="1826729"/>
                      <a:pt x="1697528" y="1836059"/>
                    </a:cubicBezTo>
                    <a:cubicBezTo>
                      <a:pt x="1662544" y="1847720"/>
                      <a:pt x="1697528" y="1794077"/>
                      <a:pt x="1711521" y="1787082"/>
                    </a:cubicBezTo>
                    <a:cubicBezTo>
                      <a:pt x="1723183" y="1784747"/>
                      <a:pt x="1723183" y="1803406"/>
                      <a:pt x="1730180" y="1803406"/>
                    </a:cubicBezTo>
                    <a:cubicBezTo>
                      <a:pt x="1814142" y="1824397"/>
                      <a:pt x="1977400" y="1707784"/>
                      <a:pt x="2068359" y="1705452"/>
                    </a:cubicBezTo>
                    <a:close/>
                    <a:moveTo>
                      <a:pt x="2198966" y="1588839"/>
                    </a:moveTo>
                    <a:cubicBezTo>
                      <a:pt x="2191969" y="1670468"/>
                      <a:pt x="2210627" y="1756761"/>
                      <a:pt x="2203630" y="1838390"/>
                    </a:cubicBezTo>
                    <a:cubicBezTo>
                      <a:pt x="2187304" y="1843054"/>
                      <a:pt x="2187304" y="1815068"/>
                      <a:pt x="2187304" y="1805738"/>
                    </a:cubicBezTo>
                    <a:cubicBezTo>
                      <a:pt x="2180308" y="1724109"/>
                      <a:pt x="2173311" y="1600500"/>
                      <a:pt x="2189636" y="1521203"/>
                    </a:cubicBezTo>
                    <a:cubicBezTo>
                      <a:pt x="2194301" y="1497880"/>
                      <a:pt x="2210627" y="1486219"/>
                      <a:pt x="2210627" y="1460564"/>
                    </a:cubicBezTo>
                    <a:cubicBezTo>
                      <a:pt x="2210627" y="1406921"/>
                      <a:pt x="2163982" y="1350946"/>
                      <a:pt x="2145324" y="1299637"/>
                    </a:cubicBezTo>
                    <a:cubicBezTo>
                      <a:pt x="2140659" y="1285644"/>
                      <a:pt x="2152320" y="1276315"/>
                      <a:pt x="2135994" y="1278646"/>
                    </a:cubicBezTo>
                    <a:cubicBezTo>
                      <a:pt x="2133662" y="1269317"/>
                      <a:pt x="2149989" y="1271648"/>
                      <a:pt x="2152320" y="1273983"/>
                    </a:cubicBezTo>
                    <a:cubicBezTo>
                      <a:pt x="2152320" y="1273983"/>
                      <a:pt x="2156985" y="1292639"/>
                      <a:pt x="2159317" y="1297306"/>
                    </a:cubicBezTo>
                    <a:cubicBezTo>
                      <a:pt x="2182639" y="1336953"/>
                      <a:pt x="2231618" y="1404589"/>
                      <a:pt x="2231618" y="1448903"/>
                    </a:cubicBezTo>
                    <a:cubicBezTo>
                      <a:pt x="2231618" y="1490882"/>
                      <a:pt x="2201297" y="1539859"/>
                      <a:pt x="2196634" y="1586504"/>
                    </a:cubicBezTo>
                    <a:close/>
                    <a:moveTo>
                      <a:pt x="2066026" y="1159701"/>
                    </a:moveTo>
                    <a:cubicBezTo>
                      <a:pt x="2056698" y="1183024"/>
                      <a:pt x="2066026" y="1173694"/>
                      <a:pt x="2075356" y="1183024"/>
                    </a:cubicBezTo>
                    <a:cubicBezTo>
                      <a:pt x="2096345" y="1204015"/>
                      <a:pt x="2110340" y="1208678"/>
                      <a:pt x="2101010" y="1241331"/>
                    </a:cubicBezTo>
                    <a:cubicBezTo>
                      <a:pt x="2091682" y="1250660"/>
                      <a:pt x="2059030" y="1190019"/>
                      <a:pt x="2047368" y="1190019"/>
                    </a:cubicBezTo>
                    <a:cubicBezTo>
                      <a:pt x="2070691" y="1238999"/>
                      <a:pt x="2045037" y="1285644"/>
                      <a:pt x="1996058" y="1241331"/>
                    </a:cubicBezTo>
                    <a:lnTo>
                      <a:pt x="1975069" y="1194685"/>
                    </a:lnTo>
                    <a:cubicBezTo>
                      <a:pt x="1961074" y="1218008"/>
                      <a:pt x="1947081" y="1248326"/>
                      <a:pt x="1930755" y="1266985"/>
                    </a:cubicBezTo>
                    <a:cubicBezTo>
                      <a:pt x="1926090" y="1273983"/>
                      <a:pt x="1923758" y="1283310"/>
                      <a:pt x="1912097" y="1280978"/>
                    </a:cubicBezTo>
                    <a:cubicBezTo>
                      <a:pt x="1928423" y="1211010"/>
                      <a:pt x="1986730" y="1129381"/>
                      <a:pt x="2066026" y="1159701"/>
                    </a:cubicBezTo>
                    <a:close/>
                    <a:moveTo>
                      <a:pt x="2285260" y="2321169"/>
                    </a:moveTo>
                    <a:cubicBezTo>
                      <a:pt x="2322576" y="2325835"/>
                      <a:pt x="2364556" y="2339828"/>
                      <a:pt x="2366889" y="2381810"/>
                    </a:cubicBezTo>
                    <a:cubicBezTo>
                      <a:pt x="2366889" y="2386473"/>
                      <a:pt x="2364556" y="2409796"/>
                      <a:pt x="2362224" y="2412128"/>
                    </a:cubicBezTo>
                    <a:cubicBezTo>
                      <a:pt x="2352895" y="2421457"/>
                      <a:pt x="2352895" y="2409796"/>
                      <a:pt x="2350563" y="2405132"/>
                    </a:cubicBezTo>
                    <a:cubicBezTo>
                      <a:pt x="2329572" y="2358487"/>
                      <a:pt x="2336570" y="2351489"/>
                      <a:pt x="2278263" y="2339828"/>
                    </a:cubicBezTo>
                    <a:cubicBezTo>
                      <a:pt x="2208295" y="2325835"/>
                      <a:pt x="2159317" y="2351489"/>
                      <a:pt x="2096345" y="2349157"/>
                    </a:cubicBezTo>
                    <a:cubicBezTo>
                      <a:pt x="2061361" y="2349157"/>
                      <a:pt x="2026377" y="2330498"/>
                      <a:pt x="1986730" y="2337496"/>
                    </a:cubicBezTo>
                    <a:cubicBezTo>
                      <a:pt x="1975069" y="2337496"/>
                      <a:pt x="1968071" y="2360819"/>
                      <a:pt x="1958742" y="2360819"/>
                    </a:cubicBezTo>
                    <a:cubicBezTo>
                      <a:pt x="1947081" y="2360819"/>
                      <a:pt x="1942416" y="2325835"/>
                      <a:pt x="1975069" y="2321169"/>
                    </a:cubicBezTo>
                    <a:cubicBezTo>
                      <a:pt x="2035707" y="2314173"/>
                      <a:pt x="2222288" y="2314173"/>
                      <a:pt x="2285260" y="2321169"/>
                    </a:cubicBezTo>
                    <a:close/>
                    <a:moveTo>
                      <a:pt x="1844461" y="1598166"/>
                    </a:moveTo>
                    <a:cubicBezTo>
                      <a:pt x="1858455" y="1588839"/>
                      <a:pt x="1930755" y="1539859"/>
                      <a:pt x="1942416" y="1539859"/>
                    </a:cubicBezTo>
                    <a:cubicBezTo>
                      <a:pt x="1951746" y="1539859"/>
                      <a:pt x="1984397" y="1572511"/>
                      <a:pt x="1979732" y="1579509"/>
                    </a:cubicBezTo>
                    <a:lnTo>
                      <a:pt x="1846794" y="1619157"/>
                    </a:lnTo>
                    <a:cubicBezTo>
                      <a:pt x="1846794" y="1630818"/>
                      <a:pt x="1865452" y="1621488"/>
                      <a:pt x="1874780" y="1628486"/>
                    </a:cubicBezTo>
                    <a:cubicBezTo>
                      <a:pt x="1884110" y="1633150"/>
                      <a:pt x="1874780" y="1642479"/>
                      <a:pt x="1872448" y="1642479"/>
                    </a:cubicBezTo>
                    <a:cubicBezTo>
                      <a:pt x="1844461" y="1649477"/>
                      <a:pt x="1783822" y="1626155"/>
                      <a:pt x="1783822" y="1586504"/>
                    </a:cubicBezTo>
                    <a:cubicBezTo>
                      <a:pt x="1783822" y="1572511"/>
                      <a:pt x="1802480" y="1567848"/>
                      <a:pt x="1807145" y="1572511"/>
                    </a:cubicBezTo>
                    <a:cubicBezTo>
                      <a:pt x="1807145" y="1572511"/>
                      <a:pt x="1807145" y="1591171"/>
                      <a:pt x="1816473" y="1600500"/>
                    </a:cubicBezTo>
                    <a:cubicBezTo>
                      <a:pt x="1835132" y="1628486"/>
                      <a:pt x="1835132" y="1605164"/>
                      <a:pt x="1844461" y="1595834"/>
                    </a:cubicBezTo>
                    <a:close/>
                    <a:moveTo>
                      <a:pt x="2049700" y="1831392"/>
                    </a:moveTo>
                    <a:cubicBezTo>
                      <a:pt x="2021714" y="1843054"/>
                      <a:pt x="1998391" y="1866376"/>
                      <a:pt x="1965739" y="1866376"/>
                    </a:cubicBezTo>
                    <a:cubicBezTo>
                      <a:pt x="1954078" y="1866376"/>
                      <a:pt x="1898103" y="1857050"/>
                      <a:pt x="1923758" y="1843054"/>
                    </a:cubicBezTo>
                    <a:cubicBezTo>
                      <a:pt x="1944748" y="1831392"/>
                      <a:pt x="2000723" y="1815068"/>
                      <a:pt x="2024046" y="1810404"/>
                    </a:cubicBezTo>
                    <a:cubicBezTo>
                      <a:pt x="2033375" y="1810404"/>
                      <a:pt x="2045037" y="1815068"/>
                      <a:pt x="2049700" y="1815068"/>
                    </a:cubicBezTo>
                    <a:cubicBezTo>
                      <a:pt x="2052033" y="1815068"/>
                      <a:pt x="2068359" y="1782415"/>
                      <a:pt x="2087017" y="1791745"/>
                    </a:cubicBezTo>
                    <a:lnTo>
                      <a:pt x="2049700" y="1831392"/>
                    </a:lnTo>
                    <a:close/>
                    <a:moveTo>
                      <a:pt x="2075356" y="1528198"/>
                    </a:moveTo>
                    <a:cubicBezTo>
                      <a:pt x="2061361" y="1556187"/>
                      <a:pt x="2038039" y="1577178"/>
                      <a:pt x="2014716" y="1598166"/>
                    </a:cubicBezTo>
                    <a:cubicBezTo>
                      <a:pt x="2021714" y="1572511"/>
                      <a:pt x="2038039" y="1551520"/>
                      <a:pt x="2049700" y="1528198"/>
                    </a:cubicBezTo>
                    <a:cubicBezTo>
                      <a:pt x="2056698" y="1511873"/>
                      <a:pt x="2047368" y="1502543"/>
                      <a:pt x="2073023" y="1509541"/>
                    </a:cubicBezTo>
                    <a:cubicBezTo>
                      <a:pt x="2077687" y="1509541"/>
                      <a:pt x="2089349" y="1518871"/>
                      <a:pt x="2091682" y="1521203"/>
                    </a:cubicBezTo>
                    <a:cubicBezTo>
                      <a:pt x="2105675" y="1537527"/>
                      <a:pt x="2103343" y="1563182"/>
                      <a:pt x="2082352" y="1570180"/>
                    </a:cubicBezTo>
                    <a:cubicBezTo>
                      <a:pt x="2080021" y="1565516"/>
                      <a:pt x="2089349" y="1521203"/>
                      <a:pt x="2073023" y="1530532"/>
                    </a:cubicBezTo>
                    <a:close/>
                    <a:moveTo>
                      <a:pt x="1660212" y="1388262"/>
                    </a:moveTo>
                    <a:cubicBezTo>
                      <a:pt x="1629892" y="1399923"/>
                      <a:pt x="1599573" y="1409253"/>
                      <a:pt x="1566922" y="1406921"/>
                    </a:cubicBezTo>
                    <a:lnTo>
                      <a:pt x="1688199" y="1360276"/>
                    </a:lnTo>
                    <a:cubicBezTo>
                      <a:pt x="1702193" y="1374269"/>
                      <a:pt x="1669541" y="1383598"/>
                      <a:pt x="1660212" y="1388262"/>
                    </a:cubicBezTo>
                    <a:close/>
                    <a:moveTo>
                      <a:pt x="1968071" y="1894365"/>
                    </a:moveTo>
                    <a:lnTo>
                      <a:pt x="2047368" y="1859381"/>
                    </a:lnTo>
                    <a:cubicBezTo>
                      <a:pt x="2061361" y="1873374"/>
                      <a:pt x="1979732" y="1906027"/>
                      <a:pt x="1968071" y="1894365"/>
                    </a:cubicBezTo>
                    <a:close/>
                    <a:moveTo>
                      <a:pt x="2052033" y="1299637"/>
                    </a:moveTo>
                    <a:cubicBezTo>
                      <a:pt x="2033375" y="1306632"/>
                      <a:pt x="2010053" y="1311299"/>
                      <a:pt x="1989062" y="1308967"/>
                    </a:cubicBezTo>
                    <a:cubicBezTo>
                      <a:pt x="1986730" y="1292639"/>
                      <a:pt x="1993726" y="1299637"/>
                      <a:pt x="2003055" y="1297306"/>
                    </a:cubicBezTo>
                    <a:cubicBezTo>
                      <a:pt x="2021714" y="1292639"/>
                      <a:pt x="2045037" y="1287976"/>
                      <a:pt x="2063694" y="1285644"/>
                    </a:cubicBezTo>
                    <a:cubicBezTo>
                      <a:pt x="2066026" y="1301969"/>
                      <a:pt x="2061361" y="1294971"/>
                      <a:pt x="2052033" y="1299637"/>
                    </a:cubicBezTo>
                    <a:close/>
                    <a:moveTo>
                      <a:pt x="2007719" y="1509541"/>
                    </a:moveTo>
                    <a:cubicBezTo>
                      <a:pt x="2026377" y="1525866"/>
                      <a:pt x="1944748" y="1532864"/>
                      <a:pt x="1937751" y="1532864"/>
                    </a:cubicBezTo>
                    <a:cubicBezTo>
                      <a:pt x="1951746" y="1507210"/>
                      <a:pt x="1984397" y="1521203"/>
                      <a:pt x="2007719" y="1509541"/>
                    </a:cubicBezTo>
                    <a:close/>
                    <a:moveTo>
                      <a:pt x="1021171" y="1703118"/>
                    </a:moveTo>
                    <a:cubicBezTo>
                      <a:pt x="997848" y="1738102"/>
                      <a:pt x="1060820" y="1721777"/>
                      <a:pt x="1058486" y="1752098"/>
                    </a:cubicBezTo>
                    <a:cubicBezTo>
                      <a:pt x="948871" y="1731107"/>
                      <a:pt x="962864" y="1637816"/>
                      <a:pt x="1044493" y="1588839"/>
                    </a:cubicBezTo>
                    <a:cubicBezTo>
                      <a:pt x="972194" y="1528198"/>
                      <a:pt x="853247" y="1469891"/>
                      <a:pt x="899893" y="1628486"/>
                    </a:cubicBezTo>
                    <a:cubicBezTo>
                      <a:pt x="918550" y="1689125"/>
                      <a:pt x="955867" y="1747431"/>
                      <a:pt x="1021171" y="1766091"/>
                    </a:cubicBezTo>
                    <a:cubicBezTo>
                      <a:pt x="1042162" y="1773086"/>
                      <a:pt x="1095804" y="1766091"/>
                      <a:pt x="1081809" y="1796408"/>
                    </a:cubicBezTo>
                    <a:cubicBezTo>
                      <a:pt x="972194" y="1810404"/>
                      <a:pt x="864909" y="1670468"/>
                      <a:pt x="867242" y="1570180"/>
                    </a:cubicBezTo>
                    <a:cubicBezTo>
                      <a:pt x="869573" y="1430244"/>
                      <a:pt x="1051490" y="1556187"/>
                      <a:pt x="1098135" y="1605164"/>
                    </a:cubicBezTo>
                    <a:cubicBezTo>
                      <a:pt x="1137784" y="1647146"/>
                      <a:pt x="1105132" y="1663470"/>
                      <a:pt x="1109797" y="1689125"/>
                    </a:cubicBezTo>
                    <a:cubicBezTo>
                      <a:pt x="1112130" y="1705452"/>
                      <a:pt x="1179765" y="1766091"/>
                      <a:pt x="1165772" y="1780084"/>
                    </a:cubicBezTo>
                    <a:cubicBezTo>
                      <a:pt x="1095804" y="1787082"/>
                      <a:pt x="1072481" y="1712447"/>
                      <a:pt x="1056155" y="1658807"/>
                    </a:cubicBezTo>
                    <a:lnTo>
                      <a:pt x="1021171" y="1700786"/>
                    </a:lnTo>
                    <a:close/>
                    <a:moveTo>
                      <a:pt x="2047368" y="3942094"/>
                    </a:moveTo>
                    <a:cubicBezTo>
                      <a:pt x="1942416" y="4086696"/>
                      <a:pt x="1818806" y="4221966"/>
                      <a:pt x="1746505" y="4387560"/>
                    </a:cubicBezTo>
                    <a:cubicBezTo>
                      <a:pt x="1720851" y="4445866"/>
                      <a:pt x="1713854" y="4494843"/>
                      <a:pt x="1697528" y="4553150"/>
                    </a:cubicBezTo>
                    <a:cubicBezTo>
                      <a:pt x="1688199" y="4590466"/>
                      <a:pt x="1671874" y="4641774"/>
                      <a:pt x="1669541" y="4564811"/>
                    </a:cubicBezTo>
                    <a:cubicBezTo>
                      <a:pt x="1653215" y="4567143"/>
                      <a:pt x="1639221" y="4571806"/>
                      <a:pt x="1622895" y="4576473"/>
                    </a:cubicBezTo>
                    <a:cubicBezTo>
                      <a:pt x="1653215" y="4389891"/>
                      <a:pt x="1739509" y="4210305"/>
                      <a:pt x="1844461" y="4054044"/>
                    </a:cubicBezTo>
                    <a:cubicBezTo>
                      <a:pt x="1863119" y="4026058"/>
                      <a:pt x="1951746" y="3902447"/>
                      <a:pt x="1975069" y="3893117"/>
                    </a:cubicBezTo>
                    <a:cubicBezTo>
                      <a:pt x="1982065" y="3890785"/>
                      <a:pt x="1986730" y="3893117"/>
                      <a:pt x="1984397" y="3902447"/>
                    </a:cubicBezTo>
                    <a:cubicBezTo>
                      <a:pt x="1944748" y="3942094"/>
                      <a:pt x="1909764" y="3984076"/>
                      <a:pt x="1877113" y="4030721"/>
                    </a:cubicBezTo>
                    <a:cubicBezTo>
                      <a:pt x="1858455" y="4058708"/>
                      <a:pt x="1830468" y="4091360"/>
                      <a:pt x="1823471" y="4124012"/>
                    </a:cubicBezTo>
                    <a:cubicBezTo>
                      <a:pt x="1865452" y="4086696"/>
                      <a:pt x="1975069" y="3897783"/>
                      <a:pt x="2021714" y="3888454"/>
                    </a:cubicBezTo>
                    <a:cubicBezTo>
                      <a:pt x="2031042" y="3888454"/>
                      <a:pt x="2031042" y="3888454"/>
                      <a:pt x="2031042" y="3897783"/>
                    </a:cubicBezTo>
                    <a:cubicBezTo>
                      <a:pt x="2024046" y="3914108"/>
                      <a:pt x="1895771" y="4077367"/>
                      <a:pt x="1905100" y="4084365"/>
                    </a:cubicBezTo>
                    <a:cubicBezTo>
                      <a:pt x="1914429" y="4091360"/>
                      <a:pt x="1919094" y="4082030"/>
                      <a:pt x="1923758" y="4077367"/>
                    </a:cubicBezTo>
                    <a:cubicBezTo>
                      <a:pt x="1961074" y="4042383"/>
                      <a:pt x="1993726" y="3988740"/>
                      <a:pt x="2031042" y="3949092"/>
                    </a:cubicBezTo>
                    <a:cubicBezTo>
                      <a:pt x="2035707" y="3944429"/>
                      <a:pt x="2042703" y="3918771"/>
                      <a:pt x="2047368" y="3942094"/>
                    </a:cubicBezTo>
                    <a:close/>
                    <a:moveTo>
                      <a:pt x="3234493" y="3214428"/>
                    </a:moveTo>
                    <a:cubicBezTo>
                      <a:pt x="3243821" y="3251744"/>
                      <a:pt x="3267144" y="3433662"/>
                      <a:pt x="3250817" y="3456984"/>
                    </a:cubicBezTo>
                    <a:cubicBezTo>
                      <a:pt x="3246154" y="3461648"/>
                      <a:pt x="3234493" y="3466314"/>
                      <a:pt x="3229828" y="3461648"/>
                    </a:cubicBezTo>
                    <a:cubicBezTo>
                      <a:pt x="3229828" y="3461648"/>
                      <a:pt x="3236824" y="3442991"/>
                      <a:pt x="3234493" y="3435993"/>
                    </a:cubicBezTo>
                    <a:cubicBezTo>
                      <a:pt x="3229828" y="3282064"/>
                      <a:pt x="3192511" y="3128135"/>
                      <a:pt x="3096888" y="3004524"/>
                    </a:cubicBezTo>
                    <a:cubicBezTo>
                      <a:pt x="3061904" y="2960210"/>
                      <a:pt x="3010594" y="2920563"/>
                      <a:pt x="2975610" y="2878581"/>
                    </a:cubicBezTo>
                    <a:cubicBezTo>
                      <a:pt x="2966282" y="2866920"/>
                      <a:pt x="2956952" y="2855258"/>
                      <a:pt x="2959284" y="2841265"/>
                    </a:cubicBezTo>
                    <a:cubicBezTo>
                      <a:pt x="3089892" y="2922895"/>
                      <a:pt x="3197176" y="3062831"/>
                      <a:pt x="3232160" y="3214428"/>
                    </a:cubicBezTo>
                    <a:close/>
                    <a:moveTo>
                      <a:pt x="848582" y="2794620"/>
                    </a:moveTo>
                    <a:cubicBezTo>
                      <a:pt x="853247" y="2803950"/>
                      <a:pt x="855580" y="2810945"/>
                      <a:pt x="853247" y="2820274"/>
                    </a:cubicBezTo>
                    <a:cubicBezTo>
                      <a:pt x="822928" y="2827272"/>
                      <a:pt x="827593" y="2813279"/>
                      <a:pt x="815931" y="2803950"/>
                    </a:cubicBezTo>
                    <a:cubicBezTo>
                      <a:pt x="780947" y="2775961"/>
                      <a:pt x="738967" y="2740977"/>
                      <a:pt x="715644" y="2701329"/>
                    </a:cubicBezTo>
                    <a:cubicBezTo>
                      <a:pt x="715644" y="2701329"/>
                      <a:pt x="738967" y="2687336"/>
                      <a:pt x="743630" y="2685005"/>
                    </a:cubicBezTo>
                    <a:cubicBezTo>
                      <a:pt x="769286" y="2722320"/>
                      <a:pt x="825260" y="2757304"/>
                      <a:pt x="846251" y="2796952"/>
                    </a:cubicBezTo>
                    <a:close/>
                    <a:moveTo>
                      <a:pt x="850915" y="4646441"/>
                    </a:moveTo>
                    <a:cubicBezTo>
                      <a:pt x="860244" y="4672095"/>
                      <a:pt x="850915" y="4676758"/>
                      <a:pt x="827593" y="4665097"/>
                    </a:cubicBezTo>
                    <a:cubicBezTo>
                      <a:pt x="811267" y="4655770"/>
                      <a:pt x="741299" y="4534491"/>
                      <a:pt x="724972" y="4508836"/>
                    </a:cubicBezTo>
                    <a:cubicBezTo>
                      <a:pt x="648008" y="4378230"/>
                      <a:pt x="578040" y="4238294"/>
                      <a:pt x="522065" y="4098358"/>
                    </a:cubicBezTo>
                    <a:cubicBezTo>
                      <a:pt x="501075" y="4044714"/>
                      <a:pt x="487081" y="3979413"/>
                      <a:pt x="461427" y="3928101"/>
                    </a:cubicBezTo>
                    <a:cubicBezTo>
                      <a:pt x="433439" y="3867463"/>
                      <a:pt x="379797" y="3799826"/>
                      <a:pt x="347145" y="3739188"/>
                    </a:cubicBezTo>
                    <a:cubicBezTo>
                      <a:pt x="232865" y="3533947"/>
                      <a:pt x="137241" y="3305387"/>
                      <a:pt x="22961" y="3104813"/>
                    </a:cubicBezTo>
                    <a:cubicBezTo>
                      <a:pt x="13631" y="3088485"/>
                      <a:pt x="-12023" y="3076824"/>
                      <a:pt x="6634" y="3062831"/>
                    </a:cubicBezTo>
                    <a:cubicBezTo>
                      <a:pt x="25292" y="3072160"/>
                      <a:pt x="32289" y="3086153"/>
                      <a:pt x="43950" y="3100146"/>
                    </a:cubicBezTo>
                    <a:cubicBezTo>
                      <a:pt x="158232" y="3270403"/>
                      <a:pt x="232865" y="3512959"/>
                      <a:pt x="351810" y="3676218"/>
                    </a:cubicBezTo>
                    <a:cubicBezTo>
                      <a:pt x="368136" y="3697206"/>
                      <a:pt x="393790" y="3715865"/>
                      <a:pt x="407785" y="3739188"/>
                    </a:cubicBezTo>
                    <a:lnTo>
                      <a:pt x="433439" y="3715865"/>
                    </a:lnTo>
                    <a:lnTo>
                      <a:pt x="440436" y="3767174"/>
                    </a:lnTo>
                    <a:cubicBezTo>
                      <a:pt x="449765" y="3767174"/>
                      <a:pt x="447434" y="3760179"/>
                      <a:pt x="445100" y="3753181"/>
                    </a:cubicBezTo>
                    <a:cubicBezTo>
                      <a:pt x="440436" y="3690211"/>
                      <a:pt x="426443" y="3594589"/>
                      <a:pt x="412450" y="3533947"/>
                    </a:cubicBezTo>
                    <a:cubicBezTo>
                      <a:pt x="400788" y="3487302"/>
                      <a:pt x="379797" y="3440657"/>
                      <a:pt x="354143" y="3398678"/>
                    </a:cubicBezTo>
                    <a:cubicBezTo>
                      <a:pt x="361139" y="3391680"/>
                      <a:pt x="382129" y="3417334"/>
                      <a:pt x="384462" y="3422000"/>
                    </a:cubicBezTo>
                    <a:cubicBezTo>
                      <a:pt x="398455" y="3440657"/>
                      <a:pt x="424111" y="3512959"/>
                      <a:pt x="431107" y="3536282"/>
                    </a:cubicBezTo>
                    <a:cubicBezTo>
                      <a:pt x="452097" y="3622575"/>
                      <a:pt x="452097" y="3718197"/>
                      <a:pt x="468423" y="3806824"/>
                    </a:cubicBezTo>
                    <a:cubicBezTo>
                      <a:pt x="477753" y="3806824"/>
                      <a:pt x="480084" y="3809156"/>
                      <a:pt x="480084" y="3797495"/>
                    </a:cubicBezTo>
                    <a:cubicBezTo>
                      <a:pt x="473088" y="3676218"/>
                      <a:pt x="454430" y="3557270"/>
                      <a:pt x="417113" y="3440657"/>
                    </a:cubicBezTo>
                    <a:cubicBezTo>
                      <a:pt x="445100" y="3408007"/>
                      <a:pt x="456762" y="3466314"/>
                      <a:pt x="466091" y="3489637"/>
                    </a:cubicBezTo>
                    <a:cubicBezTo>
                      <a:pt x="487081" y="3554938"/>
                      <a:pt x="498742" y="3627238"/>
                      <a:pt x="503407" y="3697206"/>
                    </a:cubicBezTo>
                    <a:cubicBezTo>
                      <a:pt x="512737" y="3697206"/>
                      <a:pt x="512737" y="3683213"/>
                      <a:pt x="512737" y="3676218"/>
                    </a:cubicBezTo>
                    <a:cubicBezTo>
                      <a:pt x="512737" y="3641234"/>
                      <a:pt x="501075" y="3594589"/>
                      <a:pt x="496411" y="3557270"/>
                    </a:cubicBezTo>
                    <a:cubicBezTo>
                      <a:pt x="501075" y="3557270"/>
                      <a:pt x="512737" y="3557270"/>
                      <a:pt x="512737" y="3557270"/>
                    </a:cubicBezTo>
                    <a:cubicBezTo>
                      <a:pt x="517402" y="3561936"/>
                      <a:pt x="529063" y="3697206"/>
                      <a:pt x="529063" y="3715865"/>
                    </a:cubicBezTo>
                    <a:cubicBezTo>
                      <a:pt x="531395" y="3785833"/>
                      <a:pt x="519733" y="3867463"/>
                      <a:pt x="536059" y="3932767"/>
                    </a:cubicBezTo>
                    <a:cubicBezTo>
                      <a:pt x="550052" y="3988740"/>
                      <a:pt x="585036" y="4061042"/>
                      <a:pt x="606027" y="4114683"/>
                    </a:cubicBezTo>
                    <a:cubicBezTo>
                      <a:pt x="657338" y="4240626"/>
                      <a:pt x="713311" y="4373564"/>
                      <a:pt x="769286" y="4494843"/>
                    </a:cubicBezTo>
                    <a:cubicBezTo>
                      <a:pt x="787944" y="4536822"/>
                      <a:pt x="834589" y="4604459"/>
                      <a:pt x="846251" y="4641774"/>
                    </a:cubicBezTo>
                    <a:close/>
                    <a:moveTo>
                      <a:pt x="717976" y="3216760"/>
                    </a:moveTo>
                    <a:cubicBezTo>
                      <a:pt x="703983" y="3174781"/>
                      <a:pt x="673662" y="3095483"/>
                      <a:pt x="652673" y="3060499"/>
                    </a:cubicBezTo>
                    <a:cubicBezTo>
                      <a:pt x="652673" y="3067494"/>
                      <a:pt x="657338" y="3095483"/>
                      <a:pt x="648008" y="3095483"/>
                    </a:cubicBezTo>
                    <a:lnTo>
                      <a:pt x="636347" y="3037176"/>
                    </a:lnTo>
                    <a:lnTo>
                      <a:pt x="652673" y="3060499"/>
                    </a:lnTo>
                    <a:cubicBezTo>
                      <a:pt x="652673" y="3046506"/>
                      <a:pt x="650340" y="3039508"/>
                      <a:pt x="643343" y="3025515"/>
                    </a:cubicBezTo>
                    <a:cubicBezTo>
                      <a:pt x="634015" y="3006856"/>
                      <a:pt x="606027" y="2995194"/>
                      <a:pt x="629350" y="2964877"/>
                    </a:cubicBezTo>
                    <a:cubicBezTo>
                      <a:pt x="634015" y="2957879"/>
                      <a:pt x="755292" y="2892574"/>
                      <a:pt x="778614" y="2878581"/>
                    </a:cubicBezTo>
                    <a:cubicBezTo>
                      <a:pt x="799605" y="2864588"/>
                      <a:pt x="822928" y="2852927"/>
                      <a:pt x="836921" y="2829604"/>
                    </a:cubicBezTo>
                    <a:cubicBezTo>
                      <a:pt x="748295" y="2850595"/>
                      <a:pt x="671331" y="2899572"/>
                      <a:pt x="585036" y="2925226"/>
                    </a:cubicBezTo>
                    <a:cubicBezTo>
                      <a:pt x="568710" y="2932224"/>
                      <a:pt x="561714" y="2943886"/>
                      <a:pt x="566379" y="2962542"/>
                    </a:cubicBezTo>
                    <a:cubicBezTo>
                      <a:pt x="673662" y="3291394"/>
                      <a:pt x="762290" y="3629573"/>
                      <a:pt x="876570" y="3956090"/>
                    </a:cubicBezTo>
                    <a:cubicBezTo>
                      <a:pt x="934877" y="4119349"/>
                      <a:pt x="1049158" y="4359571"/>
                      <a:pt x="1149445" y="4497175"/>
                    </a:cubicBezTo>
                    <a:cubicBezTo>
                      <a:pt x="1168103" y="4522829"/>
                      <a:pt x="1191426" y="4543820"/>
                      <a:pt x="1221745" y="4518166"/>
                    </a:cubicBezTo>
                    <a:lnTo>
                      <a:pt x="1221745" y="4506505"/>
                    </a:lnTo>
                    <a:cubicBezTo>
                      <a:pt x="1102800" y="4280273"/>
                      <a:pt x="967529" y="4061042"/>
                      <a:pt x="888231" y="3818486"/>
                    </a:cubicBezTo>
                    <a:cubicBezTo>
                      <a:pt x="822928" y="3622575"/>
                      <a:pt x="780947" y="3412671"/>
                      <a:pt x="715644" y="3216760"/>
                    </a:cubicBezTo>
                    <a:close/>
                    <a:moveTo>
                      <a:pt x="689988" y="3200435"/>
                    </a:moveTo>
                    <a:lnTo>
                      <a:pt x="682992" y="3158453"/>
                    </a:lnTo>
                    <a:lnTo>
                      <a:pt x="708646" y="3216760"/>
                    </a:lnTo>
                    <a:lnTo>
                      <a:pt x="713311" y="3244749"/>
                    </a:lnTo>
                    <a:lnTo>
                      <a:pt x="692322" y="3200435"/>
                    </a:lnTo>
                    <a:close/>
                    <a:moveTo>
                      <a:pt x="559382" y="4616120"/>
                    </a:moveTo>
                    <a:cubicBezTo>
                      <a:pt x="575708" y="4632448"/>
                      <a:pt x="582705" y="4653436"/>
                      <a:pt x="552386" y="4653436"/>
                    </a:cubicBezTo>
                    <a:cubicBezTo>
                      <a:pt x="496411" y="4653436"/>
                      <a:pt x="363471" y="4574141"/>
                      <a:pt x="312161" y="4543820"/>
                    </a:cubicBezTo>
                    <a:cubicBezTo>
                      <a:pt x="270180" y="4518166"/>
                      <a:pt x="232865" y="4485514"/>
                      <a:pt x="188551" y="4464523"/>
                    </a:cubicBezTo>
                    <a:cubicBezTo>
                      <a:pt x="188551" y="4455193"/>
                      <a:pt x="186219" y="4452861"/>
                      <a:pt x="195548" y="4452861"/>
                    </a:cubicBezTo>
                    <a:cubicBezTo>
                      <a:pt x="253854" y="4459859"/>
                      <a:pt x="314494" y="4518166"/>
                      <a:pt x="368136" y="4543820"/>
                    </a:cubicBezTo>
                    <a:cubicBezTo>
                      <a:pt x="391459" y="4555482"/>
                      <a:pt x="438104" y="4576473"/>
                      <a:pt x="461427" y="4583468"/>
                    </a:cubicBezTo>
                    <a:cubicBezTo>
                      <a:pt x="466091" y="4583468"/>
                      <a:pt x="482418" y="4588134"/>
                      <a:pt x="480084" y="4578804"/>
                    </a:cubicBezTo>
                    <a:cubicBezTo>
                      <a:pt x="377466" y="4518166"/>
                      <a:pt x="272514" y="4436537"/>
                      <a:pt x="183886" y="4354907"/>
                    </a:cubicBezTo>
                    <a:cubicBezTo>
                      <a:pt x="123248" y="4298932"/>
                      <a:pt x="71938" y="4238294"/>
                      <a:pt x="20628" y="4172989"/>
                    </a:cubicBezTo>
                    <a:cubicBezTo>
                      <a:pt x="13631" y="4156664"/>
                      <a:pt x="48615" y="4165994"/>
                      <a:pt x="53280" y="4168326"/>
                    </a:cubicBezTo>
                    <a:cubicBezTo>
                      <a:pt x="76603" y="4177655"/>
                      <a:pt x="116251" y="4245289"/>
                      <a:pt x="137241" y="4266280"/>
                    </a:cubicBezTo>
                    <a:cubicBezTo>
                      <a:pt x="207209" y="4343246"/>
                      <a:pt x="295836" y="4417877"/>
                      <a:pt x="375132" y="4480850"/>
                    </a:cubicBezTo>
                    <a:cubicBezTo>
                      <a:pt x="426443" y="4520498"/>
                      <a:pt x="515068" y="4571806"/>
                      <a:pt x="557049" y="4613788"/>
                    </a:cubicBezTo>
                    <a:close/>
                    <a:moveTo>
                      <a:pt x="701650" y="4513500"/>
                    </a:moveTo>
                    <a:cubicBezTo>
                      <a:pt x="706315" y="4529827"/>
                      <a:pt x="722641" y="4576473"/>
                      <a:pt x="692322" y="4569475"/>
                    </a:cubicBezTo>
                    <a:cubicBezTo>
                      <a:pt x="489414" y="4420209"/>
                      <a:pt x="288838" y="4270946"/>
                      <a:pt x="76603" y="4133342"/>
                    </a:cubicBezTo>
                    <a:lnTo>
                      <a:pt x="67273" y="4110019"/>
                    </a:lnTo>
                    <a:cubicBezTo>
                      <a:pt x="76603" y="4110019"/>
                      <a:pt x="85932" y="4110019"/>
                      <a:pt x="95260" y="4112351"/>
                    </a:cubicBezTo>
                    <a:cubicBezTo>
                      <a:pt x="123248" y="4124012"/>
                      <a:pt x="211874" y="4189317"/>
                      <a:pt x="242193" y="4210305"/>
                    </a:cubicBezTo>
                    <a:cubicBezTo>
                      <a:pt x="389127" y="4310594"/>
                      <a:pt x="529063" y="4420209"/>
                      <a:pt x="673662" y="4522829"/>
                    </a:cubicBezTo>
                    <a:lnTo>
                      <a:pt x="552386" y="4284939"/>
                    </a:lnTo>
                    <a:cubicBezTo>
                      <a:pt x="547721" y="4270946"/>
                      <a:pt x="573375" y="4275610"/>
                      <a:pt x="580372" y="4280273"/>
                    </a:cubicBezTo>
                    <a:cubicBezTo>
                      <a:pt x="592033" y="4287271"/>
                      <a:pt x="689988" y="4490177"/>
                      <a:pt x="696985" y="4513500"/>
                    </a:cubicBezTo>
                    <a:close/>
                    <a:moveTo>
                      <a:pt x="664334" y="2983533"/>
                    </a:moveTo>
                    <a:cubicBezTo>
                      <a:pt x="652673" y="2999861"/>
                      <a:pt x="664334" y="3018517"/>
                      <a:pt x="668999" y="3037176"/>
                    </a:cubicBezTo>
                    <a:cubicBezTo>
                      <a:pt x="668999" y="3044171"/>
                      <a:pt x="675995" y="3058167"/>
                      <a:pt x="664334" y="3055833"/>
                    </a:cubicBezTo>
                    <a:cubicBezTo>
                      <a:pt x="659669" y="3039508"/>
                      <a:pt x="634015" y="2988199"/>
                      <a:pt x="643343" y="2976538"/>
                    </a:cubicBezTo>
                    <a:lnTo>
                      <a:pt x="892896" y="2822606"/>
                    </a:lnTo>
                    <a:cubicBezTo>
                      <a:pt x="904557" y="2834267"/>
                      <a:pt x="862577" y="2862256"/>
                      <a:pt x="855580" y="2866920"/>
                    </a:cubicBezTo>
                    <a:cubicBezTo>
                      <a:pt x="797274" y="2911233"/>
                      <a:pt x="724972" y="2941554"/>
                      <a:pt x="664334" y="2985865"/>
                    </a:cubicBezTo>
                    <a:close/>
                    <a:moveTo>
                      <a:pt x="2926633" y="3557270"/>
                    </a:moveTo>
                    <a:cubicBezTo>
                      <a:pt x="2959284" y="3445323"/>
                      <a:pt x="2989605" y="3317048"/>
                      <a:pt x="2996601" y="3200435"/>
                    </a:cubicBezTo>
                    <a:cubicBezTo>
                      <a:pt x="2996601" y="3160785"/>
                      <a:pt x="3003598" y="3062831"/>
                      <a:pt x="2942959" y="3118806"/>
                    </a:cubicBezTo>
                    <a:cubicBezTo>
                      <a:pt x="2900977" y="3275066"/>
                      <a:pt x="2889316" y="3449986"/>
                      <a:pt x="2791362" y="3582927"/>
                    </a:cubicBezTo>
                    <a:lnTo>
                      <a:pt x="2663087" y="3361362"/>
                    </a:lnTo>
                    <a:cubicBezTo>
                      <a:pt x="2721394" y="3272735"/>
                      <a:pt x="2791362" y="3177112"/>
                      <a:pt x="2814685" y="3072160"/>
                    </a:cubicBezTo>
                    <a:cubicBezTo>
                      <a:pt x="2814685" y="3067494"/>
                      <a:pt x="2821681" y="3053501"/>
                      <a:pt x="2812352" y="3055833"/>
                    </a:cubicBezTo>
                    <a:cubicBezTo>
                      <a:pt x="2800690" y="3076824"/>
                      <a:pt x="2770371" y="3179444"/>
                      <a:pt x="2761041" y="3188774"/>
                    </a:cubicBezTo>
                    <a:cubicBezTo>
                      <a:pt x="2754045" y="3193437"/>
                      <a:pt x="2749380" y="3188774"/>
                      <a:pt x="2749380" y="3179444"/>
                    </a:cubicBezTo>
                    <a:cubicBezTo>
                      <a:pt x="2749380" y="3144460"/>
                      <a:pt x="2777368" y="3095483"/>
                      <a:pt x="2786697" y="3062831"/>
                    </a:cubicBezTo>
                    <a:cubicBezTo>
                      <a:pt x="2796025" y="3027847"/>
                      <a:pt x="2803023" y="2983533"/>
                      <a:pt x="2807687" y="2948549"/>
                    </a:cubicBezTo>
                    <a:cubicBezTo>
                      <a:pt x="2789029" y="2948549"/>
                      <a:pt x="2784364" y="2988199"/>
                      <a:pt x="2779701" y="3004524"/>
                    </a:cubicBezTo>
                    <a:cubicBezTo>
                      <a:pt x="2770371" y="3039508"/>
                      <a:pt x="2775036" y="3030178"/>
                      <a:pt x="2772703" y="3060499"/>
                    </a:cubicBezTo>
                    <a:cubicBezTo>
                      <a:pt x="2772703" y="3090817"/>
                      <a:pt x="2709733" y="3251744"/>
                      <a:pt x="2693407" y="3279733"/>
                    </a:cubicBezTo>
                    <a:cubicBezTo>
                      <a:pt x="2688742" y="3286728"/>
                      <a:pt x="2684077" y="3293726"/>
                      <a:pt x="2677080" y="3298389"/>
                    </a:cubicBezTo>
                    <a:cubicBezTo>
                      <a:pt x="2672416" y="3298389"/>
                      <a:pt x="2672416" y="3293726"/>
                      <a:pt x="2674749" y="3289059"/>
                    </a:cubicBezTo>
                    <a:cubicBezTo>
                      <a:pt x="2693407" y="3228421"/>
                      <a:pt x="2730722" y="3165451"/>
                      <a:pt x="2747048" y="3104813"/>
                    </a:cubicBezTo>
                    <a:cubicBezTo>
                      <a:pt x="2747048" y="3100146"/>
                      <a:pt x="2751713" y="3083822"/>
                      <a:pt x="2742384" y="3086153"/>
                    </a:cubicBezTo>
                    <a:lnTo>
                      <a:pt x="2639765" y="3333373"/>
                    </a:lnTo>
                    <a:cubicBezTo>
                      <a:pt x="2572128" y="3270403"/>
                      <a:pt x="2551137" y="3179444"/>
                      <a:pt x="2518487" y="3095483"/>
                    </a:cubicBezTo>
                    <a:cubicBezTo>
                      <a:pt x="2518487" y="3086153"/>
                      <a:pt x="2506825" y="3088485"/>
                      <a:pt x="2502160" y="3086153"/>
                    </a:cubicBezTo>
                    <a:cubicBezTo>
                      <a:pt x="2502160" y="3121137"/>
                      <a:pt x="2527815" y="3160785"/>
                      <a:pt x="2518487" y="3195769"/>
                    </a:cubicBezTo>
                    <a:cubicBezTo>
                      <a:pt x="2576793" y="3289059"/>
                      <a:pt x="2635100" y="3382350"/>
                      <a:pt x="2693407" y="3477975"/>
                    </a:cubicBezTo>
                    <a:cubicBezTo>
                      <a:pt x="2721394" y="3524621"/>
                      <a:pt x="2768039" y="3582927"/>
                      <a:pt x="2765706" y="3638899"/>
                    </a:cubicBezTo>
                    <a:lnTo>
                      <a:pt x="2779701" y="3622575"/>
                    </a:lnTo>
                    <a:cubicBezTo>
                      <a:pt x="2786697" y="3622575"/>
                      <a:pt x="2789029" y="3627238"/>
                      <a:pt x="2793694" y="3631904"/>
                    </a:cubicBezTo>
                    <a:cubicBezTo>
                      <a:pt x="2831009" y="3683213"/>
                      <a:pt x="2858997" y="3795163"/>
                      <a:pt x="2891649" y="3837142"/>
                    </a:cubicBezTo>
                    <a:cubicBezTo>
                      <a:pt x="2903311" y="3853470"/>
                      <a:pt x="3019924" y="3883787"/>
                      <a:pt x="3005929" y="3928101"/>
                    </a:cubicBezTo>
                    <a:cubicBezTo>
                      <a:pt x="3005929" y="3932767"/>
                      <a:pt x="2980275" y="3949092"/>
                      <a:pt x="2977943" y="3974746"/>
                    </a:cubicBezTo>
                    <a:cubicBezTo>
                      <a:pt x="2975610" y="4019060"/>
                      <a:pt x="3038582" y="3972415"/>
                      <a:pt x="3040913" y="3960753"/>
                    </a:cubicBezTo>
                    <a:cubicBezTo>
                      <a:pt x="3043247" y="3946760"/>
                      <a:pt x="3038582" y="3883787"/>
                      <a:pt x="3033917" y="3865131"/>
                    </a:cubicBezTo>
                    <a:cubicBezTo>
                      <a:pt x="3017591" y="3762511"/>
                      <a:pt x="2970945" y="3652895"/>
                      <a:pt x="2926633" y="3559605"/>
                    </a:cubicBezTo>
                    <a:close/>
                    <a:moveTo>
                      <a:pt x="2889316" y="3445323"/>
                    </a:moveTo>
                    <a:cubicBezTo>
                      <a:pt x="2884653" y="3459316"/>
                      <a:pt x="2882320" y="3456984"/>
                      <a:pt x="2882320" y="3445323"/>
                    </a:cubicBezTo>
                    <a:cubicBezTo>
                      <a:pt x="2884653" y="3387016"/>
                      <a:pt x="2921968" y="3277398"/>
                      <a:pt x="2938295" y="3212096"/>
                    </a:cubicBezTo>
                    <a:cubicBezTo>
                      <a:pt x="2945291" y="3181776"/>
                      <a:pt x="2938295" y="3128135"/>
                      <a:pt x="2970945" y="3114139"/>
                    </a:cubicBezTo>
                    <a:cubicBezTo>
                      <a:pt x="3003598" y="3118806"/>
                      <a:pt x="2970945" y="3242414"/>
                      <a:pt x="2970945" y="3265737"/>
                    </a:cubicBezTo>
                    <a:cubicBezTo>
                      <a:pt x="2970945" y="3279733"/>
                      <a:pt x="2968614" y="3352032"/>
                      <a:pt x="2963949" y="3354364"/>
                    </a:cubicBezTo>
                    <a:cubicBezTo>
                      <a:pt x="2959284" y="3361362"/>
                      <a:pt x="2942959" y="3354364"/>
                      <a:pt x="2940626" y="3340371"/>
                    </a:cubicBezTo>
                    <a:cubicBezTo>
                      <a:pt x="2938295" y="3324043"/>
                      <a:pt x="2968614" y="3244749"/>
                      <a:pt x="2956952" y="3233087"/>
                    </a:cubicBezTo>
                    <a:cubicBezTo>
                      <a:pt x="2956952" y="3233087"/>
                      <a:pt x="2945291" y="3233087"/>
                      <a:pt x="2940626" y="3233087"/>
                    </a:cubicBezTo>
                    <a:cubicBezTo>
                      <a:pt x="2935961" y="3303055"/>
                      <a:pt x="2917304" y="3380018"/>
                      <a:pt x="2889316" y="3445323"/>
                    </a:cubicBezTo>
                    <a:close/>
                    <a:moveTo>
                      <a:pt x="2926633" y="3652895"/>
                    </a:moveTo>
                    <a:cubicBezTo>
                      <a:pt x="2938295" y="3650561"/>
                      <a:pt x="2940626" y="3659890"/>
                      <a:pt x="2945291" y="3666888"/>
                    </a:cubicBezTo>
                    <a:cubicBezTo>
                      <a:pt x="2977943" y="3706536"/>
                      <a:pt x="2982607" y="3767174"/>
                      <a:pt x="3001266" y="3813819"/>
                    </a:cubicBezTo>
                    <a:cubicBezTo>
                      <a:pt x="2966282" y="3767174"/>
                      <a:pt x="2931298" y="3713534"/>
                      <a:pt x="2926633" y="3652895"/>
                    </a:cubicBezTo>
                    <a:close/>
                    <a:moveTo>
                      <a:pt x="2415866" y="3788165"/>
                    </a:moveTo>
                    <a:cubicBezTo>
                      <a:pt x="2411201" y="3781170"/>
                      <a:pt x="2397208" y="3776504"/>
                      <a:pt x="2394877" y="3769509"/>
                    </a:cubicBezTo>
                    <a:cubicBezTo>
                      <a:pt x="2390212" y="3755513"/>
                      <a:pt x="2399540" y="3736856"/>
                      <a:pt x="2390212" y="3720529"/>
                    </a:cubicBezTo>
                    <a:cubicBezTo>
                      <a:pt x="2383215" y="3708867"/>
                      <a:pt x="2362224" y="3711202"/>
                      <a:pt x="2359893" y="3699541"/>
                    </a:cubicBezTo>
                    <a:cubicBezTo>
                      <a:pt x="2355228" y="3683213"/>
                      <a:pt x="2364556" y="3657559"/>
                      <a:pt x="2355228" y="3636568"/>
                    </a:cubicBezTo>
                    <a:cubicBezTo>
                      <a:pt x="2352895" y="3629573"/>
                      <a:pt x="2313247" y="3582927"/>
                      <a:pt x="2308582" y="3589922"/>
                    </a:cubicBezTo>
                    <a:cubicBezTo>
                      <a:pt x="2306249" y="3629573"/>
                      <a:pt x="2257272" y="3655227"/>
                      <a:pt x="2294588" y="3699541"/>
                    </a:cubicBezTo>
                    <a:cubicBezTo>
                      <a:pt x="2303918" y="3711202"/>
                      <a:pt x="2324909" y="3715865"/>
                      <a:pt x="2327240" y="3715865"/>
                    </a:cubicBezTo>
                    <a:cubicBezTo>
                      <a:pt x="2329572" y="3718197"/>
                      <a:pt x="2301586" y="3750849"/>
                      <a:pt x="2322576" y="3783502"/>
                    </a:cubicBezTo>
                    <a:cubicBezTo>
                      <a:pt x="2322576" y="3785833"/>
                      <a:pt x="2336570" y="3788165"/>
                      <a:pt x="2336570" y="3795163"/>
                    </a:cubicBezTo>
                    <a:cubicBezTo>
                      <a:pt x="2338902" y="3806824"/>
                      <a:pt x="2324909" y="3816154"/>
                      <a:pt x="2341233" y="3841808"/>
                    </a:cubicBezTo>
                    <a:cubicBezTo>
                      <a:pt x="2373886" y="3890785"/>
                      <a:pt x="2443854" y="3830147"/>
                      <a:pt x="2415866" y="3790497"/>
                    </a:cubicBezTo>
                    <a:close/>
                    <a:moveTo>
                      <a:pt x="2322576" y="3624906"/>
                    </a:moveTo>
                    <a:cubicBezTo>
                      <a:pt x="2341233" y="3620243"/>
                      <a:pt x="2366889" y="3704204"/>
                      <a:pt x="2327240" y="3701872"/>
                    </a:cubicBezTo>
                    <a:cubicBezTo>
                      <a:pt x="2289925" y="3701872"/>
                      <a:pt x="2285260" y="3631904"/>
                      <a:pt x="2322576" y="3624906"/>
                    </a:cubicBezTo>
                    <a:close/>
                    <a:moveTo>
                      <a:pt x="2334237" y="3771840"/>
                    </a:moveTo>
                    <a:cubicBezTo>
                      <a:pt x="2313247" y="3757847"/>
                      <a:pt x="2338902" y="3706536"/>
                      <a:pt x="2369221" y="3725195"/>
                    </a:cubicBezTo>
                    <a:cubicBezTo>
                      <a:pt x="2376217" y="3729858"/>
                      <a:pt x="2376217" y="3764842"/>
                      <a:pt x="2373886" y="3767174"/>
                    </a:cubicBezTo>
                    <a:cubicBezTo>
                      <a:pt x="2373886" y="3769509"/>
                      <a:pt x="2341233" y="3776504"/>
                      <a:pt x="2334237" y="3771840"/>
                    </a:cubicBezTo>
                    <a:close/>
                    <a:moveTo>
                      <a:pt x="2387879" y="3839477"/>
                    </a:moveTo>
                    <a:cubicBezTo>
                      <a:pt x="2350563" y="3858133"/>
                      <a:pt x="2338902" y="3804493"/>
                      <a:pt x="2355228" y="3785833"/>
                    </a:cubicBezTo>
                    <a:cubicBezTo>
                      <a:pt x="2380882" y="3757847"/>
                      <a:pt x="2432192" y="3816154"/>
                      <a:pt x="2387879" y="3839477"/>
                    </a:cubicBezTo>
                    <a:close/>
                    <a:moveTo>
                      <a:pt x="2679412" y="3044171"/>
                    </a:moveTo>
                    <a:cubicBezTo>
                      <a:pt x="2695738" y="3060499"/>
                      <a:pt x="2712064" y="3004524"/>
                      <a:pt x="2716729" y="2992863"/>
                    </a:cubicBezTo>
                    <a:cubicBezTo>
                      <a:pt x="2740052" y="2955547"/>
                      <a:pt x="2768039" y="2915897"/>
                      <a:pt x="2791362" y="2876249"/>
                    </a:cubicBezTo>
                    <a:cubicBezTo>
                      <a:pt x="2791362" y="2873918"/>
                      <a:pt x="2796025" y="2852927"/>
                      <a:pt x="2805355" y="2864588"/>
                    </a:cubicBezTo>
                    <a:cubicBezTo>
                      <a:pt x="2810020" y="2869251"/>
                      <a:pt x="2765706" y="2948549"/>
                      <a:pt x="2758710" y="2964877"/>
                    </a:cubicBezTo>
                    <a:cubicBezTo>
                      <a:pt x="2754045" y="2974203"/>
                      <a:pt x="2754045" y="2999861"/>
                      <a:pt x="2751713" y="3002192"/>
                    </a:cubicBezTo>
                    <a:cubicBezTo>
                      <a:pt x="2751713" y="3002192"/>
                      <a:pt x="2740052" y="3002192"/>
                      <a:pt x="2735387" y="3006856"/>
                    </a:cubicBezTo>
                    <a:cubicBezTo>
                      <a:pt x="2723726" y="3020849"/>
                      <a:pt x="2714396" y="3083822"/>
                      <a:pt x="2693407" y="3083822"/>
                    </a:cubicBezTo>
                    <a:cubicBezTo>
                      <a:pt x="2688742" y="3083822"/>
                      <a:pt x="2651426" y="3079155"/>
                      <a:pt x="2649093" y="3079155"/>
                    </a:cubicBezTo>
                    <a:cubicBezTo>
                      <a:pt x="2649093" y="3079155"/>
                      <a:pt x="2649093" y="3025515"/>
                      <a:pt x="2651426" y="3016185"/>
                    </a:cubicBezTo>
                    <a:cubicBezTo>
                      <a:pt x="2658423" y="2988199"/>
                      <a:pt x="2712064" y="2918231"/>
                      <a:pt x="2730722" y="2887911"/>
                    </a:cubicBezTo>
                    <a:cubicBezTo>
                      <a:pt x="2733055" y="2883247"/>
                      <a:pt x="2747048" y="2843597"/>
                      <a:pt x="2751713" y="2850595"/>
                    </a:cubicBezTo>
                    <a:cubicBezTo>
                      <a:pt x="2765706" y="2887911"/>
                      <a:pt x="2653758" y="3023183"/>
                      <a:pt x="2677080" y="3046506"/>
                    </a:cubicBezTo>
                    <a:close/>
                    <a:moveTo>
                      <a:pt x="2224620" y="3650561"/>
                    </a:moveTo>
                    <a:cubicBezTo>
                      <a:pt x="2217623" y="3624906"/>
                      <a:pt x="2222288" y="3608582"/>
                      <a:pt x="2238614" y="3636568"/>
                    </a:cubicBezTo>
                    <a:cubicBezTo>
                      <a:pt x="2264269" y="3680881"/>
                      <a:pt x="2282927" y="3750849"/>
                      <a:pt x="2306249" y="3799826"/>
                    </a:cubicBezTo>
                    <a:cubicBezTo>
                      <a:pt x="2331905" y="3853470"/>
                      <a:pt x="2376217" y="3923438"/>
                      <a:pt x="2394877" y="3974746"/>
                    </a:cubicBezTo>
                    <a:cubicBezTo>
                      <a:pt x="2394877" y="3979413"/>
                      <a:pt x="2401873" y="3995737"/>
                      <a:pt x="2397208" y="3998069"/>
                    </a:cubicBezTo>
                    <a:cubicBezTo>
                      <a:pt x="2397208" y="3998069"/>
                      <a:pt x="2380882" y="4000401"/>
                      <a:pt x="2380882" y="3993406"/>
                    </a:cubicBezTo>
                    <a:cubicBezTo>
                      <a:pt x="2355228" y="3946760"/>
                      <a:pt x="2331905" y="3897783"/>
                      <a:pt x="2308582" y="3848803"/>
                    </a:cubicBezTo>
                    <a:cubicBezTo>
                      <a:pt x="2278263" y="3788165"/>
                      <a:pt x="2245611" y="3718197"/>
                      <a:pt x="2224620" y="3650561"/>
                    </a:cubicBezTo>
                    <a:close/>
                    <a:moveTo>
                      <a:pt x="2196634" y="3571266"/>
                    </a:moveTo>
                    <a:cubicBezTo>
                      <a:pt x="2201297" y="3552607"/>
                      <a:pt x="2315579" y="3419669"/>
                      <a:pt x="2329572" y="3433662"/>
                    </a:cubicBezTo>
                    <a:cubicBezTo>
                      <a:pt x="2331905" y="3445323"/>
                      <a:pt x="2322576" y="3447655"/>
                      <a:pt x="2317911" y="3454653"/>
                    </a:cubicBezTo>
                    <a:cubicBezTo>
                      <a:pt x="2296921" y="3480307"/>
                      <a:pt x="2261937" y="3515291"/>
                      <a:pt x="2238614" y="3540945"/>
                    </a:cubicBezTo>
                    <a:cubicBezTo>
                      <a:pt x="2233950" y="3545609"/>
                      <a:pt x="2203630" y="3578261"/>
                      <a:pt x="2198966" y="3571266"/>
                    </a:cubicBezTo>
                    <a:close/>
                    <a:moveTo>
                      <a:pt x="2439189" y="4203310"/>
                    </a:moveTo>
                    <a:cubicBezTo>
                      <a:pt x="2418199" y="4205642"/>
                      <a:pt x="2401873" y="4193980"/>
                      <a:pt x="2387879" y="4184651"/>
                    </a:cubicBezTo>
                    <a:cubicBezTo>
                      <a:pt x="2385547" y="4184651"/>
                      <a:pt x="2366889" y="4177655"/>
                      <a:pt x="2376217" y="4170657"/>
                    </a:cubicBezTo>
                    <a:cubicBezTo>
                      <a:pt x="2378550" y="4168326"/>
                      <a:pt x="2443854" y="4191648"/>
                      <a:pt x="2439189" y="4205642"/>
                    </a:cubicBezTo>
                    <a:close/>
                    <a:moveTo>
                      <a:pt x="2014716" y="2659347"/>
                    </a:moveTo>
                    <a:cubicBezTo>
                      <a:pt x="2014716" y="2657016"/>
                      <a:pt x="2014716" y="2652352"/>
                      <a:pt x="2014716" y="2647686"/>
                    </a:cubicBezTo>
                    <a:cubicBezTo>
                      <a:pt x="2035707" y="2657016"/>
                      <a:pt x="2061361" y="2652352"/>
                      <a:pt x="2084684" y="2652352"/>
                    </a:cubicBezTo>
                    <a:lnTo>
                      <a:pt x="2033375" y="2640691"/>
                    </a:lnTo>
                    <a:cubicBezTo>
                      <a:pt x="2033375" y="2615037"/>
                      <a:pt x="2049700" y="2596377"/>
                      <a:pt x="2047368" y="2570723"/>
                    </a:cubicBezTo>
                    <a:cubicBezTo>
                      <a:pt x="2047368" y="2549732"/>
                      <a:pt x="2035707" y="2535739"/>
                      <a:pt x="2033375" y="2517080"/>
                    </a:cubicBezTo>
                    <a:cubicBezTo>
                      <a:pt x="2033375" y="2507750"/>
                      <a:pt x="2045037" y="2498423"/>
                      <a:pt x="2031042" y="2491425"/>
                    </a:cubicBezTo>
                    <a:cubicBezTo>
                      <a:pt x="2000723" y="2503087"/>
                      <a:pt x="1965739" y="2479764"/>
                      <a:pt x="1935420" y="2493757"/>
                    </a:cubicBezTo>
                    <a:cubicBezTo>
                      <a:pt x="1928423" y="2496089"/>
                      <a:pt x="1921425" y="2507750"/>
                      <a:pt x="1914429" y="2514748"/>
                    </a:cubicBezTo>
                    <a:cubicBezTo>
                      <a:pt x="1909764" y="2519411"/>
                      <a:pt x="1898103" y="2519411"/>
                      <a:pt x="1895771" y="2521746"/>
                    </a:cubicBezTo>
                    <a:cubicBezTo>
                      <a:pt x="1895771" y="2524078"/>
                      <a:pt x="1891106" y="2563725"/>
                      <a:pt x="1879445" y="2582384"/>
                    </a:cubicBezTo>
                    <a:cubicBezTo>
                      <a:pt x="1867783" y="2601041"/>
                      <a:pt x="1837464" y="2608039"/>
                      <a:pt x="1846794" y="2629030"/>
                    </a:cubicBezTo>
                    <a:lnTo>
                      <a:pt x="1872448" y="2624363"/>
                    </a:lnTo>
                    <a:cubicBezTo>
                      <a:pt x="1867783" y="2652352"/>
                      <a:pt x="1884110" y="2678007"/>
                      <a:pt x="1867783" y="2701329"/>
                    </a:cubicBezTo>
                    <a:cubicBezTo>
                      <a:pt x="1839796" y="2738645"/>
                      <a:pt x="1816473" y="2698998"/>
                      <a:pt x="1814142" y="2698998"/>
                    </a:cubicBezTo>
                    <a:cubicBezTo>
                      <a:pt x="1804812" y="2698998"/>
                      <a:pt x="1774493" y="2733982"/>
                      <a:pt x="1818806" y="2745643"/>
                    </a:cubicBezTo>
                    <a:cubicBezTo>
                      <a:pt x="1867783" y="2761968"/>
                      <a:pt x="1916762" y="2733982"/>
                      <a:pt x="1947081" y="2698998"/>
                    </a:cubicBezTo>
                    <a:cubicBezTo>
                      <a:pt x="1970404" y="2775961"/>
                      <a:pt x="1986730" y="2698998"/>
                      <a:pt x="2012384" y="2671009"/>
                    </a:cubicBezTo>
                    <a:cubicBezTo>
                      <a:pt x="2012384" y="2671009"/>
                      <a:pt x="2014716" y="2661682"/>
                      <a:pt x="2017049" y="2659347"/>
                    </a:cubicBezTo>
                    <a:close/>
                    <a:moveTo>
                      <a:pt x="1940084" y="2584716"/>
                    </a:moveTo>
                    <a:cubicBezTo>
                      <a:pt x="1942416" y="2584716"/>
                      <a:pt x="1963407" y="2629030"/>
                      <a:pt x="1956409" y="2636025"/>
                    </a:cubicBezTo>
                    <a:cubicBezTo>
                      <a:pt x="1923758" y="2640691"/>
                      <a:pt x="1914429" y="2568391"/>
                      <a:pt x="1940084" y="2584716"/>
                    </a:cubicBezTo>
                    <a:close/>
                    <a:moveTo>
                      <a:pt x="1963407" y="2657016"/>
                    </a:moveTo>
                    <a:cubicBezTo>
                      <a:pt x="1961074" y="2703661"/>
                      <a:pt x="1954078" y="2680338"/>
                      <a:pt x="1937751" y="2682670"/>
                    </a:cubicBezTo>
                    <a:cubicBezTo>
                      <a:pt x="1926090" y="2685005"/>
                      <a:pt x="1907432" y="2715322"/>
                      <a:pt x="1888774" y="2710659"/>
                    </a:cubicBezTo>
                    <a:cubicBezTo>
                      <a:pt x="1905100" y="2675675"/>
                      <a:pt x="1900436" y="2643023"/>
                      <a:pt x="1900436" y="2608039"/>
                    </a:cubicBezTo>
                    <a:cubicBezTo>
                      <a:pt x="1914429" y="2619700"/>
                      <a:pt x="1937751" y="2692000"/>
                      <a:pt x="1958742" y="2643023"/>
                    </a:cubicBezTo>
                    <a:cubicBezTo>
                      <a:pt x="1968071" y="2643023"/>
                      <a:pt x="1965739" y="2652352"/>
                      <a:pt x="1965739" y="2657016"/>
                    </a:cubicBezTo>
                    <a:close/>
                    <a:moveTo>
                      <a:pt x="1991393" y="2556730"/>
                    </a:moveTo>
                    <a:cubicBezTo>
                      <a:pt x="1989062" y="2528741"/>
                      <a:pt x="2019381" y="2538071"/>
                      <a:pt x="2024046" y="2554395"/>
                    </a:cubicBezTo>
                    <a:cubicBezTo>
                      <a:pt x="2031042" y="2575386"/>
                      <a:pt x="2014716" y="2603375"/>
                      <a:pt x="2019381" y="2624363"/>
                    </a:cubicBezTo>
                    <a:cubicBezTo>
                      <a:pt x="2005388" y="2640691"/>
                      <a:pt x="1991393" y="2563725"/>
                      <a:pt x="1991393" y="2556730"/>
                    </a:cubicBezTo>
                    <a:close/>
                    <a:moveTo>
                      <a:pt x="2397208" y="4261617"/>
                    </a:moveTo>
                    <a:cubicBezTo>
                      <a:pt x="2385547" y="4254619"/>
                      <a:pt x="2334237" y="4235962"/>
                      <a:pt x="2331905" y="4233628"/>
                    </a:cubicBezTo>
                    <a:cubicBezTo>
                      <a:pt x="2329572" y="4228964"/>
                      <a:pt x="2299253" y="4154333"/>
                      <a:pt x="2296921" y="4145003"/>
                    </a:cubicBezTo>
                    <a:cubicBezTo>
                      <a:pt x="2292256" y="4124012"/>
                      <a:pt x="2327240" y="4149667"/>
                      <a:pt x="2327240" y="4147335"/>
                    </a:cubicBezTo>
                    <a:cubicBezTo>
                      <a:pt x="2334237" y="4147335"/>
                      <a:pt x="2334237" y="4128676"/>
                      <a:pt x="2338902" y="4131010"/>
                    </a:cubicBezTo>
                    <a:cubicBezTo>
                      <a:pt x="2355228" y="4135673"/>
                      <a:pt x="2383215" y="4163660"/>
                      <a:pt x="2401873" y="4170657"/>
                    </a:cubicBezTo>
                    <a:cubicBezTo>
                      <a:pt x="2406538" y="4170657"/>
                      <a:pt x="2406538" y="4163660"/>
                      <a:pt x="2404205" y="4161328"/>
                    </a:cubicBezTo>
                    <a:cubicBezTo>
                      <a:pt x="2404205" y="4158996"/>
                      <a:pt x="2359893" y="4121680"/>
                      <a:pt x="2352895" y="4114683"/>
                    </a:cubicBezTo>
                    <a:cubicBezTo>
                      <a:pt x="2317911" y="4086696"/>
                      <a:pt x="2273598" y="4063374"/>
                      <a:pt x="2240946" y="4037719"/>
                    </a:cubicBezTo>
                    <a:cubicBezTo>
                      <a:pt x="2149989" y="3960753"/>
                      <a:pt x="2108007" y="3760179"/>
                      <a:pt x="2061361" y="3648229"/>
                    </a:cubicBezTo>
                    <a:cubicBezTo>
                      <a:pt x="2054365" y="3629573"/>
                      <a:pt x="2038039" y="3610913"/>
                      <a:pt x="2031042" y="3596920"/>
                    </a:cubicBezTo>
                    <a:cubicBezTo>
                      <a:pt x="2024046" y="3580593"/>
                      <a:pt x="2045037" y="3594589"/>
                      <a:pt x="2045037" y="3594589"/>
                    </a:cubicBezTo>
                    <a:lnTo>
                      <a:pt x="2142991" y="3594589"/>
                    </a:lnTo>
                    <a:cubicBezTo>
                      <a:pt x="2205962" y="3715865"/>
                      <a:pt x="2243279" y="3848803"/>
                      <a:pt x="2306249" y="3972415"/>
                    </a:cubicBezTo>
                    <a:cubicBezTo>
                      <a:pt x="2315579" y="3988740"/>
                      <a:pt x="2371554" y="4096026"/>
                      <a:pt x="2376217" y="4100689"/>
                    </a:cubicBezTo>
                    <a:cubicBezTo>
                      <a:pt x="2380882" y="4103021"/>
                      <a:pt x="2392544" y="4100689"/>
                      <a:pt x="2394877" y="4096026"/>
                    </a:cubicBezTo>
                    <a:lnTo>
                      <a:pt x="2161650" y="3568931"/>
                    </a:lnTo>
                    <a:cubicBezTo>
                      <a:pt x="2096345" y="3557270"/>
                      <a:pt x="2021714" y="3596920"/>
                      <a:pt x="1982065" y="3526952"/>
                    </a:cubicBezTo>
                    <a:cubicBezTo>
                      <a:pt x="1933087" y="3442991"/>
                      <a:pt x="2056698" y="3345034"/>
                      <a:pt x="2108007" y="3291394"/>
                    </a:cubicBezTo>
                    <a:cubicBezTo>
                      <a:pt x="2119668" y="3291394"/>
                      <a:pt x="2115005" y="3293726"/>
                      <a:pt x="2117336" y="3298389"/>
                    </a:cubicBezTo>
                    <a:cubicBezTo>
                      <a:pt x="2122001" y="3307719"/>
                      <a:pt x="2140659" y="3347366"/>
                      <a:pt x="2138327" y="3349701"/>
                    </a:cubicBezTo>
                    <a:cubicBezTo>
                      <a:pt x="2135994" y="3361362"/>
                      <a:pt x="2080021" y="3403341"/>
                      <a:pt x="2068359" y="3417334"/>
                    </a:cubicBezTo>
                    <a:cubicBezTo>
                      <a:pt x="2040372" y="3447655"/>
                      <a:pt x="2007719" y="3494300"/>
                      <a:pt x="2012384" y="3536282"/>
                    </a:cubicBezTo>
                    <a:lnTo>
                      <a:pt x="2047368" y="3531616"/>
                    </a:lnTo>
                    <a:cubicBezTo>
                      <a:pt x="2019381" y="3480307"/>
                      <a:pt x="2061361" y="3491968"/>
                      <a:pt x="2096345" y="3475641"/>
                    </a:cubicBezTo>
                    <a:cubicBezTo>
                      <a:pt x="2108007" y="3468646"/>
                      <a:pt x="2154652" y="3433662"/>
                      <a:pt x="2159317" y="3433662"/>
                    </a:cubicBezTo>
                    <a:cubicBezTo>
                      <a:pt x="2163982" y="3433662"/>
                      <a:pt x="2170978" y="3440657"/>
                      <a:pt x="2161650" y="3447655"/>
                    </a:cubicBezTo>
                    <a:cubicBezTo>
                      <a:pt x="2135994" y="3470977"/>
                      <a:pt x="2094014" y="3491968"/>
                      <a:pt x="2063694" y="3510625"/>
                    </a:cubicBezTo>
                    <a:cubicBezTo>
                      <a:pt x="2061361" y="3510625"/>
                      <a:pt x="2042703" y="3515291"/>
                      <a:pt x="2052033" y="3524621"/>
                    </a:cubicBezTo>
                    <a:cubicBezTo>
                      <a:pt x="2056698" y="3529284"/>
                      <a:pt x="2154652" y="3489637"/>
                      <a:pt x="2163982" y="3482639"/>
                    </a:cubicBezTo>
                    <a:cubicBezTo>
                      <a:pt x="2187304" y="3466314"/>
                      <a:pt x="2187304" y="3445323"/>
                      <a:pt x="2208295" y="3428995"/>
                    </a:cubicBezTo>
                    <a:cubicBezTo>
                      <a:pt x="2240946" y="3403341"/>
                      <a:pt x="2296921" y="3398678"/>
                      <a:pt x="2322576" y="3366025"/>
                    </a:cubicBezTo>
                    <a:cubicBezTo>
                      <a:pt x="2331905" y="3354364"/>
                      <a:pt x="2334237" y="3349701"/>
                      <a:pt x="2317911" y="3352032"/>
                    </a:cubicBezTo>
                    <a:cubicBezTo>
                      <a:pt x="2303918" y="3359027"/>
                      <a:pt x="2264269" y="3382350"/>
                      <a:pt x="2252607" y="3387016"/>
                    </a:cubicBezTo>
                    <a:cubicBezTo>
                      <a:pt x="2245611" y="3389348"/>
                      <a:pt x="2243279" y="3387016"/>
                      <a:pt x="2243279" y="3377687"/>
                    </a:cubicBezTo>
                    <a:cubicBezTo>
                      <a:pt x="2289925" y="3312382"/>
                      <a:pt x="2336570" y="3247080"/>
                      <a:pt x="2387879" y="3181776"/>
                    </a:cubicBezTo>
                    <a:cubicBezTo>
                      <a:pt x="2408870" y="3156121"/>
                      <a:pt x="2448518" y="3121137"/>
                      <a:pt x="2462512" y="3097815"/>
                    </a:cubicBezTo>
                    <a:cubicBezTo>
                      <a:pt x="2488167" y="3058167"/>
                      <a:pt x="2462512" y="3048838"/>
                      <a:pt x="2457847" y="3013854"/>
                    </a:cubicBezTo>
                    <a:cubicBezTo>
                      <a:pt x="2441522" y="2894909"/>
                      <a:pt x="2530148" y="2775961"/>
                      <a:pt x="2555802" y="2661682"/>
                    </a:cubicBezTo>
                    <a:cubicBezTo>
                      <a:pt x="2600116" y="2685005"/>
                      <a:pt x="2656089" y="2694331"/>
                      <a:pt x="2700403" y="2719989"/>
                    </a:cubicBezTo>
                    <a:cubicBezTo>
                      <a:pt x="2765706" y="2740977"/>
                      <a:pt x="2819348" y="2789957"/>
                      <a:pt x="2884653" y="2806281"/>
                    </a:cubicBezTo>
                    <a:cubicBezTo>
                      <a:pt x="2884653" y="2792288"/>
                      <a:pt x="2870658" y="2787622"/>
                      <a:pt x="2861330" y="2780627"/>
                    </a:cubicBezTo>
                    <a:cubicBezTo>
                      <a:pt x="2789029" y="2733982"/>
                      <a:pt x="2670084" y="2682670"/>
                      <a:pt x="2590786" y="2650021"/>
                    </a:cubicBezTo>
                    <a:cubicBezTo>
                      <a:pt x="2581458" y="2647686"/>
                      <a:pt x="2565132" y="2645354"/>
                      <a:pt x="2562799" y="2645354"/>
                    </a:cubicBezTo>
                    <a:cubicBezTo>
                      <a:pt x="2555802" y="2638359"/>
                      <a:pt x="2579125" y="2596377"/>
                      <a:pt x="2539476" y="2612702"/>
                    </a:cubicBezTo>
                    <a:cubicBezTo>
                      <a:pt x="2532480" y="2617368"/>
                      <a:pt x="2539476" y="2633693"/>
                      <a:pt x="2539476" y="2645354"/>
                    </a:cubicBezTo>
                    <a:cubicBezTo>
                      <a:pt x="2534813" y="2664014"/>
                      <a:pt x="2516153" y="2692000"/>
                      <a:pt x="2509157" y="2712991"/>
                    </a:cubicBezTo>
                    <a:cubicBezTo>
                      <a:pt x="2467176" y="2831936"/>
                      <a:pt x="2408870" y="2953215"/>
                      <a:pt x="2425196" y="3081490"/>
                    </a:cubicBezTo>
                    <a:cubicBezTo>
                      <a:pt x="2366889" y="3142128"/>
                      <a:pt x="2315579" y="3258742"/>
                      <a:pt x="2257272" y="3317048"/>
                    </a:cubicBezTo>
                    <a:cubicBezTo>
                      <a:pt x="2252607" y="3321712"/>
                      <a:pt x="2252607" y="3326378"/>
                      <a:pt x="2243279" y="3324043"/>
                    </a:cubicBezTo>
                    <a:cubicBezTo>
                      <a:pt x="2229285" y="3258742"/>
                      <a:pt x="2173311" y="3214428"/>
                      <a:pt x="2140659" y="3158453"/>
                    </a:cubicBezTo>
                    <a:cubicBezTo>
                      <a:pt x="2133662" y="3146792"/>
                      <a:pt x="2103343" y="3062831"/>
                      <a:pt x="2087017" y="3076824"/>
                    </a:cubicBezTo>
                    <a:cubicBezTo>
                      <a:pt x="2091682" y="3097815"/>
                      <a:pt x="2101010" y="3121137"/>
                      <a:pt x="2103343" y="3144460"/>
                    </a:cubicBezTo>
                    <a:cubicBezTo>
                      <a:pt x="2103343" y="3151458"/>
                      <a:pt x="2108007" y="3165451"/>
                      <a:pt x="2098678" y="3163119"/>
                    </a:cubicBezTo>
                    <a:cubicBezTo>
                      <a:pt x="2087017" y="3128135"/>
                      <a:pt x="2080021" y="3088485"/>
                      <a:pt x="2066026" y="3053501"/>
                    </a:cubicBezTo>
                    <a:cubicBezTo>
                      <a:pt x="2059030" y="3037176"/>
                      <a:pt x="2047368" y="3027847"/>
                      <a:pt x="2042703" y="3013854"/>
                    </a:cubicBezTo>
                    <a:cubicBezTo>
                      <a:pt x="2026377" y="2976538"/>
                      <a:pt x="2000723" y="2838934"/>
                      <a:pt x="2000723" y="2796952"/>
                    </a:cubicBezTo>
                    <a:cubicBezTo>
                      <a:pt x="2000723" y="2759636"/>
                      <a:pt x="2024046" y="2705993"/>
                      <a:pt x="2035707" y="2671009"/>
                    </a:cubicBezTo>
                    <a:cubicBezTo>
                      <a:pt x="2035707" y="2661682"/>
                      <a:pt x="2026377" y="2654684"/>
                      <a:pt x="2019381" y="2657016"/>
                    </a:cubicBezTo>
                    <a:cubicBezTo>
                      <a:pt x="2019381" y="2661682"/>
                      <a:pt x="2014716" y="2666345"/>
                      <a:pt x="2014716" y="2668677"/>
                    </a:cubicBezTo>
                    <a:cubicBezTo>
                      <a:pt x="1977400" y="2778295"/>
                      <a:pt x="1979732" y="2850595"/>
                      <a:pt x="2000723" y="2962542"/>
                    </a:cubicBezTo>
                    <a:cubicBezTo>
                      <a:pt x="2005388" y="2985865"/>
                      <a:pt x="2021714" y="3013854"/>
                      <a:pt x="2021714" y="3034845"/>
                    </a:cubicBezTo>
                    <a:cubicBezTo>
                      <a:pt x="2021714" y="3055833"/>
                      <a:pt x="2007719" y="3109476"/>
                      <a:pt x="2000723" y="3135130"/>
                    </a:cubicBezTo>
                    <a:cubicBezTo>
                      <a:pt x="1951746" y="3359027"/>
                      <a:pt x="1872448" y="3550275"/>
                      <a:pt x="1767496" y="3753181"/>
                    </a:cubicBezTo>
                    <a:cubicBezTo>
                      <a:pt x="1767496" y="3757847"/>
                      <a:pt x="1765164" y="3771840"/>
                      <a:pt x="1755835" y="3762511"/>
                    </a:cubicBezTo>
                    <a:cubicBezTo>
                      <a:pt x="1753503" y="3757847"/>
                      <a:pt x="1744173" y="3678550"/>
                      <a:pt x="1741842" y="3664557"/>
                    </a:cubicBezTo>
                    <a:cubicBezTo>
                      <a:pt x="1716186" y="3515291"/>
                      <a:pt x="1676537" y="3370689"/>
                      <a:pt x="1683535" y="3216760"/>
                    </a:cubicBezTo>
                    <a:cubicBezTo>
                      <a:pt x="1699860" y="3188774"/>
                      <a:pt x="1793151" y="2995194"/>
                      <a:pt x="1807145" y="2990531"/>
                    </a:cubicBezTo>
                    <a:cubicBezTo>
                      <a:pt x="1818806" y="2983533"/>
                      <a:pt x="1874780" y="3051169"/>
                      <a:pt x="1898103" y="3053501"/>
                    </a:cubicBezTo>
                    <a:cubicBezTo>
                      <a:pt x="1916762" y="3055833"/>
                      <a:pt x="1947081" y="2969540"/>
                      <a:pt x="1951746" y="2950881"/>
                    </a:cubicBezTo>
                    <a:cubicBezTo>
                      <a:pt x="1958742" y="2925226"/>
                      <a:pt x="1968071" y="2897240"/>
                      <a:pt x="1968071" y="2871586"/>
                    </a:cubicBezTo>
                    <a:cubicBezTo>
                      <a:pt x="1954078" y="2866920"/>
                      <a:pt x="1951746" y="2885579"/>
                      <a:pt x="1949413" y="2894909"/>
                    </a:cubicBezTo>
                    <a:cubicBezTo>
                      <a:pt x="1930755" y="2934556"/>
                      <a:pt x="1912097" y="2983533"/>
                      <a:pt x="1905100" y="3027847"/>
                    </a:cubicBezTo>
                    <a:cubicBezTo>
                      <a:pt x="1863119" y="3016185"/>
                      <a:pt x="1919094" y="2936888"/>
                      <a:pt x="1930755" y="2906570"/>
                    </a:cubicBezTo>
                    <a:cubicBezTo>
                      <a:pt x="1944748" y="2871586"/>
                      <a:pt x="1958742" y="2834267"/>
                      <a:pt x="1968071" y="2796952"/>
                    </a:cubicBezTo>
                    <a:cubicBezTo>
                      <a:pt x="1958742" y="2796952"/>
                      <a:pt x="1956409" y="2808613"/>
                      <a:pt x="1954078" y="2813279"/>
                    </a:cubicBezTo>
                    <a:cubicBezTo>
                      <a:pt x="1928423" y="2862256"/>
                      <a:pt x="1907432" y="2918231"/>
                      <a:pt x="1884110" y="2969540"/>
                    </a:cubicBezTo>
                    <a:lnTo>
                      <a:pt x="1650883" y="2808613"/>
                    </a:lnTo>
                    <a:cubicBezTo>
                      <a:pt x="1643886" y="2796952"/>
                      <a:pt x="1685867" y="2771297"/>
                      <a:pt x="1695196" y="2761968"/>
                    </a:cubicBezTo>
                    <a:cubicBezTo>
                      <a:pt x="1713854" y="2745643"/>
                      <a:pt x="1779158" y="2680338"/>
                      <a:pt x="1786154" y="2664014"/>
                    </a:cubicBezTo>
                    <a:cubicBezTo>
                      <a:pt x="1795484" y="2645354"/>
                      <a:pt x="1779158" y="2626698"/>
                      <a:pt x="1786154" y="2603375"/>
                    </a:cubicBezTo>
                    <a:cubicBezTo>
                      <a:pt x="1790819" y="2591714"/>
                      <a:pt x="1800148" y="2591714"/>
                      <a:pt x="1802480" y="2587048"/>
                    </a:cubicBezTo>
                    <a:cubicBezTo>
                      <a:pt x="1832799" y="2535739"/>
                      <a:pt x="1821138" y="2486762"/>
                      <a:pt x="1832799" y="2433119"/>
                    </a:cubicBezTo>
                    <a:cubicBezTo>
                      <a:pt x="1837464" y="2412128"/>
                      <a:pt x="1858455" y="2407464"/>
                      <a:pt x="1860787" y="2388805"/>
                    </a:cubicBezTo>
                    <a:cubicBezTo>
                      <a:pt x="1839796" y="2384141"/>
                      <a:pt x="1835132" y="2414459"/>
                      <a:pt x="1818806" y="2416794"/>
                    </a:cubicBezTo>
                    <a:cubicBezTo>
                      <a:pt x="1802480" y="2419126"/>
                      <a:pt x="1746505" y="2412128"/>
                      <a:pt x="1727847" y="2409796"/>
                    </a:cubicBezTo>
                    <a:cubicBezTo>
                      <a:pt x="1655548" y="2398135"/>
                      <a:pt x="1583247" y="2370148"/>
                      <a:pt x="1522608" y="2325835"/>
                    </a:cubicBezTo>
                    <a:cubicBezTo>
                      <a:pt x="1506282" y="2314173"/>
                      <a:pt x="1485292" y="2283853"/>
                      <a:pt x="1466633" y="2276858"/>
                    </a:cubicBezTo>
                    <a:cubicBezTo>
                      <a:pt x="1443310" y="2267528"/>
                      <a:pt x="1471298" y="2309507"/>
                      <a:pt x="1475963" y="2314173"/>
                    </a:cubicBezTo>
                    <a:cubicBezTo>
                      <a:pt x="1524940" y="2377144"/>
                      <a:pt x="1646218" y="2433119"/>
                      <a:pt x="1725516" y="2433119"/>
                    </a:cubicBezTo>
                    <a:lnTo>
                      <a:pt x="1814142" y="2433119"/>
                    </a:lnTo>
                    <a:cubicBezTo>
                      <a:pt x="1790819" y="2493757"/>
                      <a:pt x="1790819" y="2570723"/>
                      <a:pt x="1767496" y="2629030"/>
                    </a:cubicBezTo>
                    <a:cubicBezTo>
                      <a:pt x="1753503" y="2659347"/>
                      <a:pt x="1650883" y="2773629"/>
                      <a:pt x="1620564" y="2787622"/>
                    </a:cubicBezTo>
                    <a:cubicBezTo>
                      <a:pt x="1608902" y="2794620"/>
                      <a:pt x="1590244" y="2796952"/>
                      <a:pt x="1576250" y="2794620"/>
                    </a:cubicBezTo>
                    <a:cubicBezTo>
                      <a:pt x="1569253" y="2794620"/>
                      <a:pt x="1503950" y="2738645"/>
                      <a:pt x="1492289" y="2729315"/>
                    </a:cubicBezTo>
                    <a:cubicBezTo>
                      <a:pt x="1429317" y="2673343"/>
                      <a:pt x="1308039" y="2540402"/>
                      <a:pt x="1282385" y="2461105"/>
                    </a:cubicBezTo>
                    <a:cubicBezTo>
                      <a:pt x="1259062" y="2388805"/>
                      <a:pt x="1256729" y="2297846"/>
                      <a:pt x="1242736" y="2225546"/>
                    </a:cubicBezTo>
                    <a:cubicBezTo>
                      <a:pt x="1235740" y="2185899"/>
                      <a:pt x="1219413" y="2146249"/>
                      <a:pt x="1212417" y="2106601"/>
                    </a:cubicBezTo>
                    <a:cubicBezTo>
                      <a:pt x="1198422" y="2034301"/>
                      <a:pt x="1191426" y="1959667"/>
                      <a:pt x="1175100" y="1887367"/>
                    </a:cubicBezTo>
                    <a:cubicBezTo>
                      <a:pt x="1147114" y="1889699"/>
                      <a:pt x="1130788" y="1906027"/>
                      <a:pt x="1100468" y="1896697"/>
                    </a:cubicBezTo>
                    <a:cubicBezTo>
                      <a:pt x="1093470" y="1896697"/>
                      <a:pt x="1021171" y="1845388"/>
                      <a:pt x="1009509" y="1838390"/>
                    </a:cubicBezTo>
                    <a:cubicBezTo>
                      <a:pt x="930212" y="1780084"/>
                      <a:pt x="853247" y="1672800"/>
                      <a:pt x="843919" y="1574843"/>
                    </a:cubicBezTo>
                    <a:cubicBezTo>
                      <a:pt x="832258" y="1448903"/>
                      <a:pt x="909222" y="1453566"/>
                      <a:pt x="1002513" y="1490882"/>
                    </a:cubicBezTo>
                    <a:cubicBezTo>
                      <a:pt x="1042162" y="1507210"/>
                      <a:pt x="1102800" y="1530532"/>
                      <a:pt x="1135452" y="1553855"/>
                    </a:cubicBezTo>
                    <a:cubicBezTo>
                      <a:pt x="1151777" y="1565516"/>
                      <a:pt x="1205420" y="1626155"/>
                      <a:pt x="1226410" y="1595834"/>
                    </a:cubicBezTo>
                    <a:cubicBezTo>
                      <a:pt x="1240404" y="1574843"/>
                      <a:pt x="1191426" y="1420914"/>
                      <a:pt x="1189094" y="1378935"/>
                    </a:cubicBezTo>
                    <a:cubicBezTo>
                      <a:pt x="1182098" y="1278646"/>
                      <a:pt x="1210084" y="1208678"/>
                      <a:pt x="1268390" y="1129381"/>
                    </a:cubicBezTo>
                    <a:cubicBezTo>
                      <a:pt x="1235740" y="1134047"/>
                      <a:pt x="1221745" y="1120051"/>
                      <a:pt x="1252066" y="1101395"/>
                    </a:cubicBezTo>
                    <a:cubicBezTo>
                      <a:pt x="1207752" y="1108390"/>
                      <a:pt x="1231075" y="1068742"/>
                      <a:pt x="1228743" y="1066411"/>
                    </a:cubicBezTo>
                    <a:cubicBezTo>
                      <a:pt x="1228743" y="1066411"/>
                      <a:pt x="1200756" y="1073406"/>
                      <a:pt x="1212417" y="1050083"/>
                    </a:cubicBezTo>
                    <a:cubicBezTo>
                      <a:pt x="1212417" y="1050083"/>
                      <a:pt x="1226410" y="1050083"/>
                      <a:pt x="1221745" y="1038422"/>
                    </a:cubicBezTo>
                    <a:cubicBezTo>
                      <a:pt x="1214749" y="1031427"/>
                      <a:pt x="1189094" y="1047751"/>
                      <a:pt x="1198422" y="1019765"/>
                    </a:cubicBezTo>
                    <a:cubicBezTo>
                      <a:pt x="1200756" y="1012767"/>
                      <a:pt x="1219413" y="1012767"/>
                      <a:pt x="1214749" y="998774"/>
                    </a:cubicBezTo>
                    <a:cubicBezTo>
                      <a:pt x="1133119" y="1001106"/>
                      <a:pt x="1200756" y="924143"/>
                      <a:pt x="1219413" y="891491"/>
                    </a:cubicBezTo>
                    <a:cubicBezTo>
                      <a:pt x="1224078" y="882161"/>
                      <a:pt x="1238071" y="842513"/>
                      <a:pt x="1245068" y="837847"/>
                    </a:cubicBezTo>
                    <a:cubicBezTo>
                      <a:pt x="1247401" y="837847"/>
                      <a:pt x="1296378" y="842513"/>
                      <a:pt x="1308039" y="837847"/>
                    </a:cubicBezTo>
                    <a:cubicBezTo>
                      <a:pt x="1282385" y="753886"/>
                      <a:pt x="1371011" y="830852"/>
                      <a:pt x="1382672" y="821522"/>
                    </a:cubicBezTo>
                    <a:lnTo>
                      <a:pt x="1378007" y="781872"/>
                    </a:lnTo>
                    <a:cubicBezTo>
                      <a:pt x="1398998" y="772545"/>
                      <a:pt x="1450308" y="805195"/>
                      <a:pt x="1461970" y="805195"/>
                    </a:cubicBezTo>
                    <a:cubicBezTo>
                      <a:pt x="1482959" y="802863"/>
                      <a:pt x="1438647" y="756218"/>
                      <a:pt x="1461970" y="753886"/>
                    </a:cubicBezTo>
                    <a:cubicBezTo>
                      <a:pt x="1478294" y="753886"/>
                      <a:pt x="1522608" y="777209"/>
                      <a:pt x="1545931" y="770211"/>
                    </a:cubicBezTo>
                    <a:lnTo>
                      <a:pt x="1459637" y="735227"/>
                    </a:lnTo>
                    <a:cubicBezTo>
                      <a:pt x="1473631" y="730564"/>
                      <a:pt x="1492289" y="742225"/>
                      <a:pt x="1501617" y="742225"/>
                    </a:cubicBezTo>
                    <a:cubicBezTo>
                      <a:pt x="1506282" y="742225"/>
                      <a:pt x="1503950" y="730564"/>
                      <a:pt x="1508615" y="730564"/>
                    </a:cubicBezTo>
                    <a:cubicBezTo>
                      <a:pt x="1529605" y="725900"/>
                      <a:pt x="1571585" y="744557"/>
                      <a:pt x="1594908" y="746888"/>
                    </a:cubicBezTo>
                    <a:cubicBezTo>
                      <a:pt x="1629892" y="751554"/>
                      <a:pt x="1669541" y="746888"/>
                      <a:pt x="1702193" y="753886"/>
                    </a:cubicBezTo>
                    <a:cubicBezTo>
                      <a:pt x="1776826" y="763216"/>
                      <a:pt x="1853790" y="788870"/>
                      <a:pt x="1928423" y="779541"/>
                    </a:cubicBezTo>
                    <a:cubicBezTo>
                      <a:pt x="1963407" y="858838"/>
                      <a:pt x="2012384" y="931138"/>
                      <a:pt x="2063694" y="1001106"/>
                    </a:cubicBezTo>
                    <a:cubicBezTo>
                      <a:pt x="2077687" y="1019765"/>
                      <a:pt x="2103343" y="1033758"/>
                      <a:pt x="2105675" y="1059413"/>
                    </a:cubicBezTo>
                    <a:cubicBezTo>
                      <a:pt x="2098678" y="1066411"/>
                      <a:pt x="1956409" y="1052418"/>
                      <a:pt x="1942416" y="1082735"/>
                    </a:cubicBezTo>
                    <a:lnTo>
                      <a:pt x="1933087" y="1068742"/>
                    </a:lnTo>
                    <a:cubicBezTo>
                      <a:pt x="1916762" y="1082735"/>
                      <a:pt x="1919094" y="1106058"/>
                      <a:pt x="1912097" y="1122386"/>
                    </a:cubicBezTo>
                    <a:cubicBezTo>
                      <a:pt x="1907432" y="1134047"/>
                      <a:pt x="1881778" y="1141042"/>
                      <a:pt x="1909764" y="1148040"/>
                    </a:cubicBezTo>
                    <a:cubicBezTo>
                      <a:pt x="1884110" y="1166696"/>
                      <a:pt x="1870116" y="1250660"/>
                      <a:pt x="1884110" y="1271648"/>
                    </a:cubicBezTo>
                    <a:cubicBezTo>
                      <a:pt x="1888774" y="1276315"/>
                      <a:pt x="1891106" y="1278646"/>
                      <a:pt x="1898103" y="1276315"/>
                    </a:cubicBezTo>
                    <a:cubicBezTo>
                      <a:pt x="1891106" y="1229669"/>
                      <a:pt x="1909764" y="1190019"/>
                      <a:pt x="1916762" y="1143374"/>
                    </a:cubicBezTo>
                    <a:cubicBezTo>
                      <a:pt x="1986730" y="1143374"/>
                      <a:pt x="2059030" y="1129381"/>
                      <a:pt x="2128998" y="1115388"/>
                    </a:cubicBezTo>
                    <a:lnTo>
                      <a:pt x="2135994" y="1213342"/>
                    </a:lnTo>
                    <a:cubicBezTo>
                      <a:pt x="2140659" y="1215676"/>
                      <a:pt x="2147655" y="1199349"/>
                      <a:pt x="2147655" y="1199349"/>
                    </a:cubicBezTo>
                    <a:lnTo>
                      <a:pt x="2147655" y="1089733"/>
                    </a:lnTo>
                    <a:cubicBezTo>
                      <a:pt x="2147655" y="1061744"/>
                      <a:pt x="2105675" y="1022097"/>
                      <a:pt x="2089349" y="1001106"/>
                    </a:cubicBezTo>
                    <a:cubicBezTo>
                      <a:pt x="2115005" y="996443"/>
                      <a:pt x="2159317" y="1068742"/>
                      <a:pt x="2159317" y="1085067"/>
                    </a:cubicBezTo>
                    <a:lnTo>
                      <a:pt x="2159317" y="1185356"/>
                    </a:lnTo>
                    <a:cubicBezTo>
                      <a:pt x="2194301" y="1192354"/>
                      <a:pt x="2205962" y="1148040"/>
                      <a:pt x="2212959" y="1120051"/>
                    </a:cubicBezTo>
                    <a:cubicBezTo>
                      <a:pt x="2236281" y="1031427"/>
                      <a:pt x="2217623" y="928806"/>
                      <a:pt x="2187304" y="844845"/>
                    </a:cubicBezTo>
                    <a:cubicBezTo>
                      <a:pt x="2208295" y="854175"/>
                      <a:pt x="2315579" y="802863"/>
                      <a:pt x="2296921" y="781872"/>
                    </a:cubicBezTo>
                    <a:cubicBezTo>
                      <a:pt x="2292256" y="777209"/>
                      <a:pt x="2219957" y="816856"/>
                      <a:pt x="2201297" y="821522"/>
                    </a:cubicBezTo>
                    <a:cubicBezTo>
                      <a:pt x="2147655" y="830852"/>
                      <a:pt x="2070691" y="821522"/>
                      <a:pt x="2033375" y="777209"/>
                    </a:cubicBezTo>
                    <a:cubicBezTo>
                      <a:pt x="2098678" y="786538"/>
                      <a:pt x="2226953" y="805195"/>
                      <a:pt x="2285260" y="772545"/>
                    </a:cubicBezTo>
                    <a:cubicBezTo>
                      <a:pt x="2292256" y="767879"/>
                      <a:pt x="2294588" y="772545"/>
                      <a:pt x="2292256" y="760884"/>
                    </a:cubicBezTo>
                    <a:lnTo>
                      <a:pt x="2108007" y="765548"/>
                    </a:lnTo>
                    <a:cubicBezTo>
                      <a:pt x="2117336" y="749223"/>
                      <a:pt x="2135994" y="751554"/>
                      <a:pt x="2149989" y="742225"/>
                    </a:cubicBezTo>
                    <a:cubicBezTo>
                      <a:pt x="2191969" y="714239"/>
                      <a:pt x="2161650" y="683918"/>
                      <a:pt x="2170978" y="653598"/>
                    </a:cubicBezTo>
                    <a:cubicBezTo>
                      <a:pt x="2177975" y="630275"/>
                      <a:pt x="2233950" y="585964"/>
                      <a:pt x="2201297" y="550980"/>
                    </a:cubicBezTo>
                    <a:cubicBezTo>
                      <a:pt x="2189636" y="548646"/>
                      <a:pt x="2161650" y="597625"/>
                      <a:pt x="2149989" y="609287"/>
                    </a:cubicBezTo>
                    <a:cubicBezTo>
                      <a:pt x="2115005" y="644271"/>
                      <a:pt x="2054365" y="697911"/>
                      <a:pt x="2010053" y="711904"/>
                    </a:cubicBezTo>
                    <a:cubicBezTo>
                      <a:pt x="1989062" y="718902"/>
                      <a:pt x="1942416" y="742225"/>
                      <a:pt x="1935420" y="707241"/>
                    </a:cubicBezTo>
                    <a:cubicBezTo>
                      <a:pt x="1951746" y="707241"/>
                      <a:pt x="1972735" y="700243"/>
                      <a:pt x="1986730" y="695580"/>
                    </a:cubicBezTo>
                    <a:cubicBezTo>
                      <a:pt x="1998391" y="690916"/>
                      <a:pt x="2073023" y="667593"/>
                      <a:pt x="2073023" y="662927"/>
                    </a:cubicBezTo>
                    <a:cubicBezTo>
                      <a:pt x="2075356" y="648934"/>
                      <a:pt x="2035707" y="637273"/>
                      <a:pt x="2038039" y="623280"/>
                    </a:cubicBezTo>
                    <a:cubicBezTo>
                      <a:pt x="2038039" y="620948"/>
                      <a:pt x="2082352" y="599957"/>
                      <a:pt x="2096345" y="588296"/>
                    </a:cubicBezTo>
                    <a:cubicBezTo>
                      <a:pt x="2154652" y="534653"/>
                      <a:pt x="2201297" y="397048"/>
                      <a:pt x="2152320" y="327080"/>
                    </a:cubicBezTo>
                    <a:cubicBezTo>
                      <a:pt x="2091682" y="240787"/>
                      <a:pt x="1893439" y="336410"/>
                      <a:pt x="1823471" y="378392"/>
                    </a:cubicBezTo>
                    <a:cubicBezTo>
                      <a:pt x="1755835" y="420371"/>
                      <a:pt x="1643886" y="527657"/>
                      <a:pt x="1566922" y="534653"/>
                    </a:cubicBezTo>
                    <a:cubicBezTo>
                      <a:pt x="1555260" y="550980"/>
                      <a:pt x="1562257" y="543982"/>
                      <a:pt x="1576250" y="546314"/>
                    </a:cubicBezTo>
                    <a:cubicBezTo>
                      <a:pt x="1618231" y="553312"/>
                      <a:pt x="1648551" y="553312"/>
                      <a:pt x="1688199" y="543982"/>
                    </a:cubicBezTo>
                    <a:cubicBezTo>
                      <a:pt x="1695196" y="543982"/>
                      <a:pt x="1741842" y="529989"/>
                      <a:pt x="1734844" y="522991"/>
                    </a:cubicBezTo>
                    <a:lnTo>
                      <a:pt x="1699860" y="527657"/>
                    </a:lnTo>
                    <a:cubicBezTo>
                      <a:pt x="1692863" y="522991"/>
                      <a:pt x="1772161" y="495005"/>
                      <a:pt x="1779158" y="490339"/>
                    </a:cubicBezTo>
                    <a:cubicBezTo>
                      <a:pt x="1788487" y="485675"/>
                      <a:pt x="1793151" y="471682"/>
                      <a:pt x="1797815" y="471682"/>
                    </a:cubicBezTo>
                    <a:cubicBezTo>
                      <a:pt x="1830468" y="450691"/>
                      <a:pt x="1851457" y="415707"/>
                      <a:pt x="1881778" y="392385"/>
                    </a:cubicBezTo>
                    <a:cubicBezTo>
                      <a:pt x="1923758" y="357401"/>
                      <a:pt x="2000723" y="324748"/>
                      <a:pt x="2054365" y="322417"/>
                    </a:cubicBezTo>
                    <a:cubicBezTo>
                      <a:pt x="2080021" y="322417"/>
                      <a:pt x="2103343" y="322417"/>
                      <a:pt x="2108007" y="350403"/>
                    </a:cubicBezTo>
                    <a:cubicBezTo>
                      <a:pt x="2098678" y="350403"/>
                      <a:pt x="2103343" y="336410"/>
                      <a:pt x="2094014" y="334078"/>
                    </a:cubicBezTo>
                    <a:cubicBezTo>
                      <a:pt x="2049700" y="317753"/>
                      <a:pt x="1984397" y="359732"/>
                      <a:pt x="1944748" y="378392"/>
                    </a:cubicBezTo>
                    <a:lnTo>
                      <a:pt x="1951746" y="362064"/>
                    </a:lnTo>
                    <a:cubicBezTo>
                      <a:pt x="1907432" y="385387"/>
                      <a:pt x="1881778" y="425037"/>
                      <a:pt x="1839796" y="453023"/>
                    </a:cubicBezTo>
                    <a:cubicBezTo>
                      <a:pt x="1839796" y="464684"/>
                      <a:pt x="1832799" y="469351"/>
                      <a:pt x="1823471" y="474014"/>
                    </a:cubicBezTo>
                    <a:cubicBezTo>
                      <a:pt x="1795484" y="495005"/>
                      <a:pt x="1779158" y="520659"/>
                      <a:pt x="1746505" y="534653"/>
                    </a:cubicBezTo>
                    <a:cubicBezTo>
                      <a:pt x="1627560" y="592959"/>
                      <a:pt x="1573918" y="553312"/>
                      <a:pt x="1459637" y="527657"/>
                    </a:cubicBezTo>
                    <a:cubicBezTo>
                      <a:pt x="1389669" y="511330"/>
                      <a:pt x="1268390" y="490339"/>
                      <a:pt x="1200756" y="506666"/>
                    </a:cubicBezTo>
                    <a:cubicBezTo>
                      <a:pt x="1116793" y="529989"/>
                      <a:pt x="997848" y="630275"/>
                      <a:pt x="1016506" y="725900"/>
                    </a:cubicBezTo>
                    <a:cubicBezTo>
                      <a:pt x="976857" y="700243"/>
                      <a:pt x="1000180" y="644271"/>
                      <a:pt x="1016506" y="609287"/>
                    </a:cubicBezTo>
                    <a:cubicBezTo>
                      <a:pt x="1063151" y="513662"/>
                      <a:pt x="1170436" y="446028"/>
                      <a:pt x="1280052" y="455355"/>
                    </a:cubicBezTo>
                    <a:lnTo>
                      <a:pt x="1231075" y="443694"/>
                    </a:lnTo>
                    <a:cubicBezTo>
                      <a:pt x="1161107" y="443694"/>
                      <a:pt x="1135452" y="469351"/>
                      <a:pt x="1088807" y="511330"/>
                    </a:cubicBezTo>
                    <a:cubicBezTo>
                      <a:pt x="1084142" y="515996"/>
                      <a:pt x="1074813" y="515996"/>
                      <a:pt x="1067816" y="520659"/>
                    </a:cubicBezTo>
                    <a:cubicBezTo>
                      <a:pt x="1053823" y="532321"/>
                      <a:pt x="1046825" y="555643"/>
                      <a:pt x="1028167" y="564973"/>
                    </a:cubicBezTo>
                    <a:cubicBezTo>
                      <a:pt x="1051490" y="508998"/>
                      <a:pt x="1133119" y="441362"/>
                      <a:pt x="1191426" y="434367"/>
                    </a:cubicBezTo>
                    <a:cubicBezTo>
                      <a:pt x="1224078" y="429700"/>
                      <a:pt x="1256729" y="436698"/>
                      <a:pt x="1287050" y="439030"/>
                    </a:cubicBezTo>
                    <a:cubicBezTo>
                      <a:pt x="1294046" y="439030"/>
                      <a:pt x="1305708" y="432032"/>
                      <a:pt x="1315036" y="434367"/>
                    </a:cubicBezTo>
                    <a:cubicBezTo>
                      <a:pt x="1333695" y="434367"/>
                      <a:pt x="1419988" y="481012"/>
                      <a:pt x="1445644" y="492673"/>
                    </a:cubicBezTo>
                    <a:cubicBezTo>
                      <a:pt x="1438647" y="464684"/>
                      <a:pt x="1475963" y="478678"/>
                      <a:pt x="1494621" y="474014"/>
                    </a:cubicBezTo>
                    <a:cubicBezTo>
                      <a:pt x="1536601" y="467016"/>
                      <a:pt x="1580915" y="450691"/>
                      <a:pt x="1583247" y="401714"/>
                    </a:cubicBezTo>
                    <a:cubicBezTo>
                      <a:pt x="1583247" y="397048"/>
                      <a:pt x="1578583" y="362064"/>
                      <a:pt x="1578583" y="359732"/>
                    </a:cubicBezTo>
                    <a:cubicBezTo>
                      <a:pt x="1578583" y="359732"/>
                      <a:pt x="1571585" y="359732"/>
                      <a:pt x="1569253" y="359732"/>
                    </a:cubicBezTo>
                    <a:cubicBezTo>
                      <a:pt x="1562257" y="352737"/>
                      <a:pt x="1604237" y="280435"/>
                      <a:pt x="1608902" y="261778"/>
                    </a:cubicBezTo>
                    <a:cubicBezTo>
                      <a:pt x="1620564" y="226794"/>
                      <a:pt x="1625228" y="189479"/>
                      <a:pt x="1625228" y="154495"/>
                    </a:cubicBezTo>
                    <a:cubicBezTo>
                      <a:pt x="1625228" y="154495"/>
                      <a:pt x="1627560" y="142833"/>
                      <a:pt x="1622895" y="142833"/>
                    </a:cubicBezTo>
                    <a:cubicBezTo>
                      <a:pt x="1594908" y="142833"/>
                      <a:pt x="1599573" y="191810"/>
                      <a:pt x="1592576" y="217465"/>
                    </a:cubicBezTo>
                    <a:cubicBezTo>
                      <a:pt x="1564589" y="315419"/>
                      <a:pt x="1471298" y="418039"/>
                      <a:pt x="1364014" y="420371"/>
                    </a:cubicBezTo>
                    <a:cubicBezTo>
                      <a:pt x="1329030" y="420371"/>
                      <a:pt x="1289381" y="399383"/>
                      <a:pt x="1254397" y="397048"/>
                    </a:cubicBezTo>
                    <a:cubicBezTo>
                      <a:pt x="1177433" y="390053"/>
                      <a:pt x="1114461" y="399383"/>
                      <a:pt x="1049158" y="439030"/>
                    </a:cubicBezTo>
                    <a:cubicBezTo>
                      <a:pt x="1016506" y="457689"/>
                      <a:pt x="962864" y="508998"/>
                      <a:pt x="932545" y="518328"/>
                    </a:cubicBezTo>
                    <a:cubicBezTo>
                      <a:pt x="925548" y="518328"/>
                      <a:pt x="920883" y="518328"/>
                      <a:pt x="923215" y="508998"/>
                    </a:cubicBezTo>
                    <a:cubicBezTo>
                      <a:pt x="937210" y="478678"/>
                      <a:pt x="1044493" y="408710"/>
                      <a:pt x="1084142" y="413376"/>
                    </a:cubicBezTo>
                    <a:cubicBezTo>
                      <a:pt x="1084142" y="401714"/>
                      <a:pt x="1060820" y="408710"/>
                      <a:pt x="1053823" y="408710"/>
                    </a:cubicBezTo>
                    <a:cubicBezTo>
                      <a:pt x="995516" y="420371"/>
                      <a:pt x="948871" y="462353"/>
                      <a:pt x="909222" y="504335"/>
                    </a:cubicBezTo>
                    <a:cubicBezTo>
                      <a:pt x="902226" y="511330"/>
                      <a:pt x="899893" y="522991"/>
                      <a:pt x="895228" y="527657"/>
                    </a:cubicBezTo>
                    <a:cubicBezTo>
                      <a:pt x="895228" y="527657"/>
                      <a:pt x="906889" y="527657"/>
                      <a:pt x="906889" y="529989"/>
                    </a:cubicBezTo>
                    <a:cubicBezTo>
                      <a:pt x="878903" y="595291"/>
                      <a:pt x="864909" y="690916"/>
                      <a:pt x="930212" y="739893"/>
                    </a:cubicBezTo>
                    <a:cubicBezTo>
                      <a:pt x="909222" y="641936"/>
                      <a:pt x="953534" y="520659"/>
                      <a:pt x="1051490" y="481012"/>
                    </a:cubicBezTo>
                    <a:cubicBezTo>
                      <a:pt x="981522" y="550980"/>
                      <a:pt x="923215" y="641936"/>
                      <a:pt x="948871" y="744557"/>
                    </a:cubicBezTo>
                    <a:cubicBezTo>
                      <a:pt x="881235" y="758550"/>
                      <a:pt x="855580" y="665259"/>
                      <a:pt x="864909" y="611618"/>
                    </a:cubicBezTo>
                    <a:cubicBezTo>
                      <a:pt x="864909" y="602289"/>
                      <a:pt x="895228" y="529989"/>
                      <a:pt x="897561" y="527657"/>
                    </a:cubicBezTo>
                    <a:cubicBezTo>
                      <a:pt x="890564" y="534653"/>
                      <a:pt x="878903" y="541650"/>
                      <a:pt x="871905" y="550980"/>
                    </a:cubicBezTo>
                    <a:cubicBezTo>
                      <a:pt x="818263" y="620948"/>
                      <a:pt x="787944" y="700243"/>
                      <a:pt x="869573" y="765548"/>
                    </a:cubicBezTo>
                    <a:cubicBezTo>
                      <a:pt x="780947" y="802863"/>
                      <a:pt x="689988" y="854175"/>
                      <a:pt x="645676" y="942799"/>
                    </a:cubicBezTo>
                    <a:lnTo>
                      <a:pt x="668999" y="952129"/>
                    </a:lnTo>
                    <a:cubicBezTo>
                      <a:pt x="662001" y="931138"/>
                      <a:pt x="727306" y="861170"/>
                      <a:pt x="741299" y="854175"/>
                    </a:cubicBezTo>
                    <a:cubicBezTo>
                      <a:pt x="769286" y="842513"/>
                      <a:pt x="717976" y="900820"/>
                      <a:pt x="715644" y="903152"/>
                    </a:cubicBezTo>
                    <a:cubicBezTo>
                      <a:pt x="685324" y="952129"/>
                      <a:pt x="680660" y="952129"/>
                      <a:pt x="645676" y="994111"/>
                    </a:cubicBezTo>
                    <a:cubicBezTo>
                      <a:pt x="554717" y="1099063"/>
                      <a:pt x="526730" y="1252992"/>
                      <a:pt x="571043" y="1385930"/>
                    </a:cubicBezTo>
                    <a:cubicBezTo>
                      <a:pt x="596698" y="1460564"/>
                      <a:pt x="645676" y="1488550"/>
                      <a:pt x="687657" y="1544525"/>
                    </a:cubicBezTo>
                    <a:cubicBezTo>
                      <a:pt x="724972" y="1593502"/>
                      <a:pt x="741299" y="1642479"/>
                      <a:pt x="794940" y="1684461"/>
                    </a:cubicBezTo>
                    <a:cubicBezTo>
                      <a:pt x="822928" y="1705452"/>
                      <a:pt x="874238" y="1724109"/>
                      <a:pt x="895228" y="1745100"/>
                    </a:cubicBezTo>
                    <a:cubicBezTo>
                      <a:pt x="909222" y="1759093"/>
                      <a:pt x="911554" y="1782415"/>
                      <a:pt x="920883" y="1798743"/>
                    </a:cubicBezTo>
                    <a:cubicBezTo>
                      <a:pt x="955867" y="1854715"/>
                      <a:pt x="995516" y="1852383"/>
                      <a:pt x="1035164" y="1892034"/>
                    </a:cubicBezTo>
                    <a:cubicBezTo>
                      <a:pt x="1044493" y="1901360"/>
                      <a:pt x="1049158" y="1913022"/>
                      <a:pt x="1058486" y="1920020"/>
                    </a:cubicBezTo>
                    <a:cubicBezTo>
                      <a:pt x="1081809" y="1943342"/>
                      <a:pt x="1177433" y="2027303"/>
                      <a:pt x="1184429" y="2048294"/>
                    </a:cubicBezTo>
                    <a:cubicBezTo>
                      <a:pt x="1189094" y="2064619"/>
                      <a:pt x="1205420" y="2164908"/>
                      <a:pt x="1200756" y="2176569"/>
                    </a:cubicBezTo>
                    <a:cubicBezTo>
                      <a:pt x="1086474" y="2330498"/>
                      <a:pt x="972194" y="2484427"/>
                      <a:pt x="815931" y="2596377"/>
                    </a:cubicBezTo>
                    <a:cubicBezTo>
                      <a:pt x="736634" y="2652352"/>
                      <a:pt x="692322" y="2640691"/>
                      <a:pt x="615356" y="2678007"/>
                    </a:cubicBezTo>
                    <a:cubicBezTo>
                      <a:pt x="575708" y="2696666"/>
                      <a:pt x="540724" y="2729315"/>
                      <a:pt x="505740" y="2750306"/>
                    </a:cubicBezTo>
                    <a:cubicBezTo>
                      <a:pt x="426443" y="2796952"/>
                      <a:pt x="333152" y="2820274"/>
                      <a:pt x="260852" y="2876249"/>
                    </a:cubicBezTo>
                    <a:lnTo>
                      <a:pt x="484749" y="2780627"/>
                    </a:lnTo>
                    <a:cubicBezTo>
                      <a:pt x="531395" y="2759636"/>
                      <a:pt x="571043" y="2717654"/>
                      <a:pt x="617689" y="2696666"/>
                    </a:cubicBezTo>
                    <a:cubicBezTo>
                      <a:pt x="662001" y="2678007"/>
                      <a:pt x="710979" y="2678007"/>
                      <a:pt x="752960" y="2659347"/>
                    </a:cubicBezTo>
                    <a:cubicBezTo>
                      <a:pt x="804270" y="2636025"/>
                      <a:pt x="892896" y="2549732"/>
                      <a:pt x="939541" y="2510084"/>
                    </a:cubicBezTo>
                    <a:cubicBezTo>
                      <a:pt x="993183" y="2463439"/>
                      <a:pt x="1044493" y="2409796"/>
                      <a:pt x="1100468" y="2363151"/>
                    </a:cubicBezTo>
                    <a:cubicBezTo>
                      <a:pt x="1105132" y="2358487"/>
                      <a:pt x="1137784" y="2332830"/>
                      <a:pt x="1140116" y="2337496"/>
                    </a:cubicBezTo>
                    <a:cubicBezTo>
                      <a:pt x="1126123" y="2430787"/>
                      <a:pt x="1130788" y="2526409"/>
                      <a:pt x="1128454" y="2622032"/>
                    </a:cubicBezTo>
                    <a:cubicBezTo>
                      <a:pt x="1121458" y="2948549"/>
                      <a:pt x="1100468" y="3272735"/>
                      <a:pt x="1189094" y="3589922"/>
                    </a:cubicBezTo>
                    <a:cubicBezTo>
                      <a:pt x="1254397" y="3820817"/>
                      <a:pt x="1345356" y="4070369"/>
                      <a:pt x="1433982" y="4291934"/>
                    </a:cubicBezTo>
                    <a:cubicBezTo>
                      <a:pt x="1443310" y="4312925"/>
                      <a:pt x="1475963" y="4408548"/>
                      <a:pt x="1492289" y="4415546"/>
                    </a:cubicBezTo>
                    <a:cubicBezTo>
                      <a:pt x="1503950" y="4422544"/>
                      <a:pt x="1517943" y="4415546"/>
                      <a:pt x="1524940" y="4408548"/>
                    </a:cubicBezTo>
                    <a:cubicBezTo>
                      <a:pt x="1529605" y="4403884"/>
                      <a:pt x="1569253" y="4336248"/>
                      <a:pt x="1576250" y="4322255"/>
                    </a:cubicBezTo>
                    <a:cubicBezTo>
                      <a:pt x="1660212" y="4172989"/>
                      <a:pt x="1746505" y="3993406"/>
                      <a:pt x="1821138" y="3837142"/>
                    </a:cubicBezTo>
                    <a:cubicBezTo>
                      <a:pt x="1872448" y="3732190"/>
                      <a:pt x="1905100" y="3610913"/>
                      <a:pt x="1944748" y="3501298"/>
                    </a:cubicBezTo>
                    <a:lnTo>
                      <a:pt x="1963407" y="3545609"/>
                    </a:lnTo>
                    <a:cubicBezTo>
                      <a:pt x="2061361" y="3648229"/>
                      <a:pt x="2070691" y="3785833"/>
                      <a:pt x="2126666" y="3911776"/>
                    </a:cubicBezTo>
                    <a:cubicBezTo>
                      <a:pt x="2161650" y="3988740"/>
                      <a:pt x="2203630" y="4063374"/>
                      <a:pt x="2238614" y="4145003"/>
                    </a:cubicBezTo>
                    <a:cubicBezTo>
                      <a:pt x="2275930" y="4231296"/>
                      <a:pt x="2299253" y="4324587"/>
                      <a:pt x="2334237" y="4408548"/>
                    </a:cubicBezTo>
                    <a:cubicBezTo>
                      <a:pt x="2341233" y="4427207"/>
                      <a:pt x="2385547" y="4518166"/>
                      <a:pt x="2394877" y="4529827"/>
                    </a:cubicBezTo>
                    <a:cubicBezTo>
                      <a:pt x="2408870" y="4546152"/>
                      <a:pt x="2429861" y="4550818"/>
                      <a:pt x="2443854" y="4564811"/>
                    </a:cubicBezTo>
                    <a:cubicBezTo>
                      <a:pt x="2448518" y="4564811"/>
                      <a:pt x="2455515" y="4576473"/>
                      <a:pt x="2464845" y="4576473"/>
                    </a:cubicBezTo>
                    <a:cubicBezTo>
                      <a:pt x="2474173" y="4576473"/>
                      <a:pt x="2478838" y="4564811"/>
                      <a:pt x="2478838" y="4564811"/>
                    </a:cubicBezTo>
                    <a:cubicBezTo>
                      <a:pt x="2474173" y="4555482"/>
                      <a:pt x="2483502" y="4541489"/>
                      <a:pt x="2483502" y="4536822"/>
                    </a:cubicBezTo>
                    <a:cubicBezTo>
                      <a:pt x="2483502" y="4492512"/>
                      <a:pt x="2478838" y="4401553"/>
                      <a:pt x="2471841" y="4354907"/>
                    </a:cubicBezTo>
                    <a:cubicBezTo>
                      <a:pt x="2462512" y="4287271"/>
                      <a:pt x="2457847" y="4289603"/>
                      <a:pt x="2401873" y="4259285"/>
                    </a:cubicBezTo>
                    <a:close/>
                    <a:moveTo>
                      <a:pt x="2177975" y="3244749"/>
                    </a:moveTo>
                    <a:cubicBezTo>
                      <a:pt x="2189636" y="3263405"/>
                      <a:pt x="2198966" y="3284396"/>
                      <a:pt x="2198966" y="3307719"/>
                    </a:cubicBezTo>
                    <a:lnTo>
                      <a:pt x="2147655" y="3209765"/>
                    </a:lnTo>
                    <a:cubicBezTo>
                      <a:pt x="2156985" y="3200435"/>
                      <a:pt x="2175643" y="3237751"/>
                      <a:pt x="2180308" y="3244749"/>
                    </a:cubicBezTo>
                    <a:close/>
                    <a:moveTo>
                      <a:pt x="1830468" y="2962542"/>
                    </a:moveTo>
                    <a:cubicBezTo>
                      <a:pt x="1830468" y="2962542"/>
                      <a:pt x="1830468" y="2969540"/>
                      <a:pt x="1828135" y="2967208"/>
                    </a:cubicBezTo>
                    <a:cubicBezTo>
                      <a:pt x="1790819" y="2960210"/>
                      <a:pt x="1807145" y="2939219"/>
                      <a:pt x="1830468" y="2962542"/>
                    </a:cubicBezTo>
                    <a:close/>
                    <a:moveTo>
                      <a:pt x="2152320" y="844845"/>
                    </a:moveTo>
                    <a:cubicBezTo>
                      <a:pt x="2152320" y="844845"/>
                      <a:pt x="2156985" y="879829"/>
                      <a:pt x="2154652" y="884493"/>
                    </a:cubicBezTo>
                    <a:lnTo>
                      <a:pt x="2101010" y="837847"/>
                    </a:lnTo>
                    <a:cubicBezTo>
                      <a:pt x="2110340" y="844845"/>
                      <a:pt x="2149989" y="842513"/>
                      <a:pt x="2152320" y="842513"/>
                    </a:cubicBezTo>
                    <a:close/>
                    <a:moveTo>
                      <a:pt x="2145324" y="683918"/>
                    </a:moveTo>
                    <a:cubicBezTo>
                      <a:pt x="2145324" y="714239"/>
                      <a:pt x="2135994" y="730564"/>
                      <a:pt x="2105675" y="723566"/>
                    </a:cubicBezTo>
                    <a:cubicBezTo>
                      <a:pt x="2098678" y="716570"/>
                      <a:pt x="2140659" y="676920"/>
                      <a:pt x="2145324" y="683918"/>
                    </a:cubicBezTo>
                    <a:close/>
                    <a:moveTo>
                      <a:pt x="1681202" y="695580"/>
                    </a:moveTo>
                    <a:lnTo>
                      <a:pt x="1842129" y="620948"/>
                    </a:lnTo>
                    <a:cubicBezTo>
                      <a:pt x="1804812" y="665259"/>
                      <a:pt x="1739509" y="693248"/>
                      <a:pt x="1681202" y="695580"/>
                    </a:cubicBezTo>
                    <a:close/>
                    <a:moveTo>
                      <a:pt x="1893439" y="511330"/>
                    </a:moveTo>
                    <a:cubicBezTo>
                      <a:pt x="1898103" y="557975"/>
                      <a:pt x="1716186" y="676920"/>
                      <a:pt x="1697528" y="665259"/>
                    </a:cubicBezTo>
                    <a:lnTo>
                      <a:pt x="1697528" y="653598"/>
                    </a:lnTo>
                    <a:cubicBezTo>
                      <a:pt x="1676537" y="665259"/>
                      <a:pt x="1655548" y="669925"/>
                      <a:pt x="1634557" y="674589"/>
                    </a:cubicBezTo>
                    <a:cubicBezTo>
                      <a:pt x="1627560" y="674589"/>
                      <a:pt x="1615899" y="681586"/>
                      <a:pt x="1618231" y="672257"/>
                    </a:cubicBezTo>
                    <a:cubicBezTo>
                      <a:pt x="1730180" y="648934"/>
                      <a:pt x="1802480" y="569637"/>
                      <a:pt x="1893439" y="511330"/>
                    </a:cubicBezTo>
                    <a:close/>
                    <a:moveTo>
                      <a:pt x="620020" y="1378935"/>
                    </a:moveTo>
                    <a:cubicBezTo>
                      <a:pt x="608359" y="1348614"/>
                      <a:pt x="603694" y="1318294"/>
                      <a:pt x="606027" y="1285644"/>
                    </a:cubicBezTo>
                    <a:lnTo>
                      <a:pt x="629350" y="1395260"/>
                    </a:lnTo>
                    <a:cubicBezTo>
                      <a:pt x="622354" y="1395260"/>
                      <a:pt x="622354" y="1385930"/>
                      <a:pt x="620020" y="1378935"/>
                    </a:cubicBezTo>
                    <a:close/>
                    <a:moveTo>
                      <a:pt x="1193759" y="1047751"/>
                    </a:moveTo>
                    <a:lnTo>
                      <a:pt x="1182098" y="1073406"/>
                    </a:lnTo>
                    <a:cubicBezTo>
                      <a:pt x="1191426" y="1075740"/>
                      <a:pt x="1186761" y="1050083"/>
                      <a:pt x="1198422" y="1061744"/>
                    </a:cubicBezTo>
                    <a:cubicBezTo>
                      <a:pt x="1198422" y="1061744"/>
                      <a:pt x="1214749" y="1110724"/>
                      <a:pt x="1214749" y="1120051"/>
                    </a:cubicBezTo>
                    <a:lnTo>
                      <a:pt x="1186761" y="1082735"/>
                    </a:lnTo>
                    <a:cubicBezTo>
                      <a:pt x="1191426" y="1096728"/>
                      <a:pt x="1226410" y="1164365"/>
                      <a:pt x="1221745" y="1171363"/>
                    </a:cubicBezTo>
                    <a:cubicBezTo>
                      <a:pt x="1207752" y="1187687"/>
                      <a:pt x="1196091" y="1134047"/>
                      <a:pt x="1196091" y="1131712"/>
                    </a:cubicBezTo>
                    <a:cubicBezTo>
                      <a:pt x="1184429" y="1103726"/>
                      <a:pt x="1156442" y="1045420"/>
                      <a:pt x="1154110" y="1019765"/>
                    </a:cubicBezTo>
                    <a:cubicBezTo>
                      <a:pt x="1154110" y="1008104"/>
                      <a:pt x="1158775" y="1008104"/>
                      <a:pt x="1165772" y="1012767"/>
                    </a:cubicBezTo>
                    <a:cubicBezTo>
                      <a:pt x="1177433" y="1022097"/>
                      <a:pt x="1170436" y="1036090"/>
                      <a:pt x="1172768" y="1038422"/>
                    </a:cubicBezTo>
                    <a:cubicBezTo>
                      <a:pt x="1177433" y="1040756"/>
                      <a:pt x="1189094" y="1038422"/>
                      <a:pt x="1196091" y="1047751"/>
                    </a:cubicBezTo>
                    <a:close/>
                    <a:moveTo>
                      <a:pt x="1256729" y="511330"/>
                    </a:moveTo>
                    <a:cubicBezTo>
                      <a:pt x="1226410" y="534653"/>
                      <a:pt x="1191426" y="548646"/>
                      <a:pt x="1158775" y="571968"/>
                    </a:cubicBezTo>
                    <a:cubicBezTo>
                      <a:pt x="1126123" y="597625"/>
                      <a:pt x="1107465" y="620948"/>
                      <a:pt x="1079477" y="648934"/>
                    </a:cubicBezTo>
                    <a:cubicBezTo>
                      <a:pt x="1072481" y="655932"/>
                      <a:pt x="1070148" y="662927"/>
                      <a:pt x="1060820" y="660595"/>
                    </a:cubicBezTo>
                    <a:cubicBezTo>
                      <a:pt x="1091139" y="585964"/>
                      <a:pt x="1179765" y="527657"/>
                      <a:pt x="1256729" y="511330"/>
                    </a:cubicBezTo>
                    <a:close/>
                    <a:moveTo>
                      <a:pt x="1009509" y="844845"/>
                    </a:moveTo>
                    <a:cubicBezTo>
                      <a:pt x="1014174" y="863502"/>
                      <a:pt x="993183" y="854175"/>
                      <a:pt x="979190" y="856506"/>
                    </a:cubicBezTo>
                    <a:cubicBezTo>
                      <a:pt x="911554" y="879829"/>
                      <a:pt x="834589" y="954461"/>
                      <a:pt x="785612" y="1008104"/>
                    </a:cubicBezTo>
                    <a:cubicBezTo>
                      <a:pt x="769286" y="1026760"/>
                      <a:pt x="752960" y="1057081"/>
                      <a:pt x="736634" y="1073406"/>
                    </a:cubicBezTo>
                    <a:cubicBezTo>
                      <a:pt x="715644" y="1094397"/>
                      <a:pt x="715644" y="1078072"/>
                      <a:pt x="724972" y="1057081"/>
                    </a:cubicBezTo>
                    <a:cubicBezTo>
                      <a:pt x="757625" y="989445"/>
                      <a:pt x="867242" y="896154"/>
                      <a:pt x="934877" y="863502"/>
                    </a:cubicBezTo>
                    <a:cubicBezTo>
                      <a:pt x="958199" y="851840"/>
                      <a:pt x="983855" y="842513"/>
                      <a:pt x="1011841" y="844845"/>
                    </a:cubicBezTo>
                    <a:close/>
                    <a:moveTo>
                      <a:pt x="876570" y="781872"/>
                    </a:moveTo>
                    <a:cubicBezTo>
                      <a:pt x="876570" y="809861"/>
                      <a:pt x="848582" y="800532"/>
                      <a:pt x="829925" y="807529"/>
                    </a:cubicBezTo>
                    <a:cubicBezTo>
                      <a:pt x="801937" y="819191"/>
                      <a:pt x="778614" y="844845"/>
                      <a:pt x="748295" y="849509"/>
                    </a:cubicBezTo>
                    <a:cubicBezTo>
                      <a:pt x="757625" y="828518"/>
                      <a:pt x="860244" y="767879"/>
                      <a:pt x="874238" y="779541"/>
                    </a:cubicBezTo>
                    <a:close/>
                    <a:moveTo>
                      <a:pt x="771618" y="947465"/>
                    </a:moveTo>
                    <a:cubicBezTo>
                      <a:pt x="813598" y="903152"/>
                      <a:pt x="881235" y="849509"/>
                      <a:pt x="941873" y="837847"/>
                    </a:cubicBezTo>
                    <a:lnTo>
                      <a:pt x="855580" y="893822"/>
                    </a:lnTo>
                    <a:cubicBezTo>
                      <a:pt x="820596" y="919477"/>
                      <a:pt x="792609" y="954461"/>
                      <a:pt x="759956" y="982449"/>
                    </a:cubicBezTo>
                    <a:cubicBezTo>
                      <a:pt x="752960" y="987113"/>
                      <a:pt x="750628" y="996443"/>
                      <a:pt x="738967" y="994111"/>
                    </a:cubicBezTo>
                    <a:cubicBezTo>
                      <a:pt x="734302" y="989445"/>
                      <a:pt x="766953" y="952129"/>
                      <a:pt x="771618" y="947465"/>
                    </a:cubicBezTo>
                    <a:close/>
                    <a:moveTo>
                      <a:pt x="736634" y="998774"/>
                    </a:moveTo>
                    <a:lnTo>
                      <a:pt x="722641" y="1026760"/>
                    </a:lnTo>
                    <a:cubicBezTo>
                      <a:pt x="706315" y="1019765"/>
                      <a:pt x="729637" y="1001106"/>
                      <a:pt x="736634" y="998774"/>
                    </a:cubicBezTo>
                    <a:close/>
                    <a:moveTo>
                      <a:pt x="648008" y="1448903"/>
                    </a:moveTo>
                    <a:cubicBezTo>
                      <a:pt x="643343" y="1439573"/>
                      <a:pt x="655004" y="1437242"/>
                      <a:pt x="659669" y="1441905"/>
                    </a:cubicBezTo>
                    <a:cubicBezTo>
                      <a:pt x="668999" y="1448903"/>
                      <a:pt x="692322" y="1518871"/>
                      <a:pt x="694653" y="1532864"/>
                    </a:cubicBezTo>
                    <a:lnTo>
                      <a:pt x="650340" y="1448903"/>
                    </a:lnTo>
                    <a:close/>
                    <a:moveTo>
                      <a:pt x="703983" y="1490882"/>
                    </a:moveTo>
                    <a:lnTo>
                      <a:pt x="692322" y="1474557"/>
                    </a:lnTo>
                    <a:cubicBezTo>
                      <a:pt x="638678" y="1276315"/>
                      <a:pt x="724972" y="1099063"/>
                      <a:pt x="876570" y="973120"/>
                    </a:cubicBezTo>
                    <a:cubicBezTo>
                      <a:pt x="885899" y="966122"/>
                      <a:pt x="906889" y="954461"/>
                      <a:pt x="916219" y="949797"/>
                    </a:cubicBezTo>
                    <a:cubicBezTo>
                      <a:pt x="827593" y="1026760"/>
                      <a:pt x="766953" y="1131712"/>
                      <a:pt x="731969" y="1243662"/>
                    </a:cubicBezTo>
                    <a:cubicBezTo>
                      <a:pt x="722641" y="1271648"/>
                      <a:pt x="703983" y="1336953"/>
                      <a:pt x="703983" y="1364939"/>
                    </a:cubicBezTo>
                    <a:lnTo>
                      <a:pt x="703983" y="1490882"/>
                    </a:lnTo>
                    <a:close/>
                    <a:moveTo>
                      <a:pt x="811267" y="1544525"/>
                    </a:moveTo>
                    <a:cubicBezTo>
                      <a:pt x="792609" y="1544525"/>
                      <a:pt x="797274" y="1453566"/>
                      <a:pt x="801937" y="1437242"/>
                    </a:cubicBezTo>
                    <a:cubicBezTo>
                      <a:pt x="804270" y="1427912"/>
                      <a:pt x="797274" y="1420914"/>
                      <a:pt x="813598" y="1423246"/>
                    </a:cubicBezTo>
                    <a:cubicBezTo>
                      <a:pt x="799605" y="1455898"/>
                      <a:pt x="813598" y="1490882"/>
                      <a:pt x="813598" y="1523534"/>
                    </a:cubicBezTo>
                    <a:cubicBezTo>
                      <a:pt x="813598" y="1528198"/>
                      <a:pt x="820596" y="1544525"/>
                      <a:pt x="808935" y="1544525"/>
                    </a:cubicBezTo>
                    <a:close/>
                    <a:moveTo>
                      <a:pt x="792609" y="1343951"/>
                    </a:moveTo>
                    <a:cubicBezTo>
                      <a:pt x="773951" y="1411584"/>
                      <a:pt x="762290" y="1479221"/>
                      <a:pt x="766953" y="1549189"/>
                    </a:cubicBezTo>
                    <a:cubicBezTo>
                      <a:pt x="766953" y="1565516"/>
                      <a:pt x="778614" y="1581841"/>
                      <a:pt x="776283" y="1598166"/>
                    </a:cubicBezTo>
                    <a:cubicBezTo>
                      <a:pt x="755292" y="1574843"/>
                      <a:pt x="736634" y="1546857"/>
                      <a:pt x="731969" y="1514205"/>
                    </a:cubicBezTo>
                    <a:cubicBezTo>
                      <a:pt x="724972" y="1439573"/>
                      <a:pt x="731969" y="1334621"/>
                      <a:pt x="755292" y="1262322"/>
                    </a:cubicBezTo>
                    <a:cubicBezTo>
                      <a:pt x="797274" y="1129381"/>
                      <a:pt x="927880" y="1026760"/>
                      <a:pt x="1046825" y="966122"/>
                    </a:cubicBezTo>
                    <a:lnTo>
                      <a:pt x="913887" y="1066411"/>
                    </a:lnTo>
                    <a:cubicBezTo>
                      <a:pt x="883566" y="1092065"/>
                      <a:pt x="811267" y="1164365"/>
                      <a:pt x="799605" y="1199349"/>
                    </a:cubicBezTo>
                    <a:cubicBezTo>
                      <a:pt x="787944" y="1234333"/>
                      <a:pt x="815931" y="1222671"/>
                      <a:pt x="820596" y="1229669"/>
                    </a:cubicBezTo>
                    <a:cubicBezTo>
                      <a:pt x="827593" y="1238999"/>
                      <a:pt x="792609" y="1322960"/>
                      <a:pt x="787944" y="1341616"/>
                    </a:cubicBezTo>
                    <a:close/>
                    <a:moveTo>
                      <a:pt x="1790819" y="2929893"/>
                    </a:moveTo>
                    <a:cubicBezTo>
                      <a:pt x="1790819" y="2929893"/>
                      <a:pt x="1804812" y="2950881"/>
                      <a:pt x="1802480" y="2953215"/>
                    </a:cubicBezTo>
                    <a:cubicBezTo>
                      <a:pt x="1800148" y="2955547"/>
                      <a:pt x="1783822" y="2936888"/>
                      <a:pt x="1779158" y="2932224"/>
                    </a:cubicBezTo>
                    <a:cubicBezTo>
                      <a:pt x="1779158" y="2927558"/>
                      <a:pt x="1788487" y="2927558"/>
                      <a:pt x="1790819" y="2929893"/>
                    </a:cubicBezTo>
                    <a:close/>
                    <a:moveTo>
                      <a:pt x="1692863" y="2883247"/>
                    </a:moveTo>
                    <a:lnTo>
                      <a:pt x="1506282" y="2981201"/>
                    </a:lnTo>
                    <a:cubicBezTo>
                      <a:pt x="1492289" y="2981201"/>
                      <a:pt x="1485292" y="2953215"/>
                      <a:pt x="1478294" y="2941554"/>
                    </a:cubicBezTo>
                    <a:cubicBezTo>
                      <a:pt x="1475963" y="2936888"/>
                      <a:pt x="1464301" y="2936888"/>
                      <a:pt x="1464301" y="2932224"/>
                    </a:cubicBezTo>
                    <a:cubicBezTo>
                      <a:pt x="1464301" y="2908902"/>
                      <a:pt x="1552927" y="2841265"/>
                      <a:pt x="1566922" y="2815611"/>
                    </a:cubicBezTo>
                    <a:cubicBezTo>
                      <a:pt x="1615899" y="2801618"/>
                      <a:pt x="1662544" y="2852927"/>
                      <a:pt x="1695196" y="2885579"/>
                    </a:cubicBezTo>
                    <a:close/>
                    <a:moveTo>
                      <a:pt x="1557592" y="3240082"/>
                    </a:moveTo>
                    <a:cubicBezTo>
                      <a:pt x="1550596" y="3240082"/>
                      <a:pt x="1552927" y="3221426"/>
                      <a:pt x="1543599" y="3221426"/>
                    </a:cubicBezTo>
                    <a:lnTo>
                      <a:pt x="1531938" y="3237751"/>
                    </a:lnTo>
                    <a:lnTo>
                      <a:pt x="1405995" y="3053501"/>
                    </a:lnTo>
                    <a:cubicBezTo>
                      <a:pt x="1468966" y="3039508"/>
                      <a:pt x="1536601" y="3023183"/>
                      <a:pt x="1592576" y="2997526"/>
                    </a:cubicBezTo>
                    <a:cubicBezTo>
                      <a:pt x="1601906" y="2992863"/>
                      <a:pt x="1641553" y="2964877"/>
                      <a:pt x="1646218" y="2967208"/>
                    </a:cubicBezTo>
                    <a:cubicBezTo>
                      <a:pt x="1653215" y="2974203"/>
                      <a:pt x="1618231" y="3027847"/>
                      <a:pt x="1613567" y="3039508"/>
                    </a:cubicBezTo>
                    <a:cubicBezTo>
                      <a:pt x="1599573" y="3079155"/>
                      <a:pt x="1583247" y="3135130"/>
                      <a:pt x="1578583" y="3177112"/>
                    </a:cubicBezTo>
                    <a:cubicBezTo>
                      <a:pt x="1576250" y="3195769"/>
                      <a:pt x="1590244" y="3240082"/>
                      <a:pt x="1559924" y="3237751"/>
                    </a:cubicBezTo>
                    <a:close/>
                    <a:moveTo>
                      <a:pt x="1207752" y="2290851"/>
                    </a:moveTo>
                    <a:cubicBezTo>
                      <a:pt x="1228743" y="2372480"/>
                      <a:pt x="1242736" y="2454110"/>
                      <a:pt x="1287050" y="2528741"/>
                    </a:cubicBezTo>
                    <a:cubicBezTo>
                      <a:pt x="1336027" y="2608039"/>
                      <a:pt x="1457305" y="2733982"/>
                      <a:pt x="1531938" y="2789957"/>
                    </a:cubicBezTo>
                    <a:cubicBezTo>
                      <a:pt x="1536601" y="2794620"/>
                      <a:pt x="1543599" y="2794620"/>
                      <a:pt x="1550596" y="2796952"/>
                    </a:cubicBezTo>
                    <a:cubicBezTo>
                      <a:pt x="1552927" y="2806281"/>
                      <a:pt x="1550596" y="2806281"/>
                      <a:pt x="1545931" y="2810945"/>
                    </a:cubicBezTo>
                    <a:cubicBezTo>
                      <a:pt x="1529605" y="2834267"/>
                      <a:pt x="1494621" y="2859925"/>
                      <a:pt x="1473631" y="2883247"/>
                    </a:cubicBezTo>
                    <a:cubicBezTo>
                      <a:pt x="1412991" y="2953215"/>
                      <a:pt x="1340692" y="3060499"/>
                      <a:pt x="1270724" y="3116474"/>
                    </a:cubicBezTo>
                    <a:cubicBezTo>
                      <a:pt x="1266059" y="3121137"/>
                      <a:pt x="1263727" y="3128135"/>
                      <a:pt x="1254397" y="3125801"/>
                    </a:cubicBezTo>
                    <a:cubicBezTo>
                      <a:pt x="1252066" y="3083822"/>
                      <a:pt x="1228743" y="3037176"/>
                      <a:pt x="1226410" y="2997526"/>
                    </a:cubicBezTo>
                    <a:cubicBezTo>
                      <a:pt x="1217082" y="2897240"/>
                      <a:pt x="1249733" y="2780627"/>
                      <a:pt x="1242736" y="2675675"/>
                    </a:cubicBezTo>
                    <a:cubicBezTo>
                      <a:pt x="1235740" y="2566057"/>
                      <a:pt x="1193759" y="2440116"/>
                      <a:pt x="1196091" y="2330498"/>
                    </a:cubicBezTo>
                    <a:cubicBezTo>
                      <a:pt x="1196091" y="2318837"/>
                      <a:pt x="1200756" y="2302512"/>
                      <a:pt x="1210084" y="2293183"/>
                    </a:cubicBezTo>
                    <a:close/>
                    <a:moveTo>
                      <a:pt x="1319701" y="3811488"/>
                    </a:moveTo>
                    <a:cubicBezTo>
                      <a:pt x="1315036" y="3820817"/>
                      <a:pt x="1315036" y="3827815"/>
                      <a:pt x="1301043" y="3825481"/>
                    </a:cubicBezTo>
                    <a:cubicBezTo>
                      <a:pt x="1275388" y="3708867"/>
                      <a:pt x="1219413" y="3599252"/>
                      <a:pt x="1184429" y="3484970"/>
                    </a:cubicBezTo>
                    <a:cubicBezTo>
                      <a:pt x="1175100" y="3449986"/>
                      <a:pt x="1156442" y="3384685"/>
                      <a:pt x="1151777" y="3352032"/>
                    </a:cubicBezTo>
                    <a:cubicBezTo>
                      <a:pt x="1151777" y="3340371"/>
                      <a:pt x="1158775" y="3340371"/>
                      <a:pt x="1163438" y="3342703"/>
                    </a:cubicBezTo>
                    <a:cubicBezTo>
                      <a:pt x="1165772" y="3345034"/>
                      <a:pt x="1175100" y="3398678"/>
                      <a:pt x="1179765" y="3410339"/>
                    </a:cubicBezTo>
                    <a:cubicBezTo>
                      <a:pt x="1184429" y="3424332"/>
                      <a:pt x="1186761" y="3422000"/>
                      <a:pt x="1186761" y="3410339"/>
                    </a:cubicBezTo>
                    <a:cubicBezTo>
                      <a:pt x="1184429" y="3356696"/>
                      <a:pt x="1156442" y="3296057"/>
                      <a:pt x="1147114" y="3242414"/>
                    </a:cubicBezTo>
                    <a:cubicBezTo>
                      <a:pt x="1123791" y="3095483"/>
                      <a:pt x="1149445" y="2920563"/>
                      <a:pt x="1140116" y="2768966"/>
                    </a:cubicBezTo>
                    <a:lnTo>
                      <a:pt x="1200756" y="3027847"/>
                    </a:lnTo>
                    <a:cubicBezTo>
                      <a:pt x="1207752" y="3051169"/>
                      <a:pt x="1233406" y="3146792"/>
                      <a:pt x="1249733" y="3156121"/>
                    </a:cubicBezTo>
                    <a:cubicBezTo>
                      <a:pt x="1263727" y="3165451"/>
                      <a:pt x="1287050" y="3125801"/>
                      <a:pt x="1296378" y="3116474"/>
                    </a:cubicBezTo>
                    <a:cubicBezTo>
                      <a:pt x="1317369" y="3093151"/>
                      <a:pt x="1340692" y="3069829"/>
                      <a:pt x="1366346" y="3051169"/>
                    </a:cubicBezTo>
                    <a:cubicBezTo>
                      <a:pt x="1368679" y="3097815"/>
                      <a:pt x="1510947" y="3240082"/>
                      <a:pt x="1510947" y="3265737"/>
                    </a:cubicBezTo>
                    <a:cubicBezTo>
                      <a:pt x="1510947" y="3275066"/>
                      <a:pt x="1489956" y="3296057"/>
                      <a:pt x="1485292" y="3310050"/>
                    </a:cubicBezTo>
                    <a:cubicBezTo>
                      <a:pt x="1440979" y="3408007"/>
                      <a:pt x="1403663" y="3529284"/>
                      <a:pt x="1371011" y="3631904"/>
                    </a:cubicBezTo>
                    <a:cubicBezTo>
                      <a:pt x="1357018" y="3680881"/>
                      <a:pt x="1340692" y="3774172"/>
                      <a:pt x="1322034" y="3811488"/>
                    </a:cubicBezTo>
                    <a:close/>
                    <a:moveTo>
                      <a:pt x="1508615" y="3303055"/>
                    </a:moveTo>
                    <a:lnTo>
                      <a:pt x="1480628" y="3382350"/>
                    </a:lnTo>
                    <a:lnTo>
                      <a:pt x="1433982" y="3484970"/>
                    </a:lnTo>
                    <a:cubicBezTo>
                      <a:pt x="1440979" y="3445323"/>
                      <a:pt x="1459637" y="3412671"/>
                      <a:pt x="1473631" y="3375355"/>
                    </a:cubicBezTo>
                    <a:cubicBezTo>
                      <a:pt x="1482959" y="3352032"/>
                      <a:pt x="1485292" y="3317048"/>
                      <a:pt x="1508615" y="3300721"/>
                    </a:cubicBezTo>
                    <a:close/>
                    <a:moveTo>
                      <a:pt x="1457305" y="4151998"/>
                    </a:moveTo>
                    <a:cubicBezTo>
                      <a:pt x="1450308" y="4151998"/>
                      <a:pt x="1447975" y="4126344"/>
                      <a:pt x="1445644" y="4119349"/>
                    </a:cubicBezTo>
                    <a:cubicBezTo>
                      <a:pt x="1433982" y="4016728"/>
                      <a:pt x="1431649" y="3907110"/>
                      <a:pt x="1459637" y="3806824"/>
                    </a:cubicBezTo>
                    <a:lnTo>
                      <a:pt x="1508615" y="3736856"/>
                    </a:lnTo>
                    <a:cubicBezTo>
                      <a:pt x="1473631" y="3872126"/>
                      <a:pt x="1466633" y="4012062"/>
                      <a:pt x="1457305" y="4149667"/>
                    </a:cubicBezTo>
                    <a:close/>
                    <a:moveTo>
                      <a:pt x="1513278" y="3900115"/>
                    </a:moveTo>
                    <a:cubicBezTo>
                      <a:pt x="1506282" y="3909445"/>
                      <a:pt x="1503950" y="3900115"/>
                      <a:pt x="1501617" y="3890785"/>
                    </a:cubicBezTo>
                    <a:cubicBezTo>
                      <a:pt x="1492289" y="3827815"/>
                      <a:pt x="1527273" y="3748518"/>
                      <a:pt x="1538934" y="3687879"/>
                    </a:cubicBezTo>
                    <a:lnTo>
                      <a:pt x="1576250" y="3589922"/>
                    </a:lnTo>
                    <a:lnTo>
                      <a:pt x="1513278" y="3900115"/>
                    </a:lnTo>
                    <a:close/>
                    <a:moveTo>
                      <a:pt x="1608902" y="3405673"/>
                    </a:moveTo>
                    <a:cubicBezTo>
                      <a:pt x="1604237" y="3419669"/>
                      <a:pt x="1594908" y="3431330"/>
                      <a:pt x="1590244" y="3442991"/>
                    </a:cubicBezTo>
                    <a:cubicBezTo>
                      <a:pt x="1566922" y="3510625"/>
                      <a:pt x="1543599" y="3582927"/>
                      <a:pt x="1510947" y="3645897"/>
                    </a:cubicBezTo>
                    <a:cubicBezTo>
                      <a:pt x="1506282" y="3631904"/>
                      <a:pt x="1510947" y="3622575"/>
                      <a:pt x="1489956" y="3631904"/>
                    </a:cubicBezTo>
                    <a:cubicBezTo>
                      <a:pt x="1471298" y="3641234"/>
                      <a:pt x="1464301" y="3692543"/>
                      <a:pt x="1454972" y="3713534"/>
                    </a:cubicBezTo>
                    <a:cubicBezTo>
                      <a:pt x="1452640" y="3722863"/>
                      <a:pt x="1459637" y="3729858"/>
                      <a:pt x="1443310" y="3727527"/>
                    </a:cubicBezTo>
                    <a:cubicBezTo>
                      <a:pt x="1452640" y="3706536"/>
                      <a:pt x="1447975" y="3685545"/>
                      <a:pt x="1450308" y="3662222"/>
                    </a:cubicBezTo>
                    <a:cubicBezTo>
                      <a:pt x="1452640" y="3643566"/>
                      <a:pt x="1478294" y="3561936"/>
                      <a:pt x="1475963" y="3554938"/>
                    </a:cubicBezTo>
                    <a:cubicBezTo>
                      <a:pt x="1471298" y="3547943"/>
                      <a:pt x="1457305" y="3538614"/>
                      <a:pt x="1450308" y="3543277"/>
                    </a:cubicBezTo>
                    <a:cubicBezTo>
                      <a:pt x="1443310" y="3547943"/>
                      <a:pt x="1419988" y="3662222"/>
                      <a:pt x="1405995" y="3669220"/>
                    </a:cubicBezTo>
                    <a:cubicBezTo>
                      <a:pt x="1396665" y="3669220"/>
                      <a:pt x="1396665" y="3669220"/>
                      <a:pt x="1396665" y="3659890"/>
                    </a:cubicBezTo>
                    <a:cubicBezTo>
                      <a:pt x="1419988" y="3568931"/>
                      <a:pt x="1464301" y="3445323"/>
                      <a:pt x="1503950" y="3359027"/>
                    </a:cubicBezTo>
                    <a:cubicBezTo>
                      <a:pt x="1510947" y="3345034"/>
                      <a:pt x="1531938" y="3293726"/>
                      <a:pt x="1541266" y="3286728"/>
                    </a:cubicBezTo>
                    <a:cubicBezTo>
                      <a:pt x="1550596" y="3279733"/>
                      <a:pt x="1622895" y="3263405"/>
                      <a:pt x="1627560" y="3265737"/>
                    </a:cubicBezTo>
                    <a:cubicBezTo>
                      <a:pt x="1632225" y="3270403"/>
                      <a:pt x="1611234" y="3389348"/>
                      <a:pt x="1608902" y="3403341"/>
                    </a:cubicBezTo>
                    <a:close/>
                    <a:moveTo>
                      <a:pt x="1611234" y="3223758"/>
                    </a:moveTo>
                    <a:cubicBezTo>
                      <a:pt x="1611234" y="3233087"/>
                      <a:pt x="1615899" y="3233087"/>
                      <a:pt x="1599573" y="3233087"/>
                    </a:cubicBezTo>
                    <a:cubicBezTo>
                      <a:pt x="1587911" y="3118806"/>
                      <a:pt x="1641553" y="3032510"/>
                      <a:pt x="1702193" y="2943886"/>
                    </a:cubicBezTo>
                    <a:cubicBezTo>
                      <a:pt x="1709189" y="2934556"/>
                      <a:pt x="1716186" y="2911233"/>
                      <a:pt x="1730180" y="2913565"/>
                    </a:cubicBezTo>
                    <a:cubicBezTo>
                      <a:pt x="1713854" y="2976538"/>
                      <a:pt x="1671874" y="3027847"/>
                      <a:pt x="1646218" y="3086153"/>
                    </a:cubicBezTo>
                    <a:cubicBezTo>
                      <a:pt x="1625228" y="3137462"/>
                      <a:pt x="1618231" y="3172446"/>
                      <a:pt x="1608902" y="3226089"/>
                    </a:cubicBezTo>
                    <a:close/>
                    <a:moveTo>
                      <a:pt x="2038039" y="3083822"/>
                    </a:moveTo>
                    <a:cubicBezTo>
                      <a:pt x="2049700" y="3088485"/>
                      <a:pt x="2054365" y="3107144"/>
                      <a:pt x="2056698" y="3118806"/>
                    </a:cubicBezTo>
                    <a:cubicBezTo>
                      <a:pt x="2066026" y="3142128"/>
                      <a:pt x="2101010" y="3247080"/>
                      <a:pt x="2098678" y="3263405"/>
                    </a:cubicBezTo>
                    <a:cubicBezTo>
                      <a:pt x="2096345" y="3270403"/>
                      <a:pt x="2091682" y="3277398"/>
                      <a:pt x="2087017" y="3282064"/>
                    </a:cubicBezTo>
                    <a:cubicBezTo>
                      <a:pt x="2068359" y="3303055"/>
                      <a:pt x="2031042" y="3326378"/>
                      <a:pt x="2012384" y="3352032"/>
                    </a:cubicBezTo>
                    <a:lnTo>
                      <a:pt x="1970404" y="3410339"/>
                    </a:lnTo>
                    <a:lnTo>
                      <a:pt x="2040372" y="3083822"/>
                    </a:lnTo>
                    <a:close/>
                    <a:moveTo>
                      <a:pt x="2814685" y="739893"/>
                    </a:moveTo>
                    <a:cubicBezTo>
                      <a:pt x="2796025" y="770211"/>
                      <a:pt x="2772703" y="826186"/>
                      <a:pt x="2777368" y="861170"/>
                    </a:cubicBezTo>
                    <a:cubicBezTo>
                      <a:pt x="2779701" y="882161"/>
                      <a:pt x="2786697" y="886824"/>
                      <a:pt x="2789029" y="896154"/>
                    </a:cubicBezTo>
                    <a:cubicBezTo>
                      <a:pt x="2800690" y="940468"/>
                      <a:pt x="2810020" y="989445"/>
                      <a:pt x="2817016" y="1033758"/>
                    </a:cubicBezTo>
                    <a:cubicBezTo>
                      <a:pt x="2819348" y="1047751"/>
                      <a:pt x="2826346" y="1087402"/>
                      <a:pt x="2805355" y="1092065"/>
                    </a:cubicBezTo>
                    <a:cubicBezTo>
                      <a:pt x="2798359" y="1047751"/>
                      <a:pt x="2796025" y="994111"/>
                      <a:pt x="2770371" y="954461"/>
                    </a:cubicBezTo>
                    <a:cubicBezTo>
                      <a:pt x="2770371" y="945131"/>
                      <a:pt x="2768039" y="931138"/>
                      <a:pt x="2765706" y="921808"/>
                    </a:cubicBezTo>
                    <a:cubicBezTo>
                      <a:pt x="2763375" y="912481"/>
                      <a:pt x="2770371" y="905484"/>
                      <a:pt x="2754045" y="907815"/>
                    </a:cubicBezTo>
                    <a:lnTo>
                      <a:pt x="2742384" y="1059413"/>
                    </a:lnTo>
                    <a:cubicBezTo>
                      <a:pt x="2742384" y="1073406"/>
                      <a:pt x="2733055" y="1078072"/>
                      <a:pt x="2719061" y="1080404"/>
                    </a:cubicBezTo>
                    <a:cubicBezTo>
                      <a:pt x="2719061" y="1052418"/>
                      <a:pt x="2719061" y="1024429"/>
                      <a:pt x="2719061" y="996443"/>
                    </a:cubicBezTo>
                    <a:cubicBezTo>
                      <a:pt x="2721394" y="956792"/>
                      <a:pt x="2744717" y="884493"/>
                      <a:pt x="2742384" y="851840"/>
                    </a:cubicBezTo>
                    <a:cubicBezTo>
                      <a:pt x="2742384" y="819191"/>
                      <a:pt x="2670084" y="683918"/>
                      <a:pt x="2691073" y="660595"/>
                    </a:cubicBezTo>
                    <a:cubicBezTo>
                      <a:pt x="2691073" y="660595"/>
                      <a:pt x="2702735" y="660595"/>
                      <a:pt x="2707400" y="660595"/>
                    </a:cubicBezTo>
                    <a:lnTo>
                      <a:pt x="2707400" y="665259"/>
                    </a:lnTo>
                    <a:cubicBezTo>
                      <a:pt x="2716729" y="711904"/>
                      <a:pt x="2735387" y="758550"/>
                      <a:pt x="2754045" y="802863"/>
                    </a:cubicBezTo>
                    <a:cubicBezTo>
                      <a:pt x="2758710" y="807529"/>
                      <a:pt x="2784364" y="742225"/>
                      <a:pt x="2789029" y="732895"/>
                    </a:cubicBezTo>
                    <a:cubicBezTo>
                      <a:pt x="2803023" y="709573"/>
                      <a:pt x="2831009" y="674589"/>
                      <a:pt x="2861330" y="672257"/>
                    </a:cubicBezTo>
                    <a:cubicBezTo>
                      <a:pt x="2870658" y="672257"/>
                      <a:pt x="2872991" y="681586"/>
                      <a:pt x="2875323" y="681586"/>
                    </a:cubicBezTo>
                    <a:cubicBezTo>
                      <a:pt x="2877655" y="716570"/>
                      <a:pt x="2870658" y="700243"/>
                      <a:pt x="2858997" y="704909"/>
                    </a:cubicBezTo>
                    <a:cubicBezTo>
                      <a:pt x="2840339" y="686250"/>
                      <a:pt x="2821681" y="728232"/>
                      <a:pt x="2814685" y="739893"/>
                    </a:cubicBezTo>
                    <a:close/>
                  </a:path>
                </a:pathLst>
              </a:custGeom>
              <a:solidFill>
                <a:schemeClr val="tx1"/>
              </a:solidFill>
              <a:ln w="23318" cap="flat">
                <a:noFill/>
                <a:prstDash val="solid"/>
                <a:miter/>
              </a:ln>
            </p:spPr>
            <p:txBody>
              <a:bodyPr rtlCol="0" anchor="ctr"/>
              <a:lstStyle/>
              <a:p>
                <a:endParaRPr lang="en-US" sz="1350" dirty="0"/>
              </a:p>
            </p:txBody>
          </p:sp>
          <p:sp>
            <p:nvSpPr>
              <p:cNvPr id="22" name="Freeform 10">
                <a:extLst>
                  <a:ext uri="{FF2B5EF4-FFF2-40B4-BE49-F238E27FC236}">
                    <a16:creationId xmlns:a16="http://schemas.microsoft.com/office/drawing/2014/main" id="{60B621CE-AC6D-D0E0-19BA-4F864F5ED390}"/>
                  </a:ext>
                </a:extLst>
              </p:cNvPr>
              <p:cNvSpPr/>
              <p:nvPr/>
            </p:nvSpPr>
            <p:spPr>
              <a:xfrm>
                <a:off x="-41277476" y="16913615"/>
                <a:ext cx="3584023" cy="4618173"/>
              </a:xfrm>
              <a:custGeom>
                <a:avLst/>
                <a:gdLst>
                  <a:gd name="connsiteX0" fmla="*/ 2809710 w 3584023"/>
                  <a:gd name="connsiteY0" fmla="*/ 600290 h 4618173"/>
                  <a:gd name="connsiteX1" fmla="*/ 2833033 w 3584023"/>
                  <a:gd name="connsiteY1" fmla="*/ 740226 h 4618173"/>
                  <a:gd name="connsiteX2" fmla="*/ 3084918 w 3584023"/>
                  <a:gd name="connsiteY2" fmla="*/ 849844 h 4618173"/>
                  <a:gd name="connsiteX3" fmla="*/ 3103576 w 3584023"/>
                  <a:gd name="connsiteY3" fmla="*/ 847510 h 4618173"/>
                  <a:gd name="connsiteX4" fmla="*/ 3075589 w 3584023"/>
                  <a:gd name="connsiteY4" fmla="*/ 770546 h 4618173"/>
                  <a:gd name="connsiteX5" fmla="*/ 3096579 w 3584023"/>
                  <a:gd name="connsiteY5" fmla="*/ 749555 h 4618173"/>
                  <a:gd name="connsiteX6" fmla="*/ 3091914 w 3584023"/>
                  <a:gd name="connsiteY6" fmla="*/ 723901 h 4618173"/>
                  <a:gd name="connsiteX7" fmla="*/ 3056930 w 3584023"/>
                  <a:gd name="connsiteY7" fmla="*/ 747224 h 4618173"/>
                  <a:gd name="connsiteX8" fmla="*/ 3098912 w 3584023"/>
                  <a:gd name="connsiteY8" fmla="*/ 583965 h 4618173"/>
                  <a:gd name="connsiteX9" fmla="*/ 3229518 w 3584023"/>
                  <a:gd name="connsiteY9" fmla="*/ 388054 h 4618173"/>
                  <a:gd name="connsiteX10" fmla="*/ 3229518 w 3584023"/>
                  <a:gd name="connsiteY10" fmla="*/ 245786 h 4618173"/>
                  <a:gd name="connsiteX11" fmla="*/ 3040605 w 3584023"/>
                  <a:gd name="connsiteY11" fmla="*/ 21889 h 4618173"/>
                  <a:gd name="connsiteX12" fmla="*/ 2662778 w 3584023"/>
                  <a:gd name="connsiteY12" fmla="*/ 371729 h 4618173"/>
                  <a:gd name="connsiteX13" fmla="*/ 2814375 w 3584023"/>
                  <a:gd name="connsiteY13" fmla="*/ 600290 h 4618173"/>
                  <a:gd name="connsiteX14" fmla="*/ 3131563 w 3584023"/>
                  <a:gd name="connsiteY14" fmla="*/ 481345 h 4618173"/>
                  <a:gd name="connsiteX15" fmla="*/ 3070925 w 3584023"/>
                  <a:gd name="connsiteY15" fmla="*/ 544315 h 4618173"/>
                  <a:gd name="connsiteX16" fmla="*/ 3166547 w 3584023"/>
                  <a:gd name="connsiteY16" fmla="*/ 434699 h 4618173"/>
                  <a:gd name="connsiteX17" fmla="*/ 3213192 w 3584023"/>
                  <a:gd name="connsiteY17" fmla="*/ 341409 h 4618173"/>
                  <a:gd name="connsiteX18" fmla="*/ 3129231 w 3584023"/>
                  <a:gd name="connsiteY18" fmla="*/ 481345 h 4618173"/>
                  <a:gd name="connsiteX19" fmla="*/ 2807379 w 3584023"/>
                  <a:gd name="connsiteY19" fmla="*/ 59205 h 4618173"/>
                  <a:gd name="connsiteX20" fmla="*/ 2737411 w 3584023"/>
                  <a:gd name="connsiteY20" fmla="*/ 122175 h 4618173"/>
                  <a:gd name="connsiteX21" fmla="*/ 2807379 w 3584023"/>
                  <a:gd name="connsiteY21" fmla="*/ 59205 h 4618173"/>
                  <a:gd name="connsiteX22" fmla="*/ 3164215 w 3584023"/>
                  <a:gd name="connsiteY22" fmla="*/ 189811 h 4618173"/>
                  <a:gd name="connsiteX23" fmla="*/ 2998623 w 3584023"/>
                  <a:gd name="connsiteY23" fmla="*/ 656265 h 4618173"/>
                  <a:gd name="connsiteX24" fmla="*/ 2986962 w 3584023"/>
                  <a:gd name="connsiteY24" fmla="*/ 714571 h 4618173"/>
                  <a:gd name="connsiteX25" fmla="*/ 2940317 w 3584023"/>
                  <a:gd name="connsiteY25" fmla="*/ 702910 h 4618173"/>
                  <a:gd name="connsiteX26" fmla="*/ 2951978 w 3584023"/>
                  <a:gd name="connsiteY26" fmla="*/ 576967 h 4618173"/>
                  <a:gd name="connsiteX27" fmla="*/ 2947315 w 3584023"/>
                  <a:gd name="connsiteY27" fmla="*/ 544315 h 4618173"/>
                  <a:gd name="connsiteX28" fmla="*/ 2935653 w 3584023"/>
                  <a:gd name="connsiteY28" fmla="*/ 530322 h 4618173"/>
                  <a:gd name="connsiteX29" fmla="*/ 2923992 w 3584023"/>
                  <a:gd name="connsiteY29" fmla="*/ 681919 h 4618173"/>
                  <a:gd name="connsiteX30" fmla="*/ 2900669 w 3584023"/>
                  <a:gd name="connsiteY30" fmla="*/ 702910 h 4618173"/>
                  <a:gd name="connsiteX31" fmla="*/ 2851691 w 3584023"/>
                  <a:gd name="connsiteY31" fmla="*/ 600290 h 4618173"/>
                  <a:gd name="connsiteX32" fmla="*/ 2702427 w 3584023"/>
                  <a:gd name="connsiteY32" fmla="*/ 369395 h 4618173"/>
                  <a:gd name="connsiteX33" fmla="*/ 3164215 w 3584023"/>
                  <a:gd name="connsiteY33" fmla="*/ 189811 h 4618173"/>
                  <a:gd name="connsiteX34" fmla="*/ 3077921 w 3584023"/>
                  <a:gd name="connsiteY34" fmla="*/ 950130 h 4618173"/>
                  <a:gd name="connsiteX35" fmla="*/ 2972969 w 3584023"/>
                  <a:gd name="connsiteY35" fmla="*/ 908151 h 4618173"/>
                  <a:gd name="connsiteX36" fmla="*/ 2835365 w 3584023"/>
                  <a:gd name="connsiteY36" fmla="*/ 884828 h 4618173"/>
                  <a:gd name="connsiteX37" fmla="*/ 2802714 w 3584023"/>
                  <a:gd name="connsiteY37" fmla="*/ 833516 h 4618173"/>
                  <a:gd name="connsiteX38" fmla="*/ 2823703 w 3584023"/>
                  <a:gd name="connsiteY38" fmla="*/ 833516 h 4618173"/>
                  <a:gd name="connsiteX39" fmla="*/ 3038272 w 3584023"/>
                  <a:gd name="connsiteY39" fmla="*/ 877830 h 4618173"/>
                  <a:gd name="connsiteX40" fmla="*/ 3066260 w 3584023"/>
                  <a:gd name="connsiteY40" fmla="*/ 931473 h 4618173"/>
                  <a:gd name="connsiteX41" fmla="*/ 3073256 w 3584023"/>
                  <a:gd name="connsiteY41" fmla="*/ 870832 h 4618173"/>
                  <a:gd name="connsiteX42" fmla="*/ 3056930 w 3584023"/>
                  <a:gd name="connsiteY42" fmla="*/ 856839 h 4618173"/>
                  <a:gd name="connsiteX43" fmla="*/ 3080253 w 3584023"/>
                  <a:gd name="connsiteY43" fmla="*/ 856839 h 4618173"/>
                  <a:gd name="connsiteX44" fmla="*/ 3080253 w 3584023"/>
                  <a:gd name="connsiteY44" fmla="*/ 947798 h 4618173"/>
                  <a:gd name="connsiteX45" fmla="*/ 2779391 w 3584023"/>
                  <a:gd name="connsiteY45" fmla="*/ 677256 h 4618173"/>
                  <a:gd name="connsiteX46" fmla="*/ 2625461 w 3584023"/>
                  <a:gd name="connsiteY46" fmla="*/ 357733 h 4618173"/>
                  <a:gd name="connsiteX47" fmla="*/ 2662778 w 3584023"/>
                  <a:gd name="connsiteY47" fmla="*/ 444029 h 4618173"/>
                  <a:gd name="connsiteX48" fmla="*/ 2781723 w 3584023"/>
                  <a:gd name="connsiteY48" fmla="*/ 611951 h 4618173"/>
                  <a:gd name="connsiteX49" fmla="*/ 2802714 w 3584023"/>
                  <a:gd name="connsiteY49" fmla="*/ 744892 h 4618173"/>
                  <a:gd name="connsiteX50" fmla="*/ 2786388 w 3584023"/>
                  <a:gd name="connsiteY50" fmla="*/ 744892 h 4618173"/>
                  <a:gd name="connsiteX51" fmla="*/ 2779391 w 3584023"/>
                  <a:gd name="connsiteY51" fmla="*/ 679587 h 4618173"/>
                  <a:gd name="connsiteX52" fmla="*/ 1578274 w 3584023"/>
                  <a:gd name="connsiteY52" fmla="*/ 3284729 h 4618173"/>
                  <a:gd name="connsiteX53" fmla="*/ 1685557 w 3584023"/>
                  <a:gd name="connsiteY53" fmla="*/ 2983869 h 4618173"/>
                  <a:gd name="connsiteX54" fmla="*/ 1722874 w 3584023"/>
                  <a:gd name="connsiteY54" fmla="*/ 2911566 h 4618173"/>
                  <a:gd name="connsiteX55" fmla="*/ 1809167 w 3584023"/>
                  <a:gd name="connsiteY55" fmla="*/ 2890578 h 4618173"/>
                  <a:gd name="connsiteX56" fmla="*/ 1790509 w 3584023"/>
                  <a:gd name="connsiteY56" fmla="*/ 3028179 h 4618173"/>
                  <a:gd name="connsiteX57" fmla="*/ 1771852 w 3584023"/>
                  <a:gd name="connsiteY57" fmla="*/ 3065498 h 4618173"/>
                  <a:gd name="connsiteX58" fmla="*/ 1692554 w 3584023"/>
                  <a:gd name="connsiteY58" fmla="*/ 3268404 h 4618173"/>
                  <a:gd name="connsiteX59" fmla="*/ 1671564 w 3584023"/>
                  <a:gd name="connsiteY59" fmla="*/ 3254411 h 4618173"/>
                  <a:gd name="connsiteX60" fmla="*/ 1636580 w 3584023"/>
                  <a:gd name="connsiteY60" fmla="*/ 3336040 h 4618173"/>
                  <a:gd name="connsiteX61" fmla="*/ 1624919 w 3584023"/>
                  <a:gd name="connsiteY61" fmla="*/ 3350033 h 4618173"/>
                  <a:gd name="connsiteX62" fmla="*/ 1631916 w 3584023"/>
                  <a:gd name="connsiteY62" fmla="*/ 3284729 h 4618173"/>
                  <a:gd name="connsiteX63" fmla="*/ 1657570 w 3584023"/>
                  <a:gd name="connsiteY63" fmla="*/ 3177445 h 4618173"/>
                  <a:gd name="connsiteX64" fmla="*/ 1631916 w 3584023"/>
                  <a:gd name="connsiteY64" fmla="*/ 3165784 h 4618173"/>
                  <a:gd name="connsiteX65" fmla="*/ 1587602 w 3584023"/>
                  <a:gd name="connsiteY65" fmla="*/ 3291727 h 4618173"/>
                  <a:gd name="connsiteX66" fmla="*/ 1578274 w 3584023"/>
                  <a:gd name="connsiteY66" fmla="*/ 3282397 h 4618173"/>
                  <a:gd name="connsiteX67" fmla="*/ 1711213 w 3584023"/>
                  <a:gd name="connsiteY67" fmla="*/ 2862589 h 4618173"/>
                  <a:gd name="connsiteX68" fmla="*/ 1585270 w 3584023"/>
                  <a:gd name="connsiteY68" fmla="*/ 2678339 h 4618173"/>
                  <a:gd name="connsiteX69" fmla="*/ 1771852 w 3584023"/>
                  <a:gd name="connsiteY69" fmla="*/ 2622367 h 4618173"/>
                  <a:gd name="connsiteX70" fmla="*/ 1825493 w 3584023"/>
                  <a:gd name="connsiteY70" fmla="*/ 2592047 h 4618173"/>
                  <a:gd name="connsiteX71" fmla="*/ 1792843 w 3584023"/>
                  <a:gd name="connsiteY71" fmla="*/ 2664346 h 4618173"/>
                  <a:gd name="connsiteX72" fmla="*/ 1757858 w 3584023"/>
                  <a:gd name="connsiteY72" fmla="*/ 2801951 h 4618173"/>
                  <a:gd name="connsiteX73" fmla="*/ 1739199 w 3584023"/>
                  <a:gd name="connsiteY73" fmla="*/ 2862589 h 4618173"/>
                  <a:gd name="connsiteX74" fmla="*/ 1725206 w 3584023"/>
                  <a:gd name="connsiteY74" fmla="*/ 2843932 h 4618173"/>
                  <a:gd name="connsiteX75" fmla="*/ 1713545 w 3584023"/>
                  <a:gd name="connsiteY75" fmla="*/ 2860257 h 4618173"/>
                  <a:gd name="connsiteX76" fmla="*/ 1638912 w 3584023"/>
                  <a:gd name="connsiteY76" fmla="*/ 3429331 h 4618173"/>
                  <a:gd name="connsiteX77" fmla="*/ 1687890 w 3584023"/>
                  <a:gd name="connsiteY77" fmla="*/ 3359363 h 4618173"/>
                  <a:gd name="connsiteX78" fmla="*/ 1636580 w 3584023"/>
                  <a:gd name="connsiteY78" fmla="*/ 3772173 h 4618173"/>
                  <a:gd name="connsiteX79" fmla="*/ 1624919 w 3584023"/>
                  <a:gd name="connsiteY79" fmla="*/ 3739521 h 4618173"/>
                  <a:gd name="connsiteX80" fmla="*/ 1638912 w 3584023"/>
                  <a:gd name="connsiteY80" fmla="*/ 3426999 h 4618173"/>
                  <a:gd name="connsiteX81" fmla="*/ 1883800 w 3584023"/>
                  <a:gd name="connsiteY81" fmla="*/ 2566392 h 4618173"/>
                  <a:gd name="connsiteX82" fmla="*/ 1911788 w 3584023"/>
                  <a:gd name="connsiteY82" fmla="*/ 2536072 h 4618173"/>
                  <a:gd name="connsiteX83" fmla="*/ 1827827 w 3584023"/>
                  <a:gd name="connsiteY83" fmla="*/ 2708660 h 4618173"/>
                  <a:gd name="connsiteX84" fmla="*/ 1790509 w 3584023"/>
                  <a:gd name="connsiteY84" fmla="*/ 2848596 h 4618173"/>
                  <a:gd name="connsiteX85" fmla="*/ 1778848 w 3584023"/>
                  <a:gd name="connsiteY85" fmla="*/ 2857926 h 4618173"/>
                  <a:gd name="connsiteX86" fmla="*/ 1881468 w 3584023"/>
                  <a:gd name="connsiteY86" fmla="*/ 2568724 h 4618173"/>
                  <a:gd name="connsiteX87" fmla="*/ 1683226 w 3584023"/>
                  <a:gd name="connsiteY87" fmla="*/ 3513292 h 4618173"/>
                  <a:gd name="connsiteX88" fmla="*/ 1720541 w 3584023"/>
                  <a:gd name="connsiteY88" fmla="*/ 3310386 h 4618173"/>
                  <a:gd name="connsiteX89" fmla="*/ 1757858 w 3584023"/>
                  <a:gd name="connsiteY89" fmla="*/ 3212429 h 4618173"/>
                  <a:gd name="connsiteX90" fmla="*/ 1694887 w 3584023"/>
                  <a:gd name="connsiteY90" fmla="*/ 3522622 h 4618173"/>
                  <a:gd name="connsiteX91" fmla="*/ 1683226 w 3584023"/>
                  <a:gd name="connsiteY91" fmla="*/ 3513292 h 4618173"/>
                  <a:gd name="connsiteX92" fmla="*/ 1613258 w 3584023"/>
                  <a:gd name="connsiteY92" fmla="*/ 3109809 h 4618173"/>
                  <a:gd name="connsiteX93" fmla="*/ 1652906 w 3584023"/>
                  <a:gd name="connsiteY93" fmla="*/ 3000193 h 4618173"/>
                  <a:gd name="connsiteX94" fmla="*/ 1657570 w 3584023"/>
                  <a:gd name="connsiteY94" fmla="*/ 3004857 h 4618173"/>
                  <a:gd name="connsiteX95" fmla="*/ 1610925 w 3584023"/>
                  <a:gd name="connsiteY95" fmla="*/ 3107477 h 4618173"/>
                  <a:gd name="connsiteX96" fmla="*/ 1958433 w 3584023"/>
                  <a:gd name="connsiteY96" fmla="*/ 2554731 h 4618173"/>
                  <a:gd name="connsiteX97" fmla="*/ 1970094 w 3584023"/>
                  <a:gd name="connsiteY97" fmla="*/ 2552399 h 4618173"/>
                  <a:gd name="connsiteX98" fmla="*/ 1981756 w 3584023"/>
                  <a:gd name="connsiteY98" fmla="*/ 2575722 h 4618173"/>
                  <a:gd name="connsiteX99" fmla="*/ 1958433 w 3584023"/>
                  <a:gd name="connsiteY99" fmla="*/ 2554731 h 4618173"/>
                  <a:gd name="connsiteX100" fmla="*/ 2009743 w 3584023"/>
                  <a:gd name="connsiteY100" fmla="*/ 2585049 h 4618173"/>
                  <a:gd name="connsiteX101" fmla="*/ 2007410 w 3584023"/>
                  <a:gd name="connsiteY101" fmla="*/ 2589715 h 4618173"/>
                  <a:gd name="connsiteX102" fmla="*/ 2009743 w 3584023"/>
                  <a:gd name="connsiteY102" fmla="*/ 2585049 h 4618173"/>
                  <a:gd name="connsiteX103" fmla="*/ 2541500 w 3584023"/>
                  <a:gd name="connsiteY103" fmla="*/ 1906359 h 4618173"/>
                  <a:gd name="connsiteX104" fmla="*/ 2490190 w 3584023"/>
                  <a:gd name="connsiteY104" fmla="*/ 1885368 h 4618173"/>
                  <a:gd name="connsiteX105" fmla="*/ 2588145 w 3584023"/>
                  <a:gd name="connsiteY105" fmla="*/ 1913357 h 4618173"/>
                  <a:gd name="connsiteX106" fmla="*/ 2571819 w 3584023"/>
                  <a:gd name="connsiteY106" fmla="*/ 1913357 h 4618173"/>
                  <a:gd name="connsiteX107" fmla="*/ 2541500 w 3584023"/>
                  <a:gd name="connsiteY107" fmla="*/ 1904028 h 4618173"/>
                  <a:gd name="connsiteX108" fmla="*/ 815622 w 3584023"/>
                  <a:gd name="connsiteY108" fmla="*/ 2659683 h 4618173"/>
                  <a:gd name="connsiteX109" fmla="*/ 831948 w 3584023"/>
                  <a:gd name="connsiteY109" fmla="*/ 2683005 h 4618173"/>
                  <a:gd name="connsiteX110" fmla="*/ 827283 w 3584023"/>
                  <a:gd name="connsiteY110" fmla="*/ 2717989 h 4618173"/>
                  <a:gd name="connsiteX111" fmla="*/ 815622 w 3584023"/>
                  <a:gd name="connsiteY111" fmla="*/ 2659683 h 4618173"/>
                  <a:gd name="connsiteX112" fmla="*/ 2301276 w 3584023"/>
                  <a:gd name="connsiteY112" fmla="*/ 3536615 h 4618173"/>
                  <a:gd name="connsiteX113" fmla="*/ 2138018 w 3584023"/>
                  <a:gd name="connsiteY113" fmla="*/ 3170450 h 4618173"/>
                  <a:gd name="connsiteX114" fmla="*/ 2119360 w 3584023"/>
                  <a:gd name="connsiteY114" fmla="*/ 3126136 h 4618173"/>
                  <a:gd name="connsiteX115" fmla="*/ 1995749 w 3584023"/>
                  <a:gd name="connsiteY115" fmla="*/ 3461983 h 4618173"/>
                  <a:gd name="connsiteX116" fmla="*/ 1750861 w 3584023"/>
                  <a:gd name="connsiteY116" fmla="*/ 3947093 h 4618173"/>
                  <a:gd name="connsiteX117" fmla="*/ 1699552 w 3584023"/>
                  <a:gd name="connsiteY117" fmla="*/ 4033389 h 4618173"/>
                  <a:gd name="connsiteX118" fmla="*/ 1666900 w 3584023"/>
                  <a:gd name="connsiteY118" fmla="*/ 4040384 h 4618173"/>
                  <a:gd name="connsiteX119" fmla="*/ 1608593 w 3584023"/>
                  <a:gd name="connsiteY119" fmla="*/ 3916775 h 4618173"/>
                  <a:gd name="connsiteX120" fmla="*/ 1363705 w 3584023"/>
                  <a:gd name="connsiteY120" fmla="*/ 3214761 h 4618173"/>
                  <a:gd name="connsiteX121" fmla="*/ 1303066 w 3584023"/>
                  <a:gd name="connsiteY121" fmla="*/ 2246870 h 4618173"/>
                  <a:gd name="connsiteX122" fmla="*/ 1314728 w 3584023"/>
                  <a:gd name="connsiteY122" fmla="*/ 1962334 h 4618173"/>
                  <a:gd name="connsiteX123" fmla="*/ 1275079 w 3584023"/>
                  <a:gd name="connsiteY123" fmla="*/ 1987989 h 4618173"/>
                  <a:gd name="connsiteX124" fmla="*/ 1114152 w 3584023"/>
                  <a:gd name="connsiteY124" fmla="*/ 2134923 h 4618173"/>
                  <a:gd name="connsiteX125" fmla="*/ 1102491 w 3584023"/>
                  <a:gd name="connsiteY125" fmla="*/ 2160577 h 4618173"/>
                  <a:gd name="connsiteX126" fmla="*/ 925239 w 3584023"/>
                  <a:gd name="connsiteY126" fmla="*/ 2307511 h 4618173"/>
                  <a:gd name="connsiteX127" fmla="*/ 1027858 w 3584023"/>
                  <a:gd name="connsiteY127" fmla="*/ 2419458 h 4618173"/>
                  <a:gd name="connsiteX128" fmla="*/ 1032523 w 3584023"/>
                  <a:gd name="connsiteY128" fmla="*/ 2445113 h 4618173"/>
                  <a:gd name="connsiteX129" fmla="*/ 995207 w 3584023"/>
                  <a:gd name="connsiteY129" fmla="*/ 2428788 h 4618173"/>
                  <a:gd name="connsiteX130" fmla="*/ 894920 w 3584023"/>
                  <a:gd name="connsiteY130" fmla="*/ 2326167 h 4618173"/>
                  <a:gd name="connsiteX131" fmla="*/ 796964 w 3584023"/>
                  <a:gd name="connsiteY131" fmla="*/ 2347158 h 4618173"/>
                  <a:gd name="connsiteX132" fmla="*/ 694344 w 3584023"/>
                  <a:gd name="connsiteY132" fmla="*/ 2421790 h 4618173"/>
                  <a:gd name="connsiteX133" fmla="*/ 512427 w 3584023"/>
                  <a:gd name="connsiteY133" fmla="*/ 2487094 h 4618173"/>
                  <a:gd name="connsiteX134" fmla="*/ 237220 w 3584023"/>
                  <a:gd name="connsiteY134" fmla="*/ 2585049 h 4618173"/>
                  <a:gd name="connsiteX135" fmla="*/ 83290 w 3584023"/>
                  <a:gd name="connsiteY135" fmla="*/ 2850928 h 4618173"/>
                  <a:gd name="connsiteX136" fmla="*/ 27316 w 3584023"/>
                  <a:gd name="connsiteY136" fmla="*/ 3774505 h 4618173"/>
                  <a:gd name="connsiteX137" fmla="*/ 146261 w 3584023"/>
                  <a:gd name="connsiteY137" fmla="*/ 4453197 h 4618173"/>
                  <a:gd name="connsiteX138" fmla="*/ 129935 w 3584023"/>
                  <a:gd name="connsiteY138" fmla="*/ 4616456 h 4618173"/>
                  <a:gd name="connsiteX139" fmla="*/ 192906 w 3584023"/>
                  <a:gd name="connsiteY139" fmla="*/ 4602460 h 4618173"/>
                  <a:gd name="connsiteX140" fmla="*/ 1802171 w 3584023"/>
                  <a:gd name="connsiteY140" fmla="*/ 4203643 h 4618173"/>
                  <a:gd name="connsiteX141" fmla="*/ 2023736 w 3584023"/>
                  <a:gd name="connsiteY141" fmla="*/ 3681214 h 4618173"/>
                  <a:gd name="connsiteX142" fmla="*/ 2154344 w 3584023"/>
                  <a:gd name="connsiteY142" fmla="*/ 3520290 h 4618173"/>
                  <a:gd name="connsiteX143" fmla="*/ 2163672 w 3584023"/>
                  <a:gd name="connsiteY143" fmla="*/ 3529617 h 4618173"/>
                  <a:gd name="connsiteX144" fmla="*/ 2056388 w 3584023"/>
                  <a:gd name="connsiteY144" fmla="*/ 3657891 h 4618173"/>
                  <a:gd name="connsiteX145" fmla="*/ 2002747 w 3584023"/>
                  <a:gd name="connsiteY145" fmla="*/ 3751182 h 4618173"/>
                  <a:gd name="connsiteX146" fmla="*/ 2200989 w 3584023"/>
                  <a:gd name="connsiteY146" fmla="*/ 3515624 h 4618173"/>
                  <a:gd name="connsiteX147" fmla="*/ 2210318 w 3584023"/>
                  <a:gd name="connsiteY147" fmla="*/ 3524953 h 4618173"/>
                  <a:gd name="connsiteX148" fmla="*/ 2084376 w 3584023"/>
                  <a:gd name="connsiteY148" fmla="*/ 3711535 h 4618173"/>
                  <a:gd name="connsiteX149" fmla="*/ 2103034 w 3584023"/>
                  <a:gd name="connsiteY149" fmla="*/ 3704537 h 4618173"/>
                  <a:gd name="connsiteX150" fmla="*/ 2210318 w 3584023"/>
                  <a:gd name="connsiteY150" fmla="*/ 3576262 h 4618173"/>
                  <a:gd name="connsiteX151" fmla="*/ 2226644 w 3584023"/>
                  <a:gd name="connsiteY151" fmla="*/ 3569267 h 4618173"/>
                  <a:gd name="connsiteX152" fmla="*/ 1925781 w 3584023"/>
                  <a:gd name="connsiteY152" fmla="*/ 4014729 h 4618173"/>
                  <a:gd name="connsiteX153" fmla="*/ 1876804 w 3584023"/>
                  <a:gd name="connsiteY153" fmla="*/ 4180320 h 4618173"/>
                  <a:gd name="connsiteX154" fmla="*/ 1909456 w 3584023"/>
                  <a:gd name="connsiteY154" fmla="*/ 4175656 h 4618173"/>
                  <a:gd name="connsiteX155" fmla="*/ 2343257 w 3584023"/>
                  <a:gd name="connsiteY155" fmla="*/ 4070704 h 4618173"/>
                  <a:gd name="connsiteX156" fmla="*/ 2420222 w 3584023"/>
                  <a:gd name="connsiteY156" fmla="*/ 4031054 h 4618173"/>
                  <a:gd name="connsiteX157" fmla="*/ 2508847 w 3584023"/>
                  <a:gd name="connsiteY157" fmla="*/ 4035720 h 4618173"/>
                  <a:gd name="connsiteX158" fmla="*/ 2413225 w 3584023"/>
                  <a:gd name="connsiteY158" fmla="*/ 3772173 h 4618173"/>
                  <a:gd name="connsiteX159" fmla="*/ 2301276 w 3584023"/>
                  <a:gd name="connsiteY159" fmla="*/ 3538946 h 4618173"/>
                  <a:gd name="connsiteX160" fmla="*/ 1072171 w 3584023"/>
                  <a:gd name="connsiteY160" fmla="*/ 2442781 h 4618173"/>
                  <a:gd name="connsiteX161" fmla="*/ 1034856 w 3584023"/>
                  <a:gd name="connsiteY161" fmla="*/ 2487094 h 4618173"/>
                  <a:gd name="connsiteX162" fmla="*/ 843610 w 3584023"/>
                  <a:gd name="connsiteY162" fmla="*/ 2606040 h 4618173"/>
                  <a:gd name="connsiteX163" fmla="*/ 848274 w 3584023"/>
                  <a:gd name="connsiteY163" fmla="*/ 2659683 h 4618173"/>
                  <a:gd name="connsiteX164" fmla="*/ 843610 w 3584023"/>
                  <a:gd name="connsiteY164" fmla="*/ 2678339 h 4618173"/>
                  <a:gd name="connsiteX165" fmla="*/ 822619 w 3584023"/>
                  <a:gd name="connsiteY165" fmla="*/ 2599044 h 4618173"/>
                  <a:gd name="connsiteX166" fmla="*/ 1072171 w 3584023"/>
                  <a:gd name="connsiteY166" fmla="*/ 2445113 h 4618173"/>
                  <a:gd name="connsiteX167" fmla="*/ 731661 w 3584023"/>
                  <a:gd name="connsiteY167" fmla="*/ 4273611 h 4618173"/>
                  <a:gd name="connsiteX168" fmla="*/ 491436 w 3584023"/>
                  <a:gd name="connsiteY168" fmla="*/ 4163995 h 4618173"/>
                  <a:gd name="connsiteX169" fmla="*/ 367826 w 3584023"/>
                  <a:gd name="connsiteY169" fmla="*/ 4084697 h 4618173"/>
                  <a:gd name="connsiteX170" fmla="*/ 374823 w 3584023"/>
                  <a:gd name="connsiteY170" fmla="*/ 4073036 h 4618173"/>
                  <a:gd name="connsiteX171" fmla="*/ 547411 w 3584023"/>
                  <a:gd name="connsiteY171" fmla="*/ 4163995 h 4618173"/>
                  <a:gd name="connsiteX172" fmla="*/ 640702 w 3584023"/>
                  <a:gd name="connsiteY172" fmla="*/ 4203643 h 4618173"/>
                  <a:gd name="connsiteX173" fmla="*/ 659360 w 3584023"/>
                  <a:gd name="connsiteY173" fmla="*/ 4198979 h 4618173"/>
                  <a:gd name="connsiteX174" fmla="*/ 363162 w 3584023"/>
                  <a:gd name="connsiteY174" fmla="*/ 3975082 h 4618173"/>
                  <a:gd name="connsiteX175" fmla="*/ 199903 w 3584023"/>
                  <a:gd name="connsiteY175" fmla="*/ 3793164 h 4618173"/>
                  <a:gd name="connsiteX176" fmla="*/ 232555 w 3584023"/>
                  <a:gd name="connsiteY176" fmla="*/ 3788501 h 4618173"/>
                  <a:gd name="connsiteX177" fmla="*/ 316516 w 3584023"/>
                  <a:gd name="connsiteY177" fmla="*/ 3886455 h 4618173"/>
                  <a:gd name="connsiteX178" fmla="*/ 554408 w 3584023"/>
                  <a:gd name="connsiteY178" fmla="*/ 4101022 h 4618173"/>
                  <a:gd name="connsiteX179" fmla="*/ 736324 w 3584023"/>
                  <a:gd name="connsiteY179" fmla="*/ 4233963 h 4618173"/>
                  <a:gd name="connsiteX180" fmla="*/ 729328 w 3584023"/>
                  <a:gd name="connsiteY180" fmla="*/ 4271279 h 4618173"/>
                  <a:gd name="connsiteX181" fmla="*/ 871597 w 3584023"/>
                  <a:gd name="connsiteY181" fmla="*/ 4191981 h 4618173"/>
                  <a:gd name="connsiteX182" fmla="*/ 255878 w 3584023"/>
                  <a:gd name="connsiteY182" fmla="*/ 3755848 h 4618173"/>
                  <a:gd name="connsiteX183" fmla="*/ 246548 w 3584023"/>
                  <a:gd name="connsiteY183" fmla="*/ 3732526 h 4618173"/>
                  <a:gd name="connsiteX184" fmla="*/ 274536 w 3584023"/>
                  <a:gd name="connsiteY184" fmla="*/ 3734857 h 4618173"/>
                  <a:gd name="connsiteX185" fmla="*/ 421468 w 3584023"/>
                  <a:gd name="connsiteY185" fmla="*/ 3832811 h 4618173"/>
                  <a:gd name="connsiteX186" fmla="*/ 852938 w 3584023"/>
                  <a:gd name="connsiteY186" fmla="*/ 4145336 h 4618173"/>
                  <a:gd name="connsiteX187" fmla="*/ 731661 w 3584023"/>
                  <a:gd name="connsiteY187" fmla="*/ 3907446 h 4618173"/>
                  <a:gd name="connsiteX188" fmla="*/ 759647 w 3584023"/>
                  <a:gd name="connsiteY188" fmla="*/ 3902779 h 4618173"/>
                  <a:gd name="connsiteX189" fmla="*/ 876260 w 3584023"/>
                  <a:gd name="connsiteY189" fmla="*/ 4136006 h 4618173"/>
                  <a:gd name="connsiteX190" fmla="*/ 866932 w 3584023"/>
                  <a:gd name="connsiteY190" fmla="*/ 4191981 h 4618173"/>
                  <a:gd name="connsiteX191" fmla="*/ 1006868 w 3584023"/>
                  <a:gd name="connsiteY191" fmla="*/ 4285272 h 4618173"/>
                  <a:gd name="connsiteX192" fmla="*/ 904248 w 3584023"/>
                  <a:gd name="connsiteY192" fmla="*/ 4129011 h 4618173"/>
                  <a:gd name="connsiteX193" fmla="*/ 701340 w 3584023"/>
                  <a:gd name="connsiteY193" fmla="*/ 3718533 h 4618173"/>
                  <a:gd name="connsiteX194" fmla="*/ 640702 w 3584023"/>
                  <a:gd name="connsiteY194" fmla="*/ 3548276 h 4618173"/>
                  <a:gd name="connsiteX195" fmla="*/ 526420 w 3584023"/>
                  <a:gd name="connsiteY195" fmla="*/ 3359363 h 4618173"/>
                  <a:gd name="connsiteX196" fmla="*/ 202236 w 3584023"/>
                  <a:gd name="connsiteY196" fmla="*/ 2724985 h 4618173"/>
                  <a:gd name="connsiteX197" fmla="*/ 185910 w 3584023"/>
                  <a:gd name="connsiteY197" fmla="*/ 2683005 h 4618173"/>
                  <a:gd name="connsiteX198" fmla="*/ 223226 w 3584023"/>
                  <a:gd name="connsiteY198" fmla="*/ 2720321 h 4618173"/>
                  <a:gd name="connsiteX199" fmla="*/ 531085 w 3584023"/>
                  <a:gd name="connsiteY199" fmla="*/ 3296390 h 4618173"/>
                  <a:gd name="connsiteX200" fmla="*/ 587060 w 3584023"/>
                  <a:gd name="connsiteY200" fmla="*/ 3359363 h 4618173"/>
                  <a:gd name="connsiteX201" fmla="*/ 612714 w 3584023"/>
                  <a:gd name="connsiteY201" fmla="*/ 3336040 h 4618173"/>
                  <a:gd name="connsiteX202" fmla="*/ 619711 w 3584023"/>
                  <a:gd name="connsiteY202" fmla="*/ 3387349 h 4618173"/>
                  <a:gd name="connsiteX203" fmla="*/ 624376 w 3584023"/>
                  <a:gd name="connsiteY203" fmla="*/ 3373356 h 4618173"/>
                  <a:gd name="connsiteX204" fmla="*/ 591725 w 3584023"/>
                  <a:gd name="connsiteY204" fmla="*/ 3154122 h 4618173"/>
                  <a:gd name="connsiteX205" fmla="*/ 533418 w 3584023"/>
                  <a:gd name="connsiteY205" fmla="*/ 3018853 h 4618173"/>
                  <a:gd name="connsiteX206" fmla="*/ 563737 w 3584023"/>
                  <a:gd name="connsiteY206" fmla="*/ 3042175 h 4618173"/>
                  <a:gd name="connsiteX207" fmla="*/ 610383 w 3584023"/>
                  <a:gd name="connsiteY207" fmla="*/ 3156454 h 4618173"/>
                  <a:gd name="connsiteX208" fmla="*/ 647699 w 3584023"/>
                  <a:gd name="connsiteY208" fmla="*/ 3426999 h 4618173"/>
                  <a:gd name="connsiteX209" fmla="*/ 659360 w 3584023"/>
                  <a:gd name="connsiteY209" fmla="*/ 3417670 h 4618173"/>
                  <a:gd name="connsiteX210" fmla="*/ 596388 w 3584023"/>
                  <a:gd name="connsiteY210" fmla="*/ 3060832 h 4618173"/>
                  <a:gd name="connsiteX211" fmla="*/ 645367 w 3584023"/>
                  <a:gd name="connsiteY211" fmla="*/ 3109809 h 4618173"/>
                  <a:gd name="connsiteX212" fmla="*/ 682683 w 3584023"/>
                  <a:gd name="connsiteY212" fmla="*/ 3317381 h 4618173"/>
                  <a:gd name="connsiteX213" fmla="*/ 692012 w 3584023"/>
                  <a:gd name="connsiteY213" fmla="*/ 3296390 h 4618173"/>
                  <a:gd name="connsiteX214" fmla="*/ 675686 w 3584023"/>
                  <a:gd name="connsiteY214" fmla="*/ 3177445 h 4618173"/>
                  <a:gd name="connsiteX215" fmla="*/ 692012 w 3584023"/>
                  <a:gd name="connsiteY215" fmla="*/ 3177445 h 4618173"/>
                  <a:gd name="connsiteX216" fmla="*/ 708338 w 3584023"/>
                  <a:gd name="connsiteY216" fmla="*/ 3336040 h 4618173"/>
                  <a:gd name="connsiteX217" fmla="*/ 715335 w 3584023"/>
                  <a:gd name="connsiteY217" fmla="*/ 3552939 h 4618173"/>
                  <a:gd name="connsiteX218" fmla="*/ 785303 w 3584023"/>
                  <a:gd name="connsiteY218" fmla="*/ 3734857 h 4618173"/>
                  <a:gd name="connsiteX219" fmla="*/ 948562 w 3584023"/>
                  <a:gd name="connsiteY219" fmla="*/ 4115018 h 4618173"/>
                  <a:gd name="connsiteX220" fmla="*/ 1025526 w 3584023"/>
                  <a:gd name="connsiteY220" fmla="*/ 4261949 h 4618173"/>
                  <a:gd name="connsiteX221" fmla="*/ 1002203 w 3584023"/>
                  <a:gd name="connsiteY221" fmla="*/ 4280609 h 4618173"/>
                  <a:gd name="connsiteX222" fmla="*/ 1403354 w 3584023"/>
                  <a:gd name="connsiteY222" fmla="*/ 4143004 h 4618173"/>
                  <a:gd name="connsiteX223" fmla="*/ 1331052 w 3584023"/>
                  <a:gd name="connsiteY223" fmla="*/ 4122013 h 4618173"/>
                  <a:gd name="connsiteX224" fmla="*/ 1058178 w 3584023"/>
                  <a:gd name="connsiteY224" fmla="*/ 3580928 h 4618173"/>
                  <a:gd name="connsiteX225" fmla="*/ 747986 w 3584023"/>
                  <a:gd name="connsiteY225" fmla="*/ 2587383 h 4618173"/>
                  <a:gd name="connsiteX226" fmla="*/ 766645 w 3584023"/>
                  <a:gd name="connsiteY226" fmla="*/ 2550065 h 4618173"/>
                  <a:gd name="connsiteX227" fmla="*/ 1018530 w 3584023"/>
                  <a:gd name="connsiteY227" fmla="*/ 2454442 h 4618173"/>
                  <a:gd name="connsiteX228" fmla="*/ 960223 w 3584023"/>
                  <a:gd name="connsiteY228" fmla="*/ 2503419 h 4618173"/>
                  <a:gd name="connsiteX229" fmla="*/ 810957 w 3584023"/>
                  <a:gd name="connsiteY229" fmla="*/ 2589715 h 4618173"/>
                  <a:gd name="connsiteX230" fmla="*/ 824952 w 3584023"/>
                  <a:gd name="connsiteY230" fmla="*/ 2650353 h 4618173"/>
                  <a:gd name="connsiteX231" fmla="*/ 834280 w 3584023"/>
                  <a:gd name="connsiteY231" fmla="*/ 2685337 h 4618173"/>
                  <a:gd name="connsiteX232" fmla="*/ 899583 w 3584023"/>
                  <a:gd name="connsiteY232" fmla="*/ 2841598 h 4618173"/>
                  <a:gd name="connsiteX233" fmla="*/ 1072171 w 3584023"/>
                  <a:gd name="connsiteY233" fmla="*/ 3443324 h 4618173"/>
                  <a:gd name="connsiteX234" fmla="*/ 1405685 w 3584023"/>
                  <a:gd name="connsiteY234" fmla="*/ 4131343 h 4618173"/>
                  <a:gd name="connsiteX235" fmla="*/ 1405685 w 3584023"/>
                  <a:gd name="connsiteY235" fmla="*/ 4143004 h 4618173"/>
                  <a:gd name="connsiteX236" fmla="*/ 3563032 w 3584023"/>
                  <a:gd name="connsiteY236" fmla="*/ 3797827 h 4618173"/>
                  <a:gd name="connsiteX237" fmla="*/ 3472075 w 3584023"/>
                  <a:gd name="connsiteY237" fmla="*/ 3634569 h 4618173"/>
                  <a:gd name="connsiteX238" fmla="*/ 3460413 w 3584023"/>
                  <a:gd name="connsiteY238" fmla="*/ 3625242 h 4618173"/>
                  <a:gd name="connsiteX239" fmla="*/ 3455749 w 3584023"/>
                  <a:gd name="connsiteY239" fmla="*/ 3636903 h 4618173"/>
                  <a:gd name="connsiteX240" fmla="*/ 3455749 w 3584023"/>
                  <a:gd name="connsiteY240" fmla="*/ 3601919 h 4618173"/>
                  <a:gd name="connsiteX241" fmla="*/ 3441754 w 3584023"/>
                  <a:gd name="connsiteY241" fmla="*/ 3573930 h 4618173"/>
                  <a:gd name="connsiteX242" fmla="*/ 3427761 w 3584023"/>
                  <a:gd name="connsiteY242" fmla="*/ 3186775 h 4618173"/>
                  <a:gd name="connsiteX243" fmla="*/ 3406770 w 3584023"/>
                  <a:gd name="connsiteY243" fmla="*/ 3137798 h 4618173"/>
                  <a:gd name="connsiteX244" fmla="*/ 3374119 w 3584023"/>
                  <a:gd name="connsiteY244" fmla="*/ 2906903 h 4618173"/>
                  <a:gd name="connsiteX245" fmla="*/ 3189870 w 3584023"/>
                  <a:gd name="connsiteY245" fmla="*/ 2552399 h 4618173"/>
                  <a:gd name="connsiteX246" fmla="*/ 3010285 w 3584023"/>
                  <a:gd name="connsiteY246" fmla="*/ 2438117 h 4618173"/>
                  <a:gd name="connsiteX247" fmla="*/ 2877347 w 3584023"/>
                  <a:gd name="connsiteY247" fmla="*/ 2344827 h 4618173"/>
                  <a:gd name="connsiteX248" fmla="*/ 2732746 w 3584023"/>
                  <a:gd name="connsiteY248" fmla="*/ 2286520 h 4618173"/>
                  <a:gd name="connsiteX249" fmla="*/ 2634790 w 3584023"/>
                  <a:gd name="connsiteY249" fmla="*/ 2638692 h 4618173"/>
                  <a:gd name="connsiteX250" fmla="*/ 2639455 w 3584023"/>
                  <a:gd name="connsiteY250" fmla="*/ 2722653 h 4618173"/>
                  <a:gd name="connsiteX251" fmla="*/ 2679104 w 3584023"/>
                  <a:gd name="connsiteY251" fmla="*/ 2846264 h 4618173"/>
                  <a:gd name="connsiteX252" fmla="*/ 2665110 w 3584023"/>
                  <a:gd name="connsiteY252" fmla="*/ 2855594 h 4618173"/>
                  <a:gd name="connsiteX253" fmla="*/ 2497186 w 3584023"/>
                  <a:gd name="connsiteY253" fmla="*/ 2974539 h 4618173"/>
                  <a:gd name="connsiteX254" fmla="*/ 2501851 w 3584023"/>
                  <a:gd name="connsiteY254" fmla="*/ 2988532 h 4618173"/>
                  <a:gd name="connsiteX255" fmla="*/ 2387571 w 3584023"/>
                  <a:gd name="connsiteY255" fmla="*/ 3051502 h 4618173"/>
                  <a:gd name="connsiteX256" fmla="*/ 2343257 w 3584023"/>
                  <a:gd name="connsiteY256" fmla="*/ 3105145 h 4618173"/>
                  <a:gd name="connsiteX257" fmla="*/ 2231308 w 3584023"/>
                  <a:gd name="connsiteY257" fmla="*/ 3147127 h 4618173"/>
                  <a:gd name="connsiteX258" fmla="*/ 2242970 w 3584023"/>
                  <a:gd name="connsiteY258" fmla="*/ 3133131 h 4618173"/>
                  <a:gd name="connsiteX259" fmla="*/ 2340925 w 3584023"/>
                  <a:gd name="connsiteY259" fmla="*/ 3070161 h 4618173"/>
                  <a:gd name="connsiteX260" fmla="*/ 2338592 w 3584023"/>
                  <a:gd name="connsiteY260" fmla="*/ 3056168 h 4618173"/>
                  <a:gd name="connsiteX261" fmla="*/ 2275621 w 3584023"/>
                  <a:gd name="connsiteY261" fmla="*/ 3098147 h 4618173"/>
                  <a:gd name="connsiteX262" fmla="*/ 2226644 w 3584023"/>
                  <a:gd name="connsiteY262" fmla="*/ 3154122 h 4618173"/>
                  <a:gd name="connsiteX263" fmla="*/ 2191660 w 3584023"/>
                  <a:gd name="connsiteY263" fmla="*/ 3158789 h 4618173"/>
                  <a:gd name="connsiteX264" fmla="*/ 2247635 w 3584023"/>
                  <a:gd name="connsiteY264" fmla="*/ 3039841 h 4618173"/>
                  <a:gd name="connsiteX265" fmla="*/ 2317603 w 3584023"/>
                  <a:gd name="connsiteY265" fmla="*/ 2972207 h 4618173"/>
                  <a:gd name="connsiteX266" fmla="*/ 2296612 w 3584023"/>
                  <a:gd name="connsiteY266" fmla="*/ 2920896 h 4618173"/>
                  <a:gd name="connsiteX267" fmla="*/ 2287282 w 3584023"/>
                  <a:gd name="connsiteY267" fmla="*/ 2913900 h 4618173"/>
                  <a:gd name="connsiteX268" fmla="*/ 2161340 w 3584023"/>
                  <a:gd name="connsiteY268" fmla="*/ 3149459 h 4618173"/>
                  <a:gd name="connsiteX269" fmla="*/ 2340925 w 3584023"/>
                  <a:gd name="connsiteY269" fmla="*/ 3191438 h 4618173"/>
                  <a:gd name="connsiteX270" fmla="*/ 2574152 w 3584023"/>
                  <a:gd name="connsiteY270" fmla="*/ 3718533 h 4618173"/>
                  <a:gd name="connsiteX271" fmla="*/ 2555493 w 3584023"/>
                  <a:gd name="connsiteY271" fmla="*/ 3723196 h 4618173"/>
                  <a:gd name="connsiteX272" fmla="*/ 2485525 w 3584023"/>
                  <a:gd name="connsiteY272" fmla="*/ 3594921 h 4618173"/>
                  <a:gd name="connsiteX273" fmla="*/ 2322266 w 3584023"/>
                  <a:gd name="connsiteY273" fmla="*/ 3217095 h 4618173"/>
                  <a:gd name="connsiteX274" fmla="*/ 2224312 w 3584023"/>
                  <a:gd name="connsiteY274" fmla="*/ 3217095 h 4618173"/>
                  <a:gd name="connsiteX275" fmla="*/ 2210318 w 3584023"/>
                  <a:gd name="connsiteY275" fmla="*/ 3219427 h 4618173"/>
                  <a:gd name="connsiteX276" fmla="*/ 2240637 w 3584023"/>
                  <a:gd name="connsiteY276" fmla="*/ 3270736 h 4618173"/>
                  <a:gd name="connsiteX277" fmla="*/ 2420222 w 3584023"/>
                  <a:gd name="connsiteY277" fmla="*/ 3660226 h 4618173"/>
                  <a:gd name="connsiteX278" fmla="*/ 2532170 w 3584023"/>
                  <a:gd name="connsiteY278" fmla="*/ 3737189 h 4618173"/>
                  <a:gd name="connsiteX279" fmla="*/ 2583480 w 3584023"/>
                  <a:gd name="connsiteY279" fmla="*/ 3783834 h 4618173"/>
                  <a:gd name="connsiteX280" fmla="*/ 2581149 w 3584023"/>
                  <a:gd name="connsiteY280" fmla="*/ 3793164 h 4618173"/>
                  <a:gd name="connsiteX281" fmla="*/ 2518177 w 3584023"/>
                  <a:gd name="connsiteY281" fmla="*/ 3753517 h 4618173"/>
                  <a:gd name="connsiteX282" fmla="*/ 2506516 w 3584023"/>
                  <a:gd name="connsiteY282" fmla="*/ 3769841 h 4618173"/>
                  <a:gd name="connsiteX283" fmla="*/ 2476197 w 3584023"/>
                  <a:gd name="connsiteY283" fmla="*/ 3767510 h 4618173"/>
                  <a:gd name="connsiteX284" fmla="*/ 2511181 w 3584023"/>
                  <a:gd name="connsiteY284" fmla="*/ 3856134 h 4618173"/>
                  <a:gd name="connsiteX285" fmla="*/ 2576484 w 3584023"/>
                  <a:gd name="connsiteY285" fmla="*/ 3884123 h 4618173"/>
                  <a:gd name="connsiteX286" fmla="*/ 2646452 w 3584023"/>
                  <a:gd name="connsiteY286" fmla="*/ 3979745 h 4618173"/>
                  <a:gd name="connsiteX287" fmla="*/ 2658113 w 3584023"/>
                  <a:gd name="connsiteY287" fmla="*/ 4161663 h 4618173"/>
                  <a:gd name="connsiteX288" fmla="*/ 2903001 w 3584023"/>
                  <a:gd name="connsiteY288" fmla="*/ 4047382 h 4618173"/>
                  <a:gd name="connsiteX289" fmla="*/ 3448752 w 3584023"/>
                  <a:gd name="connsiteY289" fmla="*/ 3870130 h 4618173"/>
                  <a:gd name="connsiteX290" fmla="*/ 3584023 w 3584023"/>
                  <a:gd name="connsiteY290" fmla="*/ 3849139 h 4618173"/>
                  <a:gd name="connsiteX291" fmla="*/ 3563032 w 3584023"/>
                  <a:gd name="connsiteY291" fmla="*/ 3800162 h 4618173"/>
                  <a:gd name="connsiteX292" fmla="*/ 2375909 w 3584023"/>
                  <a:gd name="connsiteY292" fmla="*/ 3193773 h 4618173"/>
                  <a:gd name="connsiteX293" fmla="*/ 2508847 w 3584023"/>
                  <a:gd name="connsiteY293" fmla="*/ 3056168 h 4618173"/>
                  <a:gd name="connsiteX294" fmla="*/ 2497186 w 3584023"/>
                  <a:gd name="connsiteY294" fmla="*/ 3077159 h 4618173"/>
                  <a:gd name="connsiteX295" fmla="*/ 2417890 w 3584023"/>
                  <a:gd name="connsiteY295" fmla="*/ 3163452 h 4618173"/>
                  <a:gd name="connsiteX296" fmla="*/ 2378241 w 3584023"/>
                  <a:gd name="connsiteY296" fmla="*/ 3193773 h 4618173"/>
                  <a:gd name="connsiteX297" fmla="*/ 2578815 w 3584023"/>
                  <a:gd name="connsiteY297" fmla="*/ 3620576 h 4618173"/>
                  <a:gd name="connsiteX298" fmla="*/ 2562491 w 3584023"/>
                  <a:gd name="connsiteY298" fmla="*/ 3615912 h 4618173"/>
                  <a:gd name="connsiteX299" fmla="*/ 2490190 w 3584023"/>
                  <a:gd name="connsiteY299" fmla="*/ 3471310 h 4618173"/>
                  <a:gd name="connsiteX300" fmla="*/ 2406229 w 3584023"/>
                  <a:gd name="connsiteY300" fmla="*/ 3273067 h 4618173"/>
                  <a:gd name="connsiteX301" fmla="*/ 2420222 w 3584023"/>
                  <a:gd name="connsiteY301" fmla="*/ 3259074 h 4618173"/>
                  <a:gd name="connsiteX302" fmla="*/ 2487858 w 3584023"/>
                  <a:gd name="connsiteY302" fmla="*/ 3422333 h 4618173"/>
                  <a:gd name="connsiteX303" fmla="*/ 2576484 w 3584023"/>
                  <a:gd name="connsiteY303" fmla="*/ 3597253 h 4618173"/>
                  <a:gd name="connsiteX304" fmla="*/ 2578815 w 3584023"/>
                  <a:gd name="connsiteY304" fmla="*/ 3620576 h 4618173"/>
                  <a:gd name="connsiteX305" fmla="*/ 2518177 w 3584023"/>
                  <a:gd name="connsiteY305" fmla="*/ 3464315 h 4618173"/>
                  <a:gd name="connsiteX306" fmla="*/ 2513512 w 3584023"/>
                  <a:gd name="connsiteY306" fmla="*/ 3417670 h 4618173"/>
                  <a:gd name="connsiteX307" fmla="*/ 2499519 w 3584023"/>
                  <a:gd name="connsiteY307" fmla="*/ 3406008 h 4618173"/>
                  <a:gd name="connsiteX308" fmla="*/ 2504184 w 3584023"/>
                  <a:gd name="connsiteY308" fmla="*/ 3338372 h 4618173"/>
                  <a:gd name="connsiteX309" fmla="*/ 2471532 w 3584023"/>
                  <a:gd name="connsiteY309" fmla="*/ 3322047 h 4618173"/>
                  <a:gd name="connsiteX310" fmla="*/ 2485525 w 3584023"/>
                  <a:gd name="connsiteY310" fmla="*/ 3212429 h 4618173"/>
                  <a:gd name="connsiteX311" fmla="*/ 2532170 w 3584023"/>
                  <a:gd name="connsiteY311" fmla="*/ 3259074 h 4618173"/>
                  <a:gd name="connsiteX312" fmla="*/ 2536835 w 3584023"/>
                  <a:gd name="connsiteY312" fmla="*/ 3322047 h 4618173"/>
                  <a:gd name="connsiteX313" fmla="*/ 2567154 w 3584023"/>
                  <a:gd name="connsiteY313" fmla="*/ 3343035 h 4618173"/>
                  <a:gd name="connsiteX314" fmla="*/ 2571819 w 3584023"/>
                  <a:gd name="connsiteY314" fmla="*/ 3392015 h 4618173"/>
                  <a:gd name="connsiteX315" fmla="*/ 2592810 w 3584023"/>
                  <a:gd name="connsiteY315" fmla="*/ 3410672 h 4618173"/>
                  <a:gd name="connsiteX316" fmla="*/ 2518177 w 3584023"/>
                  <a:gd name="connsiteY316" fmla="*/ 3461983 h 4618173"/>
                  <a:gd name="connsiteX317" fmla="*/ 2564822 w 3584023"/>
                  <a:gd name="connsiteY317" fmla="*/ 3807157 h 4618173"/>
                  <a:gd name="connsiteX318" fmla="*/ 2553161 w 3584023"/>
                  <a:gd name="connsiteY318" fmla="*/ 3793164 h 4618173"/>
                  <a:gd name="connsiteX319" fmla="*/ 2616133 w 3584023"/>
                  <a:gd name="connsiteY319" fmla="*/ 3828148 h 4618173"/>
                  <a:gd name="connsiteX320" fmla="*/ 2564822 w 3584023"/>
                  <a:gd name="connsiteY320" fmla="*/ 3809489 h 4618173"/>
                  <a:gd name="connsiteX321" fmla="*/ 2833033 w 3584023"/>
                  <a:gd name="connsiteY321" fmla="*/ 2638692 h 4618173"/>
                  <a:gd name="connsiteX322" fmla="*/ 2912331 w 3584023"/>
                  <a:gd name="connsiteY322" fmla="*/ 2510417 h 4618173"/>
                  <a:gd name="connsiteX323" fmla="*/ 2933320 w 3584023"/>
                  <a:gd name="connsiteY323" fmla="*/ 2473101 h 4618173"/>
                  <a:gd name="connsiteX324" fmla="*/ 2858687 w 3584023"/>
                  <a:gd name="connsiteY324" fmla="*/ 2669012 h 4618173"/>
                  <a:gd name="connsiteX325" fmla="*/ 2896005 w 3584023"/>
                  <a:gd name="connsiteY325" fmla="*/ 2617701 h 4618173"/>
                  <a:gd name="connsiteX326" fmla="*/ 2970637 w 3584023"/>
                  <a:gd name="connsiteY326" fmla="*/ 2501088 h 4618173"/>
                  <a:gd name="connsiteX327" fmla="*/ 2984630 w 3584023"/>
                  <a:gd name="connsiteY327" fmla="*/ 2489426 h 4618173"/>
                  <a:gd name="connsiteX328" fmla="*/ 2937985 w 3584023"/>
                  <a:gd name="connsiteY328" fmla="*/ 2589715 h 4618173"/>
                  <a:gd name="connsiteX329" fmla="*/ 2930989 w 3584023"/>
                  <a:gd name="connsiteY329" fmla="*/ 2627031 h 4618173"/>
                  <a:gd name="connsiteX330" fmla="*/ 2914662 w 3584023"/>
                  <a:gd name="connsiteY330" fmla="*/ 2631694 h 4618173"/>
                  <a:gd name="connsiteX331" fmla="*/ 2872682 w 3584023"/>
                  <a:gd name="connsiteY331" fmla="*/ 2708660 h 4618173"/>
                  <a:gd name="connsiteX332" fmla="*/ 2828368 w 3584023"/>
                  <a:gd name="connsiteY332" fmla="*/ 2703996 h 4618173"/>
                  <a:gd name="connsiteX333" fmla="*/ 2830701 w 3584023"/>
                  <a:gd name="connsiteY333" fmla="*/ 2641024 h 4618173"/>
                  <a:gd name="connsiteX334" fmla="*/ 3220189 w 3584023"/>
                  <a:gd name="connsiteY334" fmla="*/ 3580928 h 4618173"/>
                  <a:gd name="connsiteX335" fmla="*/ 3157219 w 3584023"/>
                  <a:gd name="connsiteY335" fmla="*/ 3594921 h 4618173"/>
                  <a:gd name="connsiteX336" fmla="*/ 3185205 w 3584023"/>
                  <a:gd name="connsiteY336" fmla="*/ 3548276 h 4618173"/>
                  <a:gd name="connsiteX337" fmla="*/ 3070925 w 3584023"/>
                  <a:gd name="connsiteY337" fmla="*/ 3457317 h 4618173"/>
                  <a:gd name="connsiteX338" fmla="*/ 2972969 w 3584023"/>
                  <a:gd name="connsiteY338" fmla="*/ 3252079 h 4618173"/>
                  <a:gd name="connsiteX339" fmla="*/ 2958976 w 3584023"/>
                  <a:gd name="connsiteY339" fmla="*/ 3242750 h 4618173"/>
                  <a:gd name="connsiteX340" fmla="*/ 2944982 w 3584023"/>
                  <a:gd name="connsiteY340" fmla="*/ 3259074 h 4618173"/>
                  <a:gd name="connsiteX341" fmla="*/ 2872682 w 3584023"/>
                  <a:gd name="connsiteY341" fmla="*/ 3098147 h 4618173"/>
                  <a:gd name="connsiteX342" fmla="*/ 2697762 w 3584023"/>
                  <a:gd name="connsiteY342" fmla="*/ 2815944 h 4618173"/>
                  <a:gd name="connsiteX343" fmla="*/ 2679104 w 3584023"/>
                  <a:gd name="connsiteY343" fmla="*/ 2790289 h 4618173"/>
                  <a:gd name="connsiteX344" fmla="*/ 2658113 w 3584023"/>
                  <a:gd name="connsiteY344" fmla="*/ 2694667 h 4618173"/>
                  <a:gd name="connsiteX345" fmla="*/ 2681436 w 3584023"/>
                  <a:gd name="connsiteY345" fmla="*/ 2706328 h 4618173"/>
                  <a:gd name="connsiteX346" fmla="*/ 2697762 w 3584023"/>
                  <a:gd name="connsiteY346" fmla="*/ 2715658 h 4618173"/>
                  <a:gd name="connsiteX347" fmla="*/ 2819040 w 3584023"/>
                  <a:gd name="connsiteY347" fmla="*/ 2953548 h 4618173"/>
                  <a:gd name="connsiteX348" fmla="*/ 2921659 w 3584023"/>
                  <a:gd name="connsiteY348" fmla="*/ 2706328 h 4618173"/>
                  <a:gd name="connsiteX349" fmla="*/ 2926324 w 3584023"/>
                  <a:gd name="connsiteY349" fmla="*/ 2724985 h 4618173"/>
                  <a:gd name="connsiteX350" fmla="*/ 2854024 w 3584023"/>
                  <a:gd name="connsiteY350" fmla="*/ 2909234 h 4618173"/>
                  <a:gd name="connsiteX351" fmla="*/ 2856356 w 3584023"/>
                  <a:gd name="connsiteY351" fmla="*/ 2918564 h 4618173"/>
                  <a:gd name="connsiteX352" fmla="*/ 2872682 w 3584023"/>
                  <a:gd name="connsiteY352" fmla="*/ 2899905 h 4618173"/>
                  <a:gd name="connsiteX353" fmla="*/ 2951978 w 3584023"/>
                  <a:gd name="connsiteY353" fmla="*/ 2680674 h 4618173"/>
                  <a:gd name="connsiteX354" fmla="*/ 2958976 w 3584023"/>
                  <a:gd name="connsiteY354" fmla="*/ 2624699 h 4618173"/>
                  <a:gd name="connsiteX355" fmla="*/ 2986962 w 3584023"/>
                  <a:gd name="connsiteY355" fmla="*/ 2568724 h 4618173"/>
                  <a:gd name="connsiteX356" fmla="*/ 2965973 w 3584023"/>
                  <a:gd name="connsiteY356" fmla="*/ 2683005 h 4618173"/>
                  <a:gd name="connsiteX357" fmla="*/ 2928655 w 3584023"/>
                  <a:gd name="connsiteY357" fmla="*/ 2799619 h 4618173"/>
                  <a:gd name="connsiteX358" fmla="*/ 2940317 w 3584023"/>
                  <a:gd name="connsiteY358" fmla="*/ 2808948 h 4618173"/>
                  <a:gd name="connsiteX359" fmla="*/ 2991627 w 3584023"/>
                  <a:gd name="connsiteY359" fmla="*/ 2676008 h 4618173"/>
                  <a:gd name="connsiteX360" fmla="*/ 2993960 w 3584023"/>
                  <a:gd name="connsiteY360" fmla="*/ 2692335 h 4618173"/>
                  <a:gd name="connsiteX361" fmla="*/ 2842363 w 3584023"/>
                  <a:gd name="connsiteY361" fmla="*/ 2981534 h 4618173"/>
                  <a:gd name="connsiteX362" fmla="*/ 2970637 w 3584023"/>
                  <a:gd name="connsiteY362" fmla="*/ 3203099 h 4618173"/>
                  <a:gd name="connsiteX363" fmla="*/ 3122235 w 3584023"/>
                  <a:gd name="connsiteY363" fmla="*/ 2738980 h 4618173"/>
                  <a:gd name="connsiteX364" fmla="*/ 3175877 w 3584023"/>
                  <a:gd name="connsiteY364" fmla="*/ 2820610 h 4618173"/>
                  <a:gd name="connsiteX365" fmla="*/ 3105909 w 3584023"/>
                  <a:gd name="connsiteY365" fmla="*/ 3177445 h 4618173"/>
                  <a:gd name="connsiteX366" fmla="*/ 3213192 w 3584023"/>
                  <a:gd name="connsiteY366" fmla="*/ 3482971 h 4618173"/>
                  <a:gd name="connsiteX367" fmla="*/ 3220189 w 3584023"/>
                  <a:gd name="connsiteY367" fmla="*/ 3578597 h 4618173"/>
                  <a:gd name="connsiteX368" fmla="*/ 2189328 w 3584023"/>
                  <a:gd name="connsiteY368" fmla="*/ 2976871 h 4618173"/>
                  <a:gd name="connsiteX369" fmla="*/ 2147346 w 3584023"/>
                  <a:gd name="connsiteY369" fmla="*/ 3035177 h 4618173"/>
                  <a:gd name="connsiteX370" fmla="*/ 2217314 w 3584023"/>
                  <a:gd name="connsiteY370" fmla="*/ 2708660 h 4618173"/>
                  <a:gd name="connsiteX371" fmla="*/ 2235973 w 3584023"/>
                  <a:gd name="connsiteY371" fmla="*/ 2743644 h 4618173"/>
                  <a:gd name="connsiteX372" fmla="*/ 2277954 w 3584023"/>
                  <a:gd name="connsiteY372" fmla="*/ 2888243 h 4618173"/>
                  <a:gd name="connsiteX373" fmla="*/ 2266292 w 3584023"/>
                  <a:gd name="connsiteY373" fmla="*/ 2906903 h 4618173"/>
                  <a:gd name="connsiteX374" fmla="*/ 2191660 w 3584023"/>
                  <a:gd name="connsiteY374" fmla="*/ 2976871 h 4618173"/>
                  <a:gd name="connsiteX375" fmla="*/ 885590 w 3584023"/>
                  <a:gd name="connsiteY375" fmla="*/ 2839266 h 4618173"/>
                  <a:gd name="connsiteX376" fmla="*/ 890255 w 3584023"/>
                  <a:gd name="connsiteY376" fmla="*/ 2867255 h 4618173"/>
                  <a:gd name="connsiteX377" fmla="*/ 869264 w 3584023"/>
                  <a:gd name="connsiteY377" fmla="*/ 2822942 h 4618173"/>
                  <a:gd name="connsiteX378" fmla="*/ 862267 w 3584023"/>
                  <a:gd name="connsiteY378" fmla="*/ 2780960 h 4618173"/>
                  <a:gd name="connsiteX379" fmla="*/ 887922 w 3584023"/>
                  <a:gd name="connsiteY379" fmla="*/ 2839266 h 4618173"/>
                  <a:gd name="connsiteX380" fmla="*/ 3117570 w 3584023"/>
                  <a:gd name="connsiteY380" fmla="*/ 2855594 h 4618173"/>
                  <a:gd name="connsiteX381" fmla="*/ 3066260 w 3584023"/>
                  <a:gd name="connsiteY381" fmla="*/ 3067830 h 4618173"/>
                  <a:gd name="connsiteX382" fmla="*/ 3059263 w 3584023"/>
                  <a:gd name="connsiteY382" fmla="*/ 3067830 h 4618173"/>
                  <a:gd name="connsiteX383" fmla="*/ 3115237 w 3584023"/>
                  <a:gd name="connsiteY383" fmla="*/ 2834603 h 4618173"/>
                  <a:gd name="connsiteX384" fmla="*/ 3147889 w 3584023"/>
                  <a:gd name="connsiteY384" fmla="*/ 2736646 h 4618173"/>
                  <a:gd name="connsiteX385" fmla="*/ 3147889 w 3584023"/>
                  <a:gd name="connsiteY385" fmla="*/ 2888243 h 4618173"/>
                  <a:gd name="connsiteX386" fmla="*/ 3140893 w 3584023"/>
                  <a:gd name="connsiteY386" fmla="*/ 2976871 h 4618173"/>
                  <a:gd name="connsiteX387" fmla="*/ 3117570 w 3584023"/>
                  <a:gd name="connsiteY387" fmla="*/ 2962878 h 4618173"/>
                  <a:gd name="connsiteX388" fmla="*/ 3133896 w 3584023"/>
                  <a:gd name="connsiteY388" fmla="*/ 2855594 h 4618173"/>
                  <a:gd name="connsiteX389" fmla="*/ 3117570 w 3584023"/>
                  <a:gd name="connsiteY389" fmla="*/ 2855594 h 4618173"/>
                  <a:gd name="connsiteX390" fmla="*/ 3124566 w 3584023"/>
                  <a:gd name="connsiteY390" fmla="*/ 3289395 h 4618173"/>
                  <a:gd name="connsiteX391" fmla="*/ 3180541 w 3584023"/>
                  <a:gd name="connsiteY391" fmla="*/ 3436326 h 4618173"/>
                  <a:gd name="connsiteX392" fmla="*/ 3105909 w 3584023"/>
                  <a:gd name="connsiteY392" fmla="*/ 3275402 h 4618173"/>
                  <a:gd name="connsiteX393" fmla="*/ 3124566 w 3584023"/>
                  <a:gd name="connsiteY393" fmla="*/ 3289395 h 4618173"/>
                  <a:gd name="connsiteX394" fmla="*/ 2506516 w 3584023"/>
                  <a:gd name="connsiteY394" fmla="*/ 3324379 h 4618173"/>
                  <a:gd name="connsiteX395" fmla="*/ 2501851 w 3584023"/>
                  <a:gd name="connsiteY395" fmla="*/ 3247413 h 4618173"/>
                  <a:gd name="connsiteX396" fmla="*/ 2506516 w 3584023"/>
                  <a:gd name="connsiteY396" fmla="*/ 3324379 h 4618173"/>
                  <a:gd name="connsiteX397" fmla="*/ 2567154 w 3584023"/>
                  <a:gd name="connsiteY397" fmla="*/ 3461983 h 4618173"/>
                  <a:gd name="connsiteX398" fmla="*/ 2534503 w 3584023"/>
                  <a:gd name="connsiteY398" fmla="*/ 3408340 h 4618173"/>
                  <a:gd name="connsiteX399" fmla="*/ 2567154 w 3584023"/>
                  <a:gd name="connsiteY399" fmla="*/ 3461983 h 4618173"/>
                  <a:gd name="connsiteX400" fmla="*/ 2555493 w 3584023"/>
                  <a:gd name="connsiteY400" fmla="*/ 3389681 h 4618173"/>
                  <a:gd name="connsiteX401" fmla="*/ 2515845 w 3584023"/>
                  <a:gd name="connsiteY401" fmla="*/ 3394347 h 4618173"/>
                  <a:gd name="connsiteX402" fmla="*/ 2550829 w 3584023"/>
                  <a:gd name="connsiteY402" fmla="*/ 3347702 h 4618173"/>
                  <a:gd name="connsiteX403" fmla="*/ 2555493 w 3584023"/>
                  <a:gd name="connsiteY403" fmla="*/ 3389681 h 4618173"/>
                  <a:gd name="connsiteX404" fmla="*/ 2802714 w 3584023"/>
                  <a:gd name="connsiteY404" fmla="*/ 747224 h 4618173"/>
                  <a:gd name="connsiteX405" fmla="*/ 3054598 w 3584023"/>
                  <a:gd name="connsiteY405" fmla="*/ 803199 h 4618173"/>
                  <a:gd name="connsiteX406" fmla="*/ 2965973 w 3584023"/>
                  <a:gd name="connsiteY406" fmla="*/ 828853 h 4618173"/>
                  <a:gd name="connsiteX407" fmla="*/ 2805046 w 3584023"/>
                  <a:gd name="connsiteY407" fmla="*/ 747224 h 4618173"/>
                  <a:gd name="connsiteX408" fmla="*/ 2996292 w 3584023"/>
                  <a:gd name="connsiteY408" fmla="*/ 999107 h 4618173"/>
                  <a:gd name="connsiteX409" fmla="*/ 2972969 w 3584023"/>
                  <a:gd name="connsiteY409" fmla="*/ 982782 h 4618173"/>
                  <a:gd name="connsiteX410" fmla="*/ 2907666 w 3584023"/>
                  <a:gd name="connsiteY410" fmla="*/ 982782 h 4618173"/>
                  <a:gd name="connsiteX411" fmla="*/ 2809710 w 3584023"/>
                  <a:gd name="connsiteY411" fmla="*/ 947798 h 4618173"/>
                  <a:gd name="connsiteX412" fmla="*/ 2823703 w 3584023"/>
                  <a:gd name="connsiteY412" fmla="*/ 908151 h 4618173"/>
                  <a:gd name="connsiteX413" fmla="*/ 2947315 w 3584023"/>
                  <a:gd name="connsiteY413" fmla="*/ 924475 h 4618173"/>
                  <a:gd name="connsiteX414" fmla="*/ 3054598 w 3584023"/>
                  <a:gd name="connsiteY414" fmla="*/ 996775 h 4618173"/>
                  <a:gd name="connsiteX415" fmla="*/ 2996292 w 3584023"/>
                  <a:gd name="connsiteY415" fmla="*/ 996775 h 4618173"/>
                  <a:gd name="connsiteX416" fmla="*/ 2979966 w 3584023"/>
                  <a:gd name="connsiteY416" fmla="*/ 1013103 h 4618173"/>
                  <a:gd name="connsiteX417" fmla="*/ 2989295 w 3584023"/>
                  <a:gd name="connsiteY417" fmla="*/ 1048087 h 4618173"/>
                  <a:gd name="connsiteX418" fmla="*/ 2944982 w 3584023"/>
                  <a:gd name="connsiteY418" fmla="*/ 1062080 h 4618173"/>
                  <a:gd name="connsiteX419" fmla="*/ 2921659 w 3584023"/>
                  <a:gd name="connsiteY419" fmla="*/ 1013103 h 4618173"/>
                  <a:gd name="connsiteX420" fmla="*/ 2977634 w 3584023"/>
                  <a:gd name="connsiteY420" fmla="*/ 1013103 h 4618173"/>
                  <a:gd name="connsiteX421" fmla="*/ 2968304 w 3584023"/>
                  <a:gd name="connsiteY421" fmla="*/ 518660 h 4618173"/>
                  <a:gd name="connsiteX422" fmla="*/ 2956643 w 3584023"/>
                  <a:gd name="connsiteY422" fmla="*/ 483676 h 4618173"/>
                  <a:gd name="connsiteX423" fmla="*/ 3035941 w 3584023"/>
                  <a:gd name="connsiteY423" fmla="*/ 329747 h 4618173"/>
                  <a:gd name="connsiteX424" fmla="*/ 3052267 w 3584023"/>
                  <a:gd name="connsiteY424" fmla="*/ 306425 h 4618173"/>
                  <a:gd name="connsiteX425" fmla="*/ 3068591 w 3584023"/>
                  <a:gd name="connsiteY425" fmla="*/ 308756 h 4618173"/>
                  <a:gd name="connsiteX426" fmla="*/ 3040605 w 3584023"/>
                  <a:gd name="connsiteY426" fmla="*/ 392717 h 4618173"/>
                  <a:gd name="connsiteX427" fmla="*/ 3068591 w 3584023"/>
                  <a:gd name="connsiteY427" fmla="*/ 339077 h 4618173"/>
                  <a:gd name="connsiteX428" fmla="*/ 3047602 w 3584023"/>
                  <a:gd name="connsiteY428" fmla="*/ 341409 h 4618173"/>
                  <a:gd name="connsiteX429" fmla="*/ 2991627 w 3584023"/>
                  <a:gd name="connsiteY429" fmla="*/ 434699 h 4618173"/>
                  <a:gd name="connsiteX430" fmla="*/ 2963639 w 3584023"/>
                  <a:gd name="connsiteY430" fmla="*/ 518660 h 4618173"/>
                  <a:gd name="connsiteX431" fmla="*/ 2889008 w 3584023"/>
                  <a:gd name="connsiteY431" fmla="*/ 287765 h 4618173"/>
                  <a:gd name="connsiteX432" fmla="*/ 2889008 w 3584023"/>
                  <a:gd name="connsiteY432" fmla="*/ 283102 h 4618173"/>
                  <a:gd name="connsiteX433" fmla="*/ 2900669 w 3584023"/>
                  <a:gd name="connsiteY433" fmla="*/ 278439 h 4618173"/>
                  <a:gd name="connsiteX434" fmla="*/ 2940317 w 3584023"/>
                  <a:gd name="connsiteY434" fmla="*/ 383391 h 4618173"/>
                  <a:gd name="connsiteX435" fmla="*/ 2928655 w 3584023"/>
                  <a:gd name="connsiteY435" fmla="*/ 383391 h 4618173"/>
                  <a:gd name="connsiteX436" fmla="*/ 2889008 w 3584023"/>
                  <a:gd name="connsiteY436" fmla="*/ 287765 h 4618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Lst>
                <a:rect l="l" t="t" r="r" b="b"/>
                <a:pathLst>
                  <a:path w="3584023" h="4618173">
                    <a:moveTo>
                      <a:pt x="2809710" y="600290"/>
                    </a:moveTo>
                    <a:cubicBezTo>
                      <a:pt x="2823703" y="644603"/>
                      <a:pt x="2821372" y="695912"/>
                      <a:pt x="2833033" y="740226"/>
                    </a:cubicBezTo>
                    <a:cubicBezTo>
                      <a:pt x="2912331" y="770546"/>
                      <a:pt x="3110573" y="709908"/>
                      <a:pt x="3084918" y="849844"/>
                    </a:cubicBezTo>
                    <a:cubicBezTo>
                      <a:pt x="3089582" y="849844"/>
                      <a:pt x="3101244" y="854507"/>
                      <a:pt x="3103576" y="847510"/>
                    </a:cubicBezTo>
                    <a:cubicBezTo>
                      <a:pt x="3103576" y="817192"/>
                      <a:pt x="3108240" y="782208"/>
                      <a:pt x="3075589" y="770546"/>
                    </a:cubicBezTo>
                    <a:cubicBezTo>
                      <a:pt x="3070925" y="765880"/>
                      <a:pt x="3094247" y="763548"/>
                      <a:pt x="3096579" y="749555"/>
                    </a:cubicBezTo>
                    <a:cubicBezTo>
                      <a:pt x="3101244" y="735562"/>
                      <a:pt x="3091914" y="728564"/>
                      <a:pt x="3091914" y="723901"/>
                    </a:cubicBezTo>
                    <a:lnTo>
                      <a:pt x="3056930" y="747224"/>
                    </a:lnTo>
                    <a:cubicBezTo>
                      <a:pt x="3066260" y="688917"/>
                      <a:pt x="3070925" y="637605"/>
                      <a:pt x="3098912" y="583965"/>
                    </a:cubicBezTo>
                    <a:cubicBezTo>
                      <a:pt x="3129231" y="527990"/>
                      <a:pt x="3220189" y="446361"/>
                      <a:pt x="3229518" y="388054"/>
                    </a:cubicBezTo>
                    <a:cubicBezTo>
                      <a:pt x="3234183" y="353070"/>
                      <a:pt x="3236515" y="278439"/>
                      <a:pt x="3229518" y="245786"/>
                    </a:cubicBezTo>
                    <a:cubicBezTo>
                      <a:pt x="3206196" y="161825"/>
                      <a:pt x="3117570" y="54539"/>
                      <a:pt x="3040605" y="21889"/>
                    </a:cubicBezTo>
                    <a:cubicBezTo>
                      <a:pt x="2823703" y="-71401"/>
                      <a:pt x="2597475" y="150164"/>
                      <a:pt x="2662778" y="371729"/>
                    </a:cubicBezTo>
                    <a:cubicBezTo>
                      <a:pt x="2690765" y="465020"/>
                      <a:pt x="2788719" y="518660"/>
                      <a:pt x="2814375" y="600290"/>
                    </a:cubicBezTo>
                    <a:close/>
                    <a:moveTo>
                      <a:pt x="3131563" y="481345"/>
                    </a:moveTo>
                    <a:lnTo>
                      <a:pt x="3070925" y="544315"/>
                    </a:lnTo>
                    <a:cubicBezTo>
                      <a:pt x="3094247" y="497669"/>
                      <a:pt x="3140893" y="476681"/>
                      <a:pt x="3166547" y="434699"/>
                    </a:cubicBezTo>
                    <a:lnTo>
                      <a:pt x="3213192" y="341409"/>
                    </a:lnTo>
                    <a:cubicBezTo>
                      <a:pt x="3210861" y="399715"/>
                      <a:pt x="3175877" y="448692"/>
                      <a:pt x="3129231" y="481345"/>
                    </a:cubicBezTo>
                    <a:close/>
                    <a:moveTo>
                      <a:pt x="2807379" y="59205"/>
                    </a:moveTo>
                    <a:cubicBezTo>
                      <a:pt x="2791053" y="87191"/>
                      <a:pt x="2758400" y="96521"/>
                      <a:pt x="2737411" y="122175"/>
                    </a:cubicBezTo>
                    <a:cubicBezTo>
                      <a:pt x="2746739" y="94189"/>
                      <a:pt x="2779391" y="66200"/>
                      <a:pt x="2807379" y="59205"/>
                    </a:cubicBezTo>
                    <a:close/>
                    <a:moveTo>
                      <a:pt x="3164215" y="189811"/>
                    </a:moveTo>
                    <a:cubicBezTo>
                      <a:pt x="3262171" y="392717"/>
                      <a:pt x="3040605" y="481345"/>
                      <a:pt x="2998623" y="656265"/>
                    </a:cubicBezTo>
                    <a:cubicBezTo>
                      <a:pt x="3000957" y="670258"/>
                      <a:pt x="3007953" y="709908"/>
                      <a:pt x="2986962" y="714571"/>
                    </a:cubicBezTo>
                    <a:cubicBezTo>
                      <a:pt x="2975301" y="716903"/>
                      <a:pt x="2954311" y="705242"/>
                      <a:pt x="2940317" y="702910"/>
                    </a:cubicBezTo>
                    <a:cubicBezTo>
                      <a:pt x="2942650" y="663263"/>
                      <a:pt x="2951978" y="616617"/>
                      <a:pt x="2951978" y="576967"/>
                    </a:cubicBezTo>
                    <a:cubicBezTo>
                      <a:pt x="2951978" y="567637"/>
                      <a:pt x="2949646" y="553644"/>
                      <a:pt x="2947315" y="544315"/>
                    </a:cubicBezTo>
                    <a:cubicBezTo>
                      <a:pt x="2944982" y="534988"/>
                      <a:pt x="2951978" y="527990"/>
                      <a:pt x="2935653" y="530322"/>
                    </a:cubicBezTo>
                    <a:lnTo>
                      <a:pt x="2923992" y="681919"/>
                    </a:lnTo>
                    <a:cubicBezTo>
                      <a:pt x="2923992" y="695912"/>
                      <a:pt x="2914662" y="700578"/>
                      <a:pt x="2900669" y="702910"/>
                    </a:cubicBezTo>
                    <a:cubicBezTo>
                      <a:pt x="2854024" y="707574"/>
                      <a:pt x="2863352" y="637605"/>
                      <a:pt x="2851691" y="600290"/>
                    </a:cubicBezTo>
                    <a:cubicBezTo>
                      <a:pt x="2823703" y="504667"/>
                      <a:pt x="2732746" y="469683"/>
                      <a:pt x="2702427" y="369395"/>
                    </a:cubicBezTo>
                    <a:cubicBezTo>
                      <a:pt x="2613799" y="68535"/>
                      <a:pt x="3042937" y="-64406"/>
                      <a:pt x="3164215" y="189811"/>
                    </a:cubicBezTo>
                    <a:close/>
                    <a:moveTo>
                      <a:pt x="3077921" y="950130"/>
                    </a:moveTo>
                    <a:cubicBezTo>
                      <a:pt x="3040605" y="936137"/>
                      <a:pt x="3014950" y="917478"/>
                      <a:pt x="2972969" y="908151"/>
                    </a:cubicBezTo>
                    <a:cubicBezTo>
                      <a:pt x="2928655" y="898821"/>
                      <a:pt x="2877347" y="901153"/>
                      <a:pt x="2835365" y="884828"/>
                    </a:cubicBezTo>
                    <a:cubicBezTo>
                      <a:pt x="2807379" y="875498"/>
                      <a:pt x="2795717" y="866169"/>
                      <a:pt x="2802714" y="833516"/>
                    </a:cubicBezTo>
                    <a:cubicBezTo>
                      <a:pt x="2809710" y="833516"/>
                      <a:pt x="2816707" y="833516"/>
                      <a:pt x="2823703" y="833516"/>
                    </a:cubicBezTo>
                    <a:cubicBezTo>
                      <a:pt x="2861021" y="833516"/>
                      <a:pt x="3007953" y="861505"/>
                      <a:pt x="3038272" y="877830"/>
                    </a:cubicBezTo>
                    <a:cubicBezTo>
                      <a:pt x="3063928" y="894155"/>
                      <a:pt x="3061595" y="901153"/>
                      <a:pt x="3066260" y="931473"/>
                    </a:cubicBezTo>
                    <a:cubicBezTo>
                      <a:pt x="3094247" y="917478"/>
                      <a:pt x="3089582" y="896489"/>
                      <a:pt x="3073256" y="870832"/>
                    </a:cubicBezTo>
                    <a:cubicBezTo>
                      <a:pt x="3068591" y="861505"/>
                      <a:pt x="3056930" y="863837"/>
                      <a:pt x="3056930" y="856839"/>
                    </a:cubicBezTo>
                    <a:cubicBezTo>
                      <a:pt x="3063928" y="856839"/>
                      <a:pt x="3073256" y="856839"/>
                      <a:pt x="3080253" y="856839"/>
                    </a:cubicBezTo>
                    <a:cubicBezTo>
                      <a:pt x="3098912" y="891823"/>
                      <a:pt x="3105909" y="917478"/>
                      <a:pt x="3080253" y="947798"/>
                    </a:cubicBezTo>
                    <a:close/>
                    <a:moveTo>
                      <a:pt x="2779391" y="677256"/>
                    </a:moveTo>
                    <a:cubicBezTo>
                      <a:pt x="2760733" y="544315"/>
                      <a:pt x="2644120" y="495338"/>
                      <a:pt x="2625461" y="357733"/>
                    </a:cubicBezTo>
                    <a:cubicBezTo>
                      <a:pt x="2639455" y="388054"/>
                      <a:pt x="2646452" y="413708"/>
                      <a:pt x="2662778" y="444029"/>
                    </a:cubicBezTo>
                    <a:cubicBezTo>
                      <a:pt x="2695429" y="500004"/>
                      <a:pt x="2763065" y="555976"/>
                      <a:pt x="2781723" y="611951"/>
                    </a:cubicBezTo>
                    <a:cubicBezTo>
                      <a:pt x="2786388" y="625944"/>
                      <a:pt x="2807379" y="737894"/>
                      <a:pt x="2802714" y="744892"/>
                    </a:cubicBezTo>
                    <a:cubicBezTo>
                      <a:pt x="2802714" y="744892"/>
                      <a:pt x="2788719" y="744892"/>
                      <a:pt x="2786388" y="744892"/>
                    </a:cubicBezTo>
                    <a:cubicBezTo>
                      <a:pt x="2781723" y="723901"/>
                      <a:pt x="2781723" y="700578"/>
                      <a:pt x="2779391" y="679587"/>
                    </a:cubicBezTo>
                    <a:close/>
                    <a:moveTo>
                      <a:pt x="1578274" y="3284729"/>
                    </a:moveTo>
                    <a:cubicBezTo>
                      <a:pt x="1601596" y="3193773"/>
                      <a:pt x="1645909" y="3070161"/>
                      <a:pt x="1685557" y="2983869"/>
                    </a:cubicBezTo>
                    <a:cubicBezTo>
                      <a:pt x="1692554" y="2969873"/>
                      <a:pt x="1713545" y="2918564"/>
                      <a:pt x="1722874" y="2911566"/>
                    </a:cubicBezTo>
                    <a:cubicBezTo>
                      <a:pt x="1732203" y="2904571"/>
                      <a:pt x="1804504" y="2888243"/>
                      <a:pt x="1809167" y="2890578"/>
                    </a:cubicBezTo>
                    <a:cubicBezTo>
                      <a:pt x="1813832" y="2895241"/>
                      <a:pt x="1792843" y="3014186"/>
                      <a:pt x="1790509" y="3028179"/>
                    </a:cubicBezTo>
                    <a:cubicBezTo>
                      <a:pt x="1785845" y="3042175"/>
                      <a:pt x="1776516" y="3053837"/>
                      <a:pt x="1771852" y="3065498"/>
                    </a:cubicBezTo>
                    <a:cubicBezTo>
                      <a:pt x="1748529" y="3133131"/>
                      <a:pt x="1725206" y="3205434"/>
                      <a:pt x="1692554" y="3268404"/>
                    </a:cubicBezTo>
                    <a:cubicBezTo>
                      <a:pt x="1687890" y="3254411"/>
                      <a:pt x="1692554" y="3245081"/>
                      <a:pt x="1671564" y="3254411"/>
                    </a:cubicBezTo>
                    <a:cubicBezTo>
                      <a:pt x="1652906" y="3263741"/>
                      <a:pt x="1645909" y="3315049"/>
                      <a:pt x="1636580" y="3336040"/>
                    </a:cubicBezTo>
                    <a:cubicBezTo>
                      <a:pt x="1634247" y="3345370"/>
                      <a:pt x="1641245" y="3352365"/>
                      <a:pt x="1624919" y="3350033"/>
                    </a:cubicBezTo>
                    <a:cubicBezTo>
                      <a:pt x="1634247" y="3329042"/>
                      <a:pt x="1629584" y="3308051"/>
                      <a:pt x="1631916" y="3284729"/>
                    </a:cubicBezTo>
                    <a:cubicBezTo>
                      <a:pt x="1634247" y="3266072"/>
                      <a:pt x="1659903" y="3184443"/>
                      <a:pt x="1657570" y="3177445"/>
                    </a:cubicBezTo>
                    <a:cubicBezTo>
                      <a:pt x="1652906" y="3170450"/>
                      <a:pt x="1638912" y="3161120"/>
                      <a:pt x="1631916" y="3165784"/>
                    </a:cubicBezTo>
                    <a:cubicBezTo>
                      <a:pt x="1624919" y="3170450"/>
                      <a:pt x="1601596" y="3284729"/>
                      <a:pt x="1587602" y="3291727"/>
                    </a:cubicBezTo>
                    <a:cubicBezTo>
                      <a:pt x="1578274" y="3291727"/>
                      <a:pt x="1578274" y="3291727"/>
                      <a:pt x="1578274" y="3282397"/>
                    </a:cubicBezTo>
                    <a:close/>
                    <a:moveTo>
                      <a:pt x="1711213" y="2862589"/>
                    </a:moveTo>
                    <a:lnTo>
                      <a:pt x="1585270" y="2678339"/>
                    </a:lnTo>
                    <a:cubicBezTo>
                      <a:pt x="1648242" y="2664346"/>
                      <a:pt x="1715877" y="2648021"/>
                      <a:pt x="1771852" y="2622367"/>
                    </a:cubicBezTo>
                    <a:cubicBezTo>
                      <a:pt x="1781181" y="2617701"/>
                      <a:pt x="1820829" y="2589715"/>
                      <a:pt x="1825493" y="2592047"/>
                    </a:cubicBezTo>
                    <a:cubicBezTo>
                      <a:pt x="1832490" y="2599044"/>
                      <a:pt x="1797506" y="2652685"/>
                      <a:pt x="1792843" y="2664346"/>
                    </a:cubicBezTo>
                    <a:cubicBezTo>
                      <a:pt x="1778848" y="2703996"/>
                      <a:pt x="1762522" y="2759969"/>
                      <a:pt x="1757858" y="2801951"/>
                    </a:cubicBezTo>
                    <a:cubicBezTo>
                      <a:pt x="1755525" y="2820610"/>
                      <a:pt x="1769520" y="2864921"/>
                      <a:pt x="1739199" y="2862589"/>
                    </a:cubicBezTo>
                    <a:cubicBezTo>
                      <a:pt x="1732203" y="2862589"/>
                      <a:pt x="1734536" y="2843932"/>
                      <a:pt x="1725206" y="2843932"/>
                    </a:cubicBezTo>
                    <a:lnTo>
                      <a:pt x="1713545" y="2860257"/>
                    </a:lnTo>
                    <a:close/>
                    <a:moveTo>
                      <a:pt x="1638912" y="3429331"/>
                    </a:moveTo>
                    <a:lnTo>
                      <a:pt x="1687890" y="3359363"/>
                    </a:lnTo>
                    <a:cubicBezTo>
                      <a:pt x="1652906" y="3494633"/>
                      <a:pt x="1645909" y="3634569"/>
                      <a:pt x="1636580" y="3772173"/>
                    </a:cubicBezTo>
                    <a:cubicBezTo>
                      <a:pt x="1629584" y="3772173"/>
                      <a:pt x="1627251" y="3746519"/>
                      <a:pt x="1624919" y="3739521"/>
                    </a:cubicBezTo>
                    <a:cubicBezTo>
                      <a:pt x="1613258" y="3636903"/>
                      <a:pt x="1610925" y="3527285"/>
                      <a:pt x="1638912" y="3426999"/>
                    </a:cubicBezTo>
                    <a:close/>
                    <a:moveTo>
                      <a:pt x="1883800" y="2566392"/>
                    </a:moveTo>
                    <a:cubicBezTo>
                      <a:pt x="1890797" y="2557062"/>
                      <a:pt x="1897795" y="2533740"/>
                      <a:pt x="1911788" y="2536072"/>
                    </a:cubicBezTo>
                    <a:cubicBezTo>
                      <a:pt x="1895461" y="2599044"/>
                      <a:pt x="1853481" y="2650353"/>
                      <a:pt x="1827827" y="2708660"/>
                    </a:cubicBezTo>
                    <a:cubicBezTo>
                      <a:pt x="1806836" y="2759969"/>
                      <a:pt x="1799839" y="2794953"/>
                      <a:pt x="1790509" y="2848596"/>
                    </a:cubicBezTo>
                    <a:cubicBezTo>
                      <a:pt x="1790509" y="2857926"/>
                      <a:pt x="1795174" y="2857926"/>
                      <a:pt x="1778848" y="2857926"/>
                    </a:cubicBezTo>
                    <a:cubicBezTo>
                      <a:pt x="1767187" y="2743644"/>
                      <a:pt x="1820829" y="2657351"/>
                      <a:pt x="1881468" y="2568724"/>
                    </a:cubicBezTo>
                    <a:close/>
                    <a:moveTo>
                      <a:pt x="1683226" y="3513292"/>
                    </a:moveTo>
                    <a:cubicBezTo>
                      <a:pt x="1673896" y="3450322"/>
                      <a:pt x="1708880" y="3371024"/>
                      <a:pt x="1720541" y="3310386"/>
                    </a:cubicBezTo>
                    <a:lnTo>
                      <a:pt x="1757858" y="3212429"/>
                    </a:lnTo>
                    <a:lnTo>
                      <a:pt x="1694887" y="3522622"/>
                    </a:lnTo>
                    <a:cubicBezTo>
                      <a:pt x="1687890" y="3531951"/>
                      <a:pt x="1685557" y="3522622"/>
                      <a:pt x="1683226" y="3513292"/>
                    </a:cubicBezTo>
                    <a:close/>
                    <a:moveTo>
                      <a:pt x="1613258" y="3109809"/>
                    </a:moveTo>
                    <a:cubicBezTo>
                      <a:pt x="1620254" y="3070161"/>
                      <a:pt x="1638912" y="3037509"/>
                      <a:pt x="1652906" y="3000193"/>
                    </a:cubicBezTo>
                    <a:lnTo>
                      <a:pt x="1657570" y="3004857"/>
                    </a:lnTo>
                    <a:lnTo>
                      <a:pt x="1610925" y="3107477"/>
                    </a:lnTo>
                    <a:close/>
                    <a:moveTo>
                      <a:pt x="1958433" y="2554731"/>
                    </a:moveTo>
                    <a:cubicBezTo>
                      <a:pt x="1958433" y="2550065"/>
                      <a:pt x="1967763" y="2550065"/>
                      <a:pt x="1970094" y="2552399"/>
                    </a:cubicBezTo>
                    <a:cubicBezTo>
                      <a:pt x="1970094" y="2552399"/>
                      <a:pt x="1984087" y="2573387"/>
                      <a:pt x="1981756" y="2575722"/>
                    </a:cubicBezTo>
                    <a:cubicBezTo>
                      <a:pt x="1979424" y="2578053"/>
                      <a:pt x="1963098" y="2559394"/>
                      <a:pt x="1958433" y="2554731"/>
                    </a:cubicBezTo>
                    <a:close/>
                    <a:moveTo>
                      <a:pt x="2009743" y="2585049"/>
                    </a:moveTo>
                    <a:cubicBezTo>
                      <a:pt x="2009743" y="2585049"/>
                      <a:pt x="2009743" y="2592047"/>
                      <a:pt x="2007410" y="2589715"/>
                    </a:cubicBezTo>
                    <a:cubicBezTo>
                      <a:pt x="1970094" y="2582717"/>
                      <a:pt x="1986420" y="2561726"/>
                      <a:pt x="2009743" y="2585049"/>
                    </a:cubicBezTo>
                    <a:close/>
                    <a:moveTo>
                      <a:pt x="2541500" y="1906359"/>
                    </a:moveTo>
                    <a:lnTo>
                      <a:pt x="2490190" y="1885368"/>
                    </a:lnTo>
                    <a:lnTo>
                      <a:pt x="2588145" y="1913357"/>
                    </a:lnTo>
                    <a:cubicBezTo>
                      <a:pt x="2588145" y="1925019"/>
                      <a:pt x="2578815" y="1915689"/>
                      <a:pt x="2571819" y="1913357"/>
                    </a:cubicBezTo>
                    <a:cubicBezTo>
                      <a:pt x="2562491" y="1911026"/>
                      <a:pt x="2550829" y="1906359"/>
                      <a:pt x="2541500" y="1904028"/>
                    </a:cubicBezTo>
                    <a:close/>
                    <a:moveTo>
                      <a:pt x="815622" y="2659683"/>
                    </a:moveTo>
                    <a:lnTo>
                      <a:pt x="831948" y="2683005"/>
                    </a:lnTo>
                    <a:cubicBezTo>
                      <a:pt x="831948" y="2690001"/>
                      <a:pt x="836613" y="2717989"/>
                      <a:pt x="827283" y="2717989"/>
                    </a:cubicBezTo>
                    <a:lnTo>
                      <a:pt x="815622" y="2659683"/>
                    </a:lnTo>
                    <a:close/>
                    <a:moveTo>
                      <a:pt x="2301276" y="3536615"/>
                    </a:moveTo>
                    <a:cubicBezTo>
                      <a:pt x="2245302" y="3410672"/>
                      <a:pt x="2235973" y="3275402"/>
                      <a:pt x="2138018" y="3170450"/>
                    </a:cubicBezTo>
                    <a:lnTo>
                      <a:pt x="2119360" y="3126136"/>
                    </a:lnTo>
                    <a:cubicBezTo>
                      <a:pt x="2077378" y="3235752"/>
                      <a:pt x="2044727" y="3357031"/>
                      <a:pt x="1995749" y="3461983"/>
                    </a:cubicBezTo>
                    <a:cubicBezTo>
                      <a:pt x="1921117" y="3615912"/>
                      <a:pt x="1834823" y="3797827"/>
                      <a:pt x="1750861" y="3947093"/>
                    </a:cubicBezTo>
                    <a:cubicBezTo>
                      <a:pt x="1743864" y="3961086"/>
                      <a:pt x="1704215" y="4028722"/>
                      <a:pt x="1699552" y="4033389"/>
                    </a:cubicBezTo>
                    <a:cubicBezTo>
                      <a:pt x="1690222" y="4040384"/>
                      <a:pt x="1676229" y="4047382"/>
                      <a:pt x="1666900" y="4040384"/>
                    </a:cubicBezTo>
                    <a:cubicBezTo>
                      <a:pt x="1652906" y="4031054"/>
                      <a:pt x="1617922" y="3937763"/>
                      <a:pt x="1608593" y="3916775"/>
                    </a:cubicBezTo>
                    <a:cubicBezTo>
                      <a:pt x="1519967" y="3695210"/>
                      <a:pt x="1426676" y="3445656"/>
                      <a:pt x="1363705" y="3214761"/>
                    </a:cubicBezTo>
                    <a:cubicBezTo>
                      <a:pt x="1275079" y="2897573"/>
                      <a:pt x="1296068" y="2573387"/>
                      <a:pt x="1303066" y="2246870"/>
                    </a:cubicBezTo>
                    <a:cubicBezTo>
                      <a:pt x="1305398" y="2151247"/>
                      <a:pt x="1300733" y="2055625"/>
                      <a:pt x="1314728" y="1962334"/>
                    </a:cubicBezTo>
                    <a:cubicBezTo>
                      <a:pt x="1310063" y="1957671"/>
                      <a:pt x="1279744" y="1983325"/>
                      <a:pt x="1275079" y="1987989"/>
                    </a:cubicBezTo>
                    <a:cubicBezTo>
                      <a:pt x="1219104" y="2034634"/>
                      <a:pt x="1170127" y="2088277"/>
                      <a:pt x="1114152" y="2134923"/>
                    </a:cubicBezTo>
                    <a:cubicBezTo>
                      <a:pt x="1114152" y="2144252"/>
                      <a:pt x="1107155" y="2151247"/>
                      <a:pt x="1102491" y="2160577"/>
                    </a:cubicBezTo>
                    <a:cubicBezTo>
                      <a:pt x="1076836" y="2193229"/>
                      <a:pt x="962555" y="2286520"/>
                      <a:pt x="925239" y="2307511"/>
                    </a:cubicBezTo>
                    <a:cubicBezTo>
                      <a:pt x="950893" y="2344827"/>
                      <a:pt x="1006868" y="2379811"/>
                      <a:pt x="1027858" y="2419458"/>
                    </a:cubicBezTo>
                    <a:cubicBezTo>
                      <a:pt x="1032523" y="2428788"/>
                      <a:pt x="1034856" y="2435786"/>
                      <a:pt x="1032523" y="2445113"/>
                    </a:cubicBezTo>
                    <a:cubicBezTo>
                      <a:pt x="1002203" y="2452110"/>
                      <a:pt x="1006868" y="2438117"/>
                      <a:pt x="995207" y="2428788"/>
                    </a:cubicBezTo>
                    <a:cubicBezTo>
                      <a:pt x="960223" y="2400802"/>
                      <a:pt x="918242" y="2365818"/>
                      <a:pt x="894920" y="2326167"/>
                    </a:cubicBezTo>
                    <a:cubicBezTo>
                      <a:pt x="878594" y="2335497"/>
                      <a:pt x="827283" y="2333165"/>
                      <a:pt x="796964" y="2347158"/>
                    </a:cubicBezTo>
                    <a:cubicBezTo>
                      <a:pt x="759647" y="2363483"/>
                      <a:pt x="726996" y="2400802"/>
                      <a:pt x="694344" y="2421790"/>
                    </a:cubicBezTo>
                    <a:cubicBezTo>
                      <a:pt x="643034" y="2452110"/>
                      <a:pt x="570734" y="2466104"/>
                      <a:pt x="512427" y="2487094"/>
                    </a:cubicBezTo>
                    <a:cubicBezTo>
                      <a:pt x="447124" y="2510417"/>
                      <a:pt x="286197" y="2554731"/>
                      <a:pt x="237220" y="2585049"/>
                    </a:cubicBezTo>
                    <a:cubicBezTo>
                      <a:pt x="174249" y="2624699"/>
                      <a:pt x="106612" y="2780960"/>
                      <a:pt x="83290" y="2850928"/>
                    </a:cubicBezTo>
                    <a:cubicBezTo>
                      <a:pt x="-16998" y="3151791"/>
                      <a:pt x="-14665" y="3464315"/>
                      <a:pt x="27316" y="3774505"/>
                    </a:cubicBezTo>
                    <a:cubicBezTo>
                      <a:pt x="57635" y="3991407"/>
                      <a:pt x="134600" y="4243293"/>
                      <a:pt x="146261" y="4453197"/>
                    </a:cubicBezTo>
                    <a:cubicBezTo>
                      <a:pt x="150926" y="4513835"/>
                      <a:pt x="139265" y="4560481"/>
                      <a:pt x="129935" y="4616456"/>
                    </a:cubicBezTo>
                    <a:cubicBezTo>
                      <a:pt x="155591" y="4623451"/>
                      <a:pt x="171917" y="4607126"/>
                      <a:pt x="192906" y="4602460"/>
                    </a:cubicBezTo>
                    <a:cubicBezTo>
                      <a:pt x="729328" y="4483515"/>
                      <a:pt x="1268082" y="4336584"/>
                      <a:pt x="1802171" y="4203643"/>
                    </a:cubicBezTo>
                    <a:cubicBezTo>
                      <a:pt x="1832490" y="4017061"/>
                      <a:pt x="1918784" y="3837478"/>
                      <a:pt x="2023736" y="3681214"/>
                    </a:cubicBezTo>
                    <a:cubicBezTo>
                      <a:pt x="2042394" y="3653228"/>
                      <a:pt x="2131021" y="3529617"/>
                      <a:pt x="2154344" y="3520290"/>
                    </a:cubicBezTo>
                    <a:cubicBezTo>
                      <a:pt x="2161340" y="3517955"/>
                      <a:pt x="2166005" y="3520290"/>
                      <a:pt x="2163672" y="3529617"/>
                    </a:cubicBezTo>
                    <a:cubicBezTo>
                      <a:pt x="2124023" y="3569267"/>
                      <a:pt x="2089039" y="3611246"/>
                      <a:pt x="2056388" y="3657891"/>
                    </a:cubicBezTo>
                    <a:cubicBezTo>
                      <a:pt x="2037731" y="3685880"/>
                      <a:pt x="2009743" y="3718533"/>
                      <a:pt x="2002747" y="3751182"/>
                    </a:cubicBezTo>
                    <a:cubicBezTo>
                      <a:pt x="2044727" y="3713866"/>
                      <a:pt x="2154344" y="3524953"/>
                      <a:pt x="2200989" y="3515624"/>
                    </a:cubicBezTo>
                    <a:cubicBezTo>
                      <a:pt x="2210318" y="3515624"/>
                      <a:pt x="2210318" y="3515624"/>
                      <a:pt x="2210318" y="3524953"/>
                    </a:cubicBezTo>
                    <a:cubicBezTo>
                      <a:pt x="2203321" y="3541278"/>
                      <a:pt x="2075046" y="3704537"/>
                      <a:pt x="2084376" y="3711535"/>
                    </a:cubicBezTo>
                    <a:cubicBezTo>
                      <a:pt x="2093704" y="3718533"/>
                      <a:pt x="2098369" y="3709203"/>
                      <a:pt x="2103034" y="3704537"/>
                    </a:cubicBezTo>
                    <a:cubicBezTo>
                      <a:pt x="2140350" y="3669553"/>
                      <a:pt x="2173002" y="3615912"/>
                      <a:pt x="2210318" y="3576262"/>
                    </a:cubicBezTo>
                    <a:cubicBezTo>
                      <a:pt x="2214982" y="3571599"/>
                      <a:pt x="2221979" y="3545944"/>
                      <a:pt x="2226644" y="3569267"/>
                    </a:cubicBezTo>
                    <a:cubicBezTo>
                      <a:pt x="2121692" y="3713866"/>
                      <a:pt x="1998082" y="3849139"/>
                      <a:pt x="1925781" y="4014729"/>
                    </a:cubicBezTo>
                    <a:cubicBezTo>
                      <a:pt x="1900126" y="4073036"/>
                      <a:pt x="1893130" y="4122013"/>
                      <a:pt x="1876804" y="4180320"/>
                    </a:cubicBezTo>
                    <a:cubicBezTo>
                      <a:pt x="1888465" y="4180320"/>
                      <a:pt x="1900126" y="4180320"/>
                      <a:pt x="1909456" y="4175656"/>
                    </a:cubicBezTo>
                    <a:cubicBezTo>
                      <a:pt x="2042394" y="4147667"/>
                      <a:pt x="2217314" y="4110352"/>
                      <a:pt x="2343257" y="4070704"/>
                    </a:cubicBezTo>
                    <a:cubicBezTo>
                      <a:pt x="2373576" y="4061375"/>
                      <a:pt x="2389902" y="4038052"/>
                      <a:pt x="2420222" y="4031054"/>
                    </a:cubicBezTo>
                    <a:cubicBezTo>
                      <a:pt x="2445877" y="4026391"/>
                      <a:pt x="2483193" y="4026391"/>
                      <a:pt x="2508847" y="4035720"/>
                    </a:cubicBezTo>
                    <a:cubicBezTo>
                      <a:pt x="2473863" y="3951759"/>
                      <a:pt x="2450541" y="3858469"/>
                      <a:pt x="2413225" y="3772173"/>
                    </a:cubicBezTo>
                    <a:cubicBezTo>
                      <a:pt x="2378241" y="3690544"/>
                      <a:pt x="2336261" y="3618244"/>
                      <a:pt x="2301276" y="3538946"/>
                    </a:cubicBezTo>
                    <a:close/>
                    <a:moveTo>
                      <a:pt x="1072171" y="2442781"/>
                    </a:moveTo>
                    <a:cubicBezTo>
                      <a:pt x="1083833" y="2454442"/>
                      <a:pt x="1041852" y="2482431"/>
                      <a:pt x="1034856" y="2487094"/>
                    </a:cubicBezTo>
                    <a:cubicBezTo>
                      <a:pt x="976549" y="2531408"/>
                      <a:pt x="904248" y="2561726"/>
                      <a:pt x="843610" y="2606040"/>
                    </a:cubicBezTo>
                    <a:cubicBezTo>
                      <a:pt x="831948" y="2622367"/>
                      <a:pt x="843610" y="2641024"/>
                      <a:pt x="848274" y="2659683"/>
                    </a:cubicBezTo>
                    <a:cubicBezTo>
                      <a:pt x="848274" y="2666678"/>
                      <a:pt x="855271" y="2680674"/>
                      <a:pt x="843610" y="2678339"/>
                    </a:cubicBezTo>
                    <a:cubicBezTo>
                      <a:pt x="838945" y="2662015"/>
                      <a:pt x="813290" y="2610706"/>
                      <a:pt x="822619" y="2599044"/>
                    </a:cubicBezTo>
                    <a:lnTo>
                      <a:pt x="1072171" y="2445113"/>
                    </a:lnTo>
                    <a:close/>
                    <a:moveTo>
                      <a:pt x="731661" y="4273611"/>
                    </a:moveTo>
                    <a:cubicBezTo>
                      <a:pt x="675686" y="4273611"/>
                      <a:pt x="542746" y="4194313"/>
                      <a:pt x="491436" y="4163995"/>
                    </a:cubicBezTo>
                    <a:cubicBezTo>
                      <a:pt x="449456" y="4138341"/>
                      <a:pt x="412140" y="4105688"/>
                      <a:pt x="367826" y="4084697"/>
                    </a:cubicBezTo>
                    <a:cubicBezTo>
                      <a:pt x="367826" y="4075368"/>
                      <a:pt x="365495" y="4073036"/>
                      <a:pt x="374823" y="4073036"/>
                    </a:cubicBezTo>
                    <a:cubicBezTo>
                      <a:pt x="433130" y="4080034"/>
                      <a:pt x="493769" y="4138341"/>
                      <a:pt x="547411" y="4163995"/>
                    </a:cubicBezTo>
                    <a:cubicBezTo>
                      <a:pt x="570734" y="4175656"/>
                      <a:pt x="617379" y="4196647"/>
                      <a:pt x="640702" y="4203643"/>
                    </a:cubicBezTo>
                    <a:cubicBezTo>
                      <a:pt x="645367" y="4203643"/>
                      <a:pt x="661693" y="4208309"/>
                      <a:pt x="659360" y="4198979"/>
                    </a:cubicBezTo>
                    <a:cubicBezTo>
                      <a:pt x="556741" y="4138341"/>
                      <a:pt x="451789" y="4056711"/>
                      <a:pt x="363162" y="3975082"/>
                    </a:cubicBezTo>
                    <a:cubicBezTo>
                      <a:pt x="302523" y="3919107"/>
                      <a:pt x="251213" y="3858469"/>
                      <a:pt x="199903" y="3793164"/>
                    </a:cubicBezTo>
                    <a:cubicBezTo>
                      <a:pt x="192906" y="3776839"/>
                      <a:pt x="227890" y="3786166"/>
                      <a:pt x="232555" y="3788501"/>
                    </a:cubicBezTo>
                    <a:cubicBezTo>
                      <a:pt x="255878" y="3797827"/>
                      <a:pt x="295527" y="3865464"/>
                      <a:pt x="316516" y="3886455"/>
                    </a:cubicBezTo>
                    <a:cubicBezTo>
                      <a:pt x="386484" y="3963421"/>
                      <a:pt x="475112" y="4038052"/>
                      <a:pt x="554408" y="4101022"/>
                    </a:cubicBezTo>
                    <a:cubicBezTo>
                      <a:pt x="605718" y="4140672"/>
                      <a:pt x="694344" y="4191981"/>
                      <a:pt x="736324" y="4233963"/>
                    </a:cubicBezTo>
                    <a:cubicBezTo>
                      <a:pt x="752651" y="4250288"/>
                      <a:pt x="759647" y="4271279"/>
                      <a:pt x="729328" y="4271279"/>
                    </a:cubicBezTo>
                    <a:close/>
                    <a:moveTo>
                      <a:pt x="871597" y="4191981"/>
                    </a:moveTo>
                    <a:cubicBezTo>
                      <a:pt x="668689" y="4042715"/>
                      <a:pt x="468114" y="3893453"/>
                      <a:pt x="255878" y="3755848"/>
                    </a:cubicBezTo>
                    <a:lnTo>
                      <a:pt x="246548" y="3732526"/>
                    </a:lnTo>
                    <a:cubicBezTo>
                      <a:pt x="255878" y="3732526"/>
                      <a:pt x="265208" y="3732526"/>
                      <a:pt x="274536" y="3734857"/>
                    </a:cubicBezTo>
                    <a:cubicBezTo>
                      <a:pt x="302523" y="3746519"/>
                      <a:pt x="391149" y="3811823"/>
                      <a:pt x="421468" y="3832811"/>
                    </a:cubicBezTo>
                    <a:cubicBezTo>
                      <a:pt x="568402" y="3933100"/>
                      <a:pt x="708338" y="4042715"/>
                      <a:pt x="852938" y="4145336"/>
                    </a:cubicBezTo>
                    <a:lnTo>
                      <a:pt x="731661" y="3907446"/>
                    </a:lnTo>
                    <a:cubicBezTo>
                      <a:pt x="726996" y="3893453"/>
                      <a:pt x="752651" y="3898116"/>
                      <a:pt x="759647" y="3902779"/>
                    </a:cubicBezTo>
                    <a:cubicBezTo>
                      <a:pt x="771308" y="3909777"/>
                      <a:pt x="869264" y="4112683"/>
                      <a:pt x="876260" y="4136006"/>
                    </a:cubicBezTo>
                    <a:cubicBezTo>
                      <a:pt x="880925" y="4152334"/>
                      <a:pt x="897251" y="4198979"/>
                      <a:pt x="866932" y="4191981"/>
                    </a:cubicBezTo>
                    <a:close/>
                    <a:moveTo>
                      <a:pt x="1006868" y="4285272"/>
                    </a:moveTo>
                    <a:cubicBezTo>
                      <a:pt x="990542" y="4275942"/>
                      <a:pt x="920574" y="4154665"/>
                      <a:pt x="904248" y="4129011"/>
                    </a:cubicBezTo>
                    <a:cubicBezTo>
                      <a:pt x="827283" y="3998405"/>
                      <a:pt x="757315" y="3858469"/>
                      <a:pt x="701340" y="3718533"/>
                    </a:cubicBezTo>
                    <a:cubicBezTo>
                      <a:pt x="680351" y="3664889"/>
                      <a:pt x="666356" y="3599585"/>
                      <a:pt x="640702" y="3548276"/>
                    </a:cubicBezTo>
                    <a:cubicBezTo>
                      <a:pt x="612714" y="3487638"/>
                      <a:pt x="559073" y="3420001"/>
                      <a:pt x="526420" y="3359363"/>
                    </a:cubicBezTo>
                    <a:cubicBezTo>
                      <a:pt x="412140" y="3154122"/>
                      <a:pt x="316516" y="2925562"/>
                      <a:pt x="202236" y="2724985"/>
                    </a:cubicBezTo>
                    <a:cubicBezTo>
                      <a:pt x="192906" y="2708660"/>
                      <a:pt x="167252" y="2696999"/>
                      <a:pt x="185910" y="2683005"/>
                    </a:cubicBezTo>
                    <a:cubicBezTo>
                      <a:pt x="204568" y="2692335"/>
                      <a:pt x="211564" y="2706328"/>
                      <a:pt x="223226" y="2720321"/>
                    </a:cubicBezTo>
                    <a:cubicBezTo>
                      <a:pt x="337507" y="2890578"/>
                      <a:pt x="412140" y="3133131"/>
                      <a:pt x="531085" y="3296390"/>
                    </a:cubicBezTo>
                    <a:cubicBezTo>
                      <a:pt x="547411" y="3317381"/>
                      <a:pt x="573066" y="3336040"/>
                      <a:pt x="587060" y="3359363"/>
                    </a:cubicBezTo>
                    <a:lnTo>
                      <a:pt x="612714" y="3336040"/>
                    </a:lnTo>
                    <a:lnTo>
                      <a:pt x="619711" y="3387349"/>
                    </a:lnTo>
                    <a:cubicBezTo>
                      <a:pt x="629041" y="3387349"/>
                      <a:pt x="626709" y="3380354"/>
                      <a:pt x="624376" y="3373356"/>
                    </a:cubicBezTo>
                    <a:cubicBezTo>
                      <a:pt x="619711" y="3310386"/>
                      <a:pt x="605718" y="3214761"/>
                      <a:pt x="591725" y="3154122"/>
                    </a:cubicBezTo>
                    <a:cubicBezTo>
                      <a:pt x="580064" y="3107477"/>
                      <a:pt x="559073" y="3060832"/>
                      <a:pt x="533418" y="3018853"/>
                    </a:cubicBezTo>
                    <a:cubicBezTo>
                      <a:pt x="540415" y="3011855"/>
                      <a:pt x="561404" y="3037509"/>
                      <a:pt x="563737" y="3042175"/>
                    </a:cubicBezTo>
                    <a:cubicBezTo>
                      <a:pt x="577730" y="3060832"/>
                      <a:pt x="603386" y="3133131"/>
                      <a:pt x="610383" y="3156454"/>
                    </a:cubicBezTo>
                    <a:cubicBezTo>
                      <a:pt x="631372" y="3242750"/>
                      <a:pt x="631372" y="3338372"/>
                      <a:pt x="647699" y="3426999"/>
                    </a:cubicBezTo>
                    <a:cubicBezTo>
                      <a:pt x="657028" y="3426999"/>
                      <a:pt x="659360" y="3429331"/>
                      <a:pt x="659360" y="3417670"/>
                    </a:cubicBezTo>
                    <a:cubicBezTo>
                      <a:pt x="652363" y="3296390"/>
                      <a:pt x="633705" y="3177445"/>
                      <a:pt x="596388" y="3060832"/>
                    </a:cubicBezTo>
                    <a:cubicBezTo>
                      <a:pt x="624376" y="3028179"/>
                      <a:pt x="636037" y="3086486"/>
                      <a:pt x="645367" y="3109809"/>
                    </a:cubicBezTo>
                    <a:cubicBezTo>
                      <a:pt x="666356" y="3175113"/>
                      <a:pt x="678018" y="3247413"/>
                      <a:pt x="682683" y="3317381"/>
                    </a:cubicBezTo>
                    <a:cubicBezTo>
                      <a:pt x="692012" y="3317381"/>
                      <a:pt x="692012" y="3303388"/>
                      <a:pt x="692012" y="3296390"/>
                    </a:cubicBezTo>
                    <a:cubicBezTo>
                      <a:pt x="692012" y="3261406"/>
                      <a:pt x="680351" y="3214761"/>
                      <a:pt x="675686" y="3177445"/>
                    </a:cubicBezTo>
                    <a:cubicBezTo>
                      <a:pt x="680351" y="3177445"/>
                      <a:pt x="692012" y="3177445"/>
                      <a:pt x="692012" y="3177445"/>
                    </a:cubicBezTo>
                    <a:cubicBezTo>
                      <a:pt x="696677" y="3182111"/>
                      <a:pt x="708338" y="3317381"/>
                      <a:pt x="708338" y="3336040"/>
                    </a:cubicBezTo>
                    <a:cubicBezTo>
                      <a:pt x="710670" y="3406008"/>
                      <a:pt x="699009" y="3487638"/>
                      <a:pt x="715335" y="3552939"/>
                    </a:cubicBezTo>
                    <a:cubicBezTo>
                      <a:pt x="729328" y="3608914"/>
                      <a:pt x="764312" y="3681214"/>
                      <a:pt x="785303" y="3734857"/>
                    </a:cubicBezTo>
                    <a:cubicBezTo>
                      <a:pt x="836613" y="3860800"/>
                      <a:pt x="892587" y="3993738"/>
                      <a:pt x="948562" y="4115018"/>
                    </a:cubicBezTo>
                    <a:cubicBezTo>
                      <a:pt x="967219" y="4156997"/>
                      <a:pt x="1013865" y="4224634"/>
                      <a:pt x="1025526" y="4261949"/>
                    </a:cubicBezTo>
                    <a:cubicBezTo>
                      <a:pt x="1034856" y="4287604"/>
                      <a:pt x="1025526" y="4292270"/>
                      <a:pt x="1002203" y="4280609"/>
                    </a:cubicBezTo>
                    <a:close/>
                    <a:moveTo>
                      <a:pt x="1403354" y="4143004"/>
                    </a:moveTo>
                    <a:cubicBezTo>
                      <a:pt x="1373034" y="4170990"/>
                      <a:pt x="1349712" y="4150002"/>
                      <a:pt x="1331052" y="4122013"/>
                    </a:cubicBezTo>
                    <a:cubicBezTo>
                      <a:pt x="1228434" y="3982077"/>
                      <a:pt x="1114152" y="3744187"/>
                      <a:pt x="1058178" y="3580928"/>
                    </a:cubicBezTo>
                    <a:cubicBezTo>
                      <a:pt x="943897" y="3254411"/>
                      <a:pt x="855271" y="2916232"/>
                      <a:pt x="747986" y="2587383"/>
                    </a:cubicBezTo>
                    <a:cubicBezTo>
                      <a:pt x="743322" y="2568724"/>
                      <a:pt x="747986" y="2557062"/>
                      <a:pt x="766645" y="2550065"/>
                    </a:cubicBezTo>
                    <a:cubicBezTo>
                      <a:pt x="852938" y="2524410"/>
                      <a:pt x="929904" y="2473101"/>
                      <a:pt x="1018530" y="2454442"/>
                    </a:cubicBezTo>
                    <a:cubicBezTo>
                      <a:pt x="1004535" y="2475433"/>
                      <a:pt x="981212" y="2489426"/>
                      <a:pt x="960223" y="2503419"/>
                    </a:cubicBezTo>
                    <a:cubicBezTo>
                      <a:pt x="936900" y="2517415"/>
                      <a:pt x="815622" y="2582717"/>
                      <a:pt x="810957" y="2589715"/>
                    </a:cubicBezTo>
                    <a:cubicBezTo>
                      <a:pt x="789968" y="2620033"/>
                      <a:pt x="815622" y="2631694"/>
                      <a:pt x="824952" y="2650353"/>
                    </a:cubicBezTo>
                    <a:cubicBezTo>
                      <a:pt x="831948" y="2664346"/>
                      <a:pt x="831948" y="2671344"/>
                      <a:pt x="834280" y="2685337"/>
                    </a:cubicBezTo>
                    <a:cubicBezTo>
                      <a:pt x="855271" y="2720321"/>
                      <a:pt x="885590" y="2799619"/>
                      <a:pt x="899583" y="2841598"/>
                    </a:cubicBezTo>
                    <a:cubicBezTo>
                      <a:pt x="964888" y="3037509"/>
                      <a:pt x="1009200" y="3247413"/>
                      <a:pt x="1072171" y="3443324"/>
                    </a:cubicBezTo>
                    <a:cubicBezTo>
                      <a:pt x="1151469" y="3688212"/>
                      <a:pt x="1286740" y="3905114"/>
                      <a:pt x="1405685" y="4131343"/>
                    </a:cubicBezTo>
                    <a:lnTo>
                      <a:pt x="1405685" y="4143004"/>
                    </a:lnTo>
                    <a:close/>
                    <a:moveTo>
                      <a:pt x="3563032" y="3797827"/>
                    </a:moveTo>
                    <a:cubicBezTo>
                      <a:pt x="3539710" y="3753517"/>
                      <a:pt x="3500061" y="3674219"/>
                      <a:pt x="3472075" y="3634569"/>
                    </a:cubicBezTo>
                    <a:cubicBezTo>
                      <a:pt x="3472075" y="3632237"/>
                      <a:pt x="3465077" y="3622907"/>
                      <a:pt x="3460413" y="3625242"/>
                    </a:cubicBezTo>
                    <a:lnTo>
                      <a:pt x="3455749" y="3636903"/>
                    </a:lnTo>
                    <a:cubicBezTo>
                      <a:pt x="3448752" y="3625242"/>
                      <a:pt x="3455749" y="3611246"/>
                      <a:pt x="3455749" y="3601919"/>
                    </a:cubicBezTo>
                    <a:cubicBezTo>
                      <a:pt x="3455749" y="3592590"/>
                      <a:pt x="3444087" y="3583260"/>
                      <a:pt x="3441754" y="3573930"/>
                    </a:cubicBezTo>
                    <a:cubicBezTo>
                      <a:pt x="3416100" y="3450322"/>
                      <a:pt x="3448752" y="3308051"/>
                      <a:pt x="3427761" y="3186775"/>
                    </a:cubicBezTo>
                    <a:cubicBezTo>
                      <a:pt x="3427761" y="3175113"/>
                      <a:pt x="3411435" y="3156454"/>
                      <a:pt x="3406770" y="3137798"/>
                    </a:cubicBezTo>
                    <a:cubicBezTo>
                      <a:pt x="3388112" y="3067830"/>
                      <a:pt x="3390445" y="2981534"/>
                      <a:pt x="3374119" y="2906903"/>
                    </a:cubicBezTo>
                    <a:cubicBezTo>
                      <a:pt x="3346132" y="2759969"/>
                      <a:pt x="3290157" y="2659683"/>
                      <a:pt x="3189870" y="2552399"/>
                    </a:cubicBezTo>
                    <a:cubicBezTo>
                      <a:pt x="3115237" y="2473101"/>
                      <a:pt x="3091914" y="2484763"/>
                      <a:pt x="3010285" y="2438117"/>
                    </a:cubicBezTo>
                    <a:cubicBezTo>
                      <a:pt x="2965973" y="2412463"/>
                      <a:pt x="2919327" y="2370481"/>
                      <a:pt x="2877347" y="2344827"/>
                    </a:cubicBezTo>
                    <a:cubicBezTo>
                      <a:pt x="2833033" y="2321504"/>
                      <a:pt x="2779391" y="2312174"/>
                      <a:pt x="2732746" y="2286520"/>
                    </a:cubicBezTo>
                    <a:cubicBezTo>
                      <a:pt x="2709423" y="2400802"/>
                      <a:pt x="2618464" y="2519747"/>
                      <a:pt x="2634790" y="2638692"/>
                    </a:cubicBezTo>
                    <a:cubicBezTo>
                      <a:pt x="2639455" y="2673676"/>
                      <a:pt x="2665110" y="2683005"/>
                      <a:pt x="2639455" y="2722653"/>
                    </a:cubicBezTo>
                    <a:cubicBezTo>
                      <a:pt x="2641787" y="2766967"/>
                      <a:pt x="2660445" y="2806614"/>
                      <a:pt x="2679104" y="2846264"/>
                    </a:cubicBezTo>
                    <a:cubicBezTo>
                      <a:pt x="2679104" y="2850928"/>
                      <a:pt x="2667443" y="2853259"/>
                      <a:pt x="2665110" y="2855594"/>
                    </a:cubicBezTo>
                    <a:cubicBezTo>
                      <a:pt x="2634790" y="2897573"/>
                      <a:pt x="2546165" y="2948884"/>
                      <a:pt x="2497186" y="2974539"/>
                    </a:cubicBezTo>
                    <a:cubicBezTo>
                      <a:pt x="2513512" y="2974539"/>
                      <a:pt x="2511181" y="2976871"/>
                      <a:pt x="2501851" y="2988532"/>
                    </a:cubicBezTo>
                    <a:cubicBezTo>
                      <a:pt x="2476197" y="3023516"/>
                      <a:pt x="2420222" y="3028179"/>
                      <a:pt x="2387571" y="3051502"/>
                    </a:cubicBezTo>
                    <a:cubicBezTo>
                      <a:pt x="2366580" y="3067830"/>
                      <a:pt x="2366580" y="3088821"/>
                      <a:pt x="2343257" y="3105145"/>
                    </a:cubicBezTo>
                    <a:cubicBezTo>
                      <a:pt x="2333927" y="3112143"/>
                      <a:pt x="2235973" y="3149459"/>
                      <a:pt x="2231308" y="3147127"/>
                    </a:cubicBezTo>
                    <a:cubicBezTo>
                      <a:pt x="2219647" y="3137798"/>
                      <a:pt x="2240637" y="3135466"/>
                      <a:pt x="2242970" y="3133131"/>
                    </a:cubicBezTo>
                    <a:cubicBezTo>
                      <a:pt x="2273289" y="3112143"/>
                      <a:pt x="2312938" y="3093484"/>
                      <a:pt x="2340925" y="3070161"/>
                    </a:cubicBezTo>
                    <a:cubicBezTo>
                      <a:pt x="2350254" y="3063163"/>
                      <a:pt x="2340925" y="3056168"/>
                      <a:pt x="2338592" y="3056168"/>
                    </a:cubicBezTo>
                    <a:cubicBezTo>
                      <a:pt x="2333927" y="3056168"/>
                      <a:pt x="2289615" y="3091152"/>
                      <a:pt x="2275621" y="3098147"/>
                    </a:cubicBezTo>
                    <a:cubicBezTo>
                      <a:pt x="2240637" y="3116807"/>
                      <a:pt x="2198656" y="3102814"/>
                      <a:pt x="2226644" y="3154122"/>
                    </a:cubicBezTo>
                    <a:lnTo>
                      <a:pt x="2191660" y="3158789"/>
                    </a:lnTo>
                    <a:cubicBezTo>
                      <a:pt x="2184663" y="3116807"/>
                      <a:pt x="2219647" y="3070161"/>
                      <a:pt x="2247635" y="3039841"/>
                    </a:cubicBezTo>
                    <a:cubicBezTo>
                      <a:pt x="2259296" y="3025848"/>
                      <a:pt x="2315270" y="2983869"/>
                      <a:pt x="2317603" y="2972207"/>
                    </a:cubicBezTo>
                    <a:cubicBezTo>
                      <a:pt x="2317603" y="2967541"/>
                      <a:pt x="2298943" y="2930225"/>
                      <a:pt x="2296612" y="2920896"/>
                    </a:cubicBezTo>
                    <a:cubicBezTo>
                      <a:pt x="2294280" y="2916232"/>
                      <a:pt x="2298943" y="2911566"/>
                      <a:pt x="2287282" y="2913900"/>
                    </a:cubicBezTo>
                    <a:cubicBezTo>
                      <a:pt x="2235973" y="2967541"/>
                      <a:pt x="2112362" y="3065498"/>
                      <a:pt x="2161340" y="3149459"/>
                    </a:cubicBezTo>
                    <a:cubicBezTo>
                      <a:pt x="2200989" y="3219427"/>
                      <a:pt x="2275621" y="3179777"/>
                      <a:pt x="2340925" y="3191438"/>
                    </a:cubicBezTo>
                    <a:lnTo>
                      <a:pt x="2574152" y="3718533"/>
                    </a:lnTo>
                    <a:cubicBezTo>
                      <a:pt x="2569487" y="3725528"/>
                      <a:pt x="2560158" y="3725528"/>
                      <a:pt x="2555493" y="3723196"/>
                    </a:cubicBezTo>
                    <a:cubicBezTo>
                      <a:pt x="2548496" y="3718533"/>
                      <a:pt x="2492523" y="3613581"/>
                      <a:pt x="2485525" y="3594921"/>
                    </a:cubicBezTo>
                    <a:cubicBezTo>
                      <a:pt x="2424886" y="3471310"/>
                      <a:pt x="2385238" y="3338372"/>
                      <a:pt x="2322266" y="3217095"/>
                    </a:cubicBezTo>
                    <a:lnTo>
                      <a:pt x="2224312" y="3217095"/>
                    </a:lnTo>
                    <a:cubicBezTo>
                      <a:pt x="2224312" y="3217095"/>
                      <a:pt x="2203321" y="3203099"/>
                      <a:pt x="2210318" y="3219427"/>
                    </a:cubicBezTo>
                    <a:cubicBezTo>
                      <a:pt x="2214982" y="3233420"/>
                      <a:pt x="2231308" y="3252079"/>
                      <a:pt x="2240637" y="3270736"/>
                    </a:cubicBezTo>
                    <a:cubicBezTo>
                      <a:pt x="2287282" y="3380354"/>
                      <a:pt x="2329264" y="3583260"/>
                      <a:pt x="2420222" y="3660226"/>
                    </a:cubicBezTo>
                    <a:cubicBezTo>
                      <a:pt x="2452874" y="3688212"/>
                      <a:pt x="2497186" y="3711535"/>
                      <a:pt x="2532170" y="3737189"/>
                    </a:cubicBezTo>
                    <a:cubicBezTo>
                      <a:pt x="2539168" y="3744187"/>
                      <a:pt x="2583480" y="3779171"/>
                      <a:pt x="2583480" y="3783834"/>
                    </a:cubicBezTo>
                    <a:cubicBezTo>
                      <a:pt x="2583480" y="3786166"/>
                      <a:pt x="2583480" y="3793164"/>
                      <a:pt x="2581149" y="3793164"/>
                    </a:cubicBezTo>
                    <a:cubicBezTo>
                      <a:pt x="2562491" y="3786166"/>
                      <a:pt x="2534503" y="3758180"/>
                      <a:pt x="2518177" y="3753517"/>
                    </a:cubicBezTo>
                    <a:cubicBezTo>
                      <a:pt x="2513512" y="3753517"/>
                      <a:pt x="2513512" y="3769841"/>
                      <a:pt x="2506516" y="3769841"/>
                    </a:cubicBezTo>
                    <a:cubicBezTo>
                      <a:pt x="2506516" y="3769841"/>
                      <a:pt x="2471532" y="3744187"/>
                      <a:pt x="2476197" y="3767510"/>
                    </a:cubicBezTo>
                    <a:cubicBezTo>
                      <a:pt x="2476197" y="3774505"/>
                      <a:pt x="2508847" y="3851471"/>
                      <a:pt x="2511181" y="3856134"/>
                    </a:cubicBezTo>
                    <a:cubicBezTo>
                      <a:pt x="2513512" y="3858469"/>
                      <a:pt x="2564822" y="3879457"/>
                      <a:pt x="2576484" y="3884123"/>
                    </a:cubicBezTo>
                    <a:cubicBezTo>
                      <a:pt x="2632459" y="3914441"/>
                      <a:pt x="2637122" y="3914441"/>
                      <a:pt x="2646452" y="3979745"/>
                    </a:cubicBezTo>
                    <a:cubicBezTo>
                      <a:pt x="2653448" y="4026391"/>
                      <a:pt x="2660445" y="4115018"/>
                      <a:pt x="2658113" y="4161663"/>
                    </a:cubicBezTo>
                    <a:cubicBezTo>
                      <a:pt x="2749072" y="4147667"/>
                      <a:pt x="2821372" y="4087029"/>
                      <a:pt x="2903001" y="4047382"/>
                    </a:cubicBezTo>
                    <a:cubicBezTo>
                      <a:pt x="3073256" y="3961086"/>
                      <a:pt x="3259838" y="3902779"/>
                      <a:pt x="3448752" y="3870130"/>
                    </a:cubicBezTo>
                    <a:cubicBezTo>
                      <a:pt x="3467410" y="3867795"/>
                      <a:pt x="3581690" y="3856134"/>
                      <a:pt x="3584023" y="3849139"/>
                    </a:cubicBezTo>
                    <a:cubicBezTo>
                      <a:pt x="3581690" y="3832811"/>
                      <a:pt x="3572362" y="3816487"/>
                      <a:pt x="3563032" y="3800162"/>
                    </a:cubicBezTo>
                    <a:close/>
                    <a:moveTo>
                      <a:pt x="2375909" y="3193773"/>
                    </a:moveTo>
                    <a:cubicBezTo>
                      <a:pt x="2380573" y="3175113"/>
                      <a:pt x="2494854" y="3042175"/>
                      <a:pt x="2508847" y="3056168"/>
                    </a:cubicBezTo>
                    <a:cubicBezTo>
                      <a:pt x="2511181" y="3067830"/>
                      <a:pt x="2501851" y="3070161"/>
                      <a:pt x="2497186" y="3077159"/>
                    </a:cubicBezTo>
                    <a:cubicBezTo>
                      <a:pt x="2476197" y="3102814"/>
                      <a:pt x="2441213" y="3137798"/>
                      <a:pt x="2417890" y="3163452"/>
                    </a:cubicBezTo>
                    <a:cubicBezTo>
                      <a:pt x="2413225" y="3168115"/>
                      <a:pt x="2382906" y="3200768"/>
                      <a:pt x="2378241" y="3193773"/>
                    </a:cubicBezTo>
                    <a:close/>
                    <a:moveTo>
                      <a:pt x="2578815" y="3620576"/>
                    </a:moveTo>
                    <a:cubicBezTo>
                      <a:pt x="2578815" y="3620576"/>
                      <a:pt x="2562491" y="3622907"/>
                      <a:pt x="2562491" y="3615912"/>
                    </a:cubicBezTo>
                    <a:cubicBezTo>
                      <a:pt x="2536835" y="3569267"/>
                      <a:pt x="2513512" y="3520290"/>
                      <a:pt x="2490190" y="3471310"/>
                    </a:cubicBezTo>
                    <a:cubicBezTo>
                      <a:pt x="2459870" y="3410672"/>
                      <a:pt x="2427218" y="3340704"/>
                      <a:pt x="2406229" y="3273067"/>
                    </a:cubicBezTo>
                    <a:cubicBezTo>
                      <a:pt x="2399232" y="3247413"/>
                      <a:pt x="2403895" y="3231088"/>
                      <a:pt x="2420222" y="3259074"/>
                    </a:cubicBezTo>
                    <a:cubicBezTo>
                      <a:pt x="2445877" y="3303388"/>
                      <a:pt x="2464535" y="3373356"/>
                      <a:pt x="2487858" y="3422333"/>
                    </a:cubicBezTo>
                    <a:cubicBezTo>
                      <a:pt x="2513512" y="3475976"/>
                      <a:pt x="2557826" y="3545944"/>
                      <a:pt x="2576484" y="3597253"/>
                    </a:cubicBezTo>
                    <a:cubicBezTo>
                      <a:pt x="2576484" y="3601919"/>
                      <a:pt x="2583480" y="3618244"/>
                      <a:pt x="2578815" y="3620576"/>
                    </a:cubicBezTo>
                    <a:close/>
                    <a:moveTo>
                      <a:pt x="2518177" y="3464315"/>
                    </a:moveTo>
                    <a:cubicBezTo>
                      <a:pt x="2501851" y="3438661"/>
                      <a:pt x="2515845" y="3429331"/>
                      <a:pt x="2513512" y="3417670"/>
                    </a:cubicBezTo>
                    <a:cubicBezTo>
                      <a:pt x="2513512" y="3410672"/>
                      <a:pt x="2501851" y="3410672"/>
                      <a:pt x="2499519" y="3406008"/>
                    </a:cubicBezTo>
                    <a:cubicBezTo>
                      <a:pt x="2478528" y="3375688"/>
                      <a:pt x="2506516" y="3343035"/>
                      <a:pt x="2504184" y="3338372"/>
                    </a:cubicBezTo>
                    <a:cubicBezTo>
                      <a:pt x="2504184" y="3338372"/>
                      <a:pt x="2483193" y="3333709"/>
                      <a:pt x="2471532" y="3322047"/>
                    </a:cubicBezTo>
                    <a:cubicBezTo>
                      <a:pt x="2434216" y="3277734"/>
                      <a:pt x="2483193" y="3252079"/>
                      <a:pt x="2485525" y="3212429"/>
                    </a:cubicBezTo>
                    <a:cubicBezTo>
                      <a:pt x="2490190" y="3207766"/>
                      <a:pt x="2529838" y="3254411"/>
                      <a:pt x="2532170" y="3259074"/>
                    </a:cubicBezTo>
                    <a:cubicBezTo>
                      <a:pt x="2541500" y="3282397"/>
                      <a:pt x="2532170" y="3305720"/>
                      <a:pt x="2536835" y="3322047"/>
                    </a:cubicBezTo>
                    <a:cubicBezTo>
                      <a:pt x="2541500" y="3333709"/>
                      <a:pt x="2562491" y="3331374"/>
                      <a:pt x="2567154" y="3343035"/>
                    </a:cubicBezTo>
                    <a:cubicBezTo>
                      <a:pt x="2574152" y="3357031"/>
                      <a:pt x="2567154" y="3378019"/>
                      <a:pt x="2571819" y="3392015"/>
                    </a:cubicBezTo>
                    <a:cubicBezTo>
                      <a:pt x="2574152" y="3401342"/>
                      <a:pt x="2588145" y="3403677"/>
                      <a:pt x="2592810" y="3410672"/>
                    </a:cubicBezTo>
                    <a:cubicBezTo>
                      <a:pt x="2620797" y="3450322"/>
                      <a:pt x="2548496" y="3510960"/>
                      <a:pt x="2518177" y="3461983"/>
                    </a:cubicBezTo>
                    <a:close/>
                    <a:moveTo>
                      <a:pt x="2564822" y="3807157"/>
                    </a:moveTo>
                    <a:cubicBezTo>
                      <a:pt x="2562491" y="3807157"/>
                      <a:pt x="2543831" y="3800162"/>
                      <a:pt x="2553161" y="3793164"/>
                    </a:cubicBezTo>
                    <a:cubicBezTo>
                      <a:pt x="2555493" y="3790832"/>
                      <a:pt x="2620797" y="3814155"/>
                      <a:pt x="2616133" y="3828148"/>
                    </a:cubicBezTo>
                    <a:cubicBezTo>
                      <a:pt x="2595142" y="3830480"/>
                      <a:pt x="2578815" y="3818818"/>
                      <a:pt x="2564822" y="3809489"/>
                    </a:cubicBezTo>
                    <a:close/>
                    <a:moveTo>
                      <a:pt x="2833033" y="2638692"/>
                    </a:moveTo>
                    <a:cubicBezTo>
                      <a:pt x="2840030" y="2610706"/>
                      <a:pt x="2893671" y="2540738"/>
                      <a:pt x="2912331" y="2510417"/>
                    </a:cubicBezTo>
                    <a:cubicBezTo>
                      <a:pt x="2914662" y="2505754"/>
                      <a:pt x="2928655" y="2466104"/>
                      <a:pt x="2933320" y="2473101"/>
                    </a:cubicBezTo>
                    <a:cubicBezTo>
                      <a:pt x="2947315" y="2510417"/>
                      <a:pt x="2835365" y="2645690"/>
                      <a:pt x="2858687" y="2669012"/>
                    </a:cubicBezTo>
                    <a:cubicBezTo>
                      <a:pt x="2875014" y="2685337"/>
                      <a:pt x="2891340" y="2629362"/>
                      <a:pt x="2896005" y="2617701"/>
                    </a:cubicBezTo>
                    <a:cubicBezTo>
                      <a:pt x="2919327" y="2580385"/>
                      <a:pt x="2947315" y="2540738"/>
                      <a:pt x="2970637" y="2501088"/>
                    </a:cubicBezTo>
                    <a:cubicBezTo>
                      <a:pt x="2970637" y="2498756"/>
                      <a:pt x="2975301" y="2477765"/>
                      <a:pt x="2984630" y="2489426"/>
                    </a:cubicBezTo>
                    <a:cubicBezTo>
                      <a:pt x="2989295" y="2494092"/>
                      <a:pt x="2944982" y="2573387"/>
                      <a:pt x="2937985" y="2589715"/>
                    </a:cubicBezTo>
                    <a:cubicBezTo>
                      <a:pt x="2933320" y="2599044"/>
                      <a:pt x="2933320" y="2624699"/>
                      <a:pt x="2930989" y="2627031"/>
                    </a:cubicBezTo>
                    <a:cubicBezTo>
                      <a:pt x="2930989" y="2627031"/>
                      <a:pt x="2919327" y="2627031"/>
                      <a:pt x="2914662" y="2631694"/>
                    </a:cubicBezTo>
                    <a:cubicBezTo>
                      <a:pt x="2903001" y="2645690"/>
                      <a:pt x="2893671" y="2708660"/>
                      <a:pt x="2872682" y="2708660"/>
                    </a:cubicBezTo>
                    <a:cubicBezTo>
                      <a:pt x="2868017" y="2708660"/>
                      <a:pt x="2830701" y="2703996"/>
                      <a:pt x="2828368" y="2703996"/>
                    </a:cubicBezTo>
                    <a:cubicBezTo>
                      <a:pt x="2828368" y="2703996"/>
                      <a:pt x="2828368" y="2650353"/>
                      <a:pt x="2830701" y="2641024"/>
                    </a:cubicBezTo>
                    <a:close/>
                    <a:moveTo>
                      <a:pt x="3220189" y="3580928"/>
                    </a:moveTo>
                    <a:cubicBezTo>
                      <a:pt x="3217857" y="3592590"/>
                      <a:pt x="3154886" y="3639235"/>
                      <a:pt x="3157219" y="3594921"/>
                    </a:cubicBezTo>
                    <a:cubicBezTo>
                      <a:pt x="3157219" y="3569267"/>
                      <a:pt x="3182873" y="3552939"/>
                      <a:pt x="3185205" y="3548276"/>
                    </a:cubicBezTo>
                    <a:cubicBezTo>
                      <a:pt x="3201531" y="3503962"/>
                      <a:pt x="3084918" y="3471310"/>
                      <a:pt x="3070925" y="3457317"/>
                    </a:cubicBezTo>
                    <a:cubicBezTo>
                      <a:pt x="3035941" y="3415338"/>
                      <a:pt x="3010285" y="3303388"/>
                      <a:pt x="2972969" y="3252079"/>
                    </a:cubicBezTo>
                    <a:cubicBezTo>
                      <a:pt x="2970637" y="3247413"/>
                      <a:pt x="2968304" y="3240418"/>
                      <a:pt x="2958976" y="3242750"/>
                    </a:cubicBezTo>
                    <a:lnTo>
                      <a:pt x="2944982" y="3259074"/>
                    </a:lnTo>
                    <a:cubicBezTo>
                      <a:pt x="2944982" y="3205434"/>
                      <a:pt x="2900669" y="3144793"/>
                      <a:pt x="2872682" y="3098147"/>
                    </a:cubicBezTo>
                    <a:cubicBezTo>
                      <a:pt x="2814375" y="3004857"/>
                      <a:pt x="2756069" y="2909234"/>
                      <a:pt x="2697762" y="2815944"/>
                    </a:cubicBezTo>
                    <a:cubicBezTo>
                      <a:pt x="2693097" y="2808948"/>
                      <a:pt x="2686101" y="2804282"/>
                      <a:pt x="2679104" y="2790289"/>
                    </a:cubicBezTo>
                    <a:cubicBezTo>
                      <a:pt x="2672106" y="2773964"/>
                      <a:pt x="2648783" y="2703996"/>
                      <a:pt x="2658113" y="2694667"/>
                    </a:cubicBezTo>
                    <a:cubicBezTo>
                      <a:pt x="2665110" y="2699330"/>
                      <a:pt x="2674439" y="2701662"/>
                      <a:pt x="2681436" y="2706328"/>
                    </a:cubicBezTo>
                    <a:cubicBezTo>
                      <a:pt x="2683767" y="2706328"/>
                      <a:pt x="2695429" y="2706328"/>
                      <a:pt x="2697762" y="2715658"/>
                    </a:cubicBezTo>
                    <a:cubicBezTo>
                      <a:pt x="2730413" y="2797287"/>
                      <a:pt x="2751404" y="2890578"/>
                      <a:pt x="2819040" y="2953548"/>
                    </a:cubicBezTo>
                    <a:lnTo>
                      <a:pt x="2921659" y="2706328"/>
                    </a:lnTo>
                    <a:cubicBezTo>
                      <a:pt x="2930989" y="2706328"/>
                      <a:pt x="2928655" y="2720321"/>
                      <a:pt x="2926324" y="2724985"/>
                    </a:cubicBezTo>
                    <a:cubicBezTo>
                      <a:pt x="2909998" y="2785626"/>
                      <a:pt x="2872682" y="2850928"/>
                      <a:pt x="2854024" y="2909234"/>
                    </a:cubicBezTo>
                    <a:cubicBezTo>
                      <a:pt x="2854024" y="2911566"/>
                      <a:pt x="2854024" y="2918564"/>
                      <a:pt x="2856356" y="2918564"/>
                    </a:cubicBezTo>
                    <a:cubicBezTo>
                      <a:pt x="2863352" y="2913900"/>
                      <a:pt x="2868017" y="2906903"/>
                      <a:pt x="2872682" y="2899905"/>
                    </a:cubicBezTo>
                    <a:cubicBezTo>
                      <a:pt x="2889008" y="2871919"/>
                      <a:pt x="2949646" y="2708660"/>
                      <a:pt x="2951978" y="2680674"/>
                    </a:cubicBezTo>
                    <a:cubicBezTo>
                      <a:pt x="2954311" y="2650353"/>
                      <a:pt x="2951978" y="2659683"/>
                      <a:pt x="2958976" y="2624699"/>
                    </a:cubicBezTo>
                    <a:cubicBezTo>
                      <a:pt x="2963639" y="2608371"/>
                      <a:pt x="2965973" y="2568724"/>
                      <a:pt x="2986962" y="2568724"/>
                    </a:cubicBezTo>
                    <a:cubicBezTo>
                      <a:pt x="2982299" y="2606040"/>
                      <a:pt x="2975301" y="2648021"/>
                      <a:pt x="2965973" y="2683005"/>
                    </a:cubicBezTo>
                    <a:cubicBezTo>
                      <a:pt x="2956643" y="2717989"/>
                      <a:pt x="2930989" y="2766967"/>
                      <a:pt x="2928655" y="2799619"/>
                    </a:cubicBezTo>
                    <a:cubicBezTo>
                      <a:pt x="2928655" y="2808948"/>
                      <a:pt x="2933320" y="2813612"/>
                      <a:pt x="2940317" y="2808948"/>
                    </a:cubicBezTo>
                    <a:cubicBezTo>
                      <a:pt x="2949646" y="2799619"/>
                      <a:pt x="2982299" y="2696999"/>
                      <a:pt x="2991627" y="2676008"/>
                    </a:cubicBezTo>
                    <a:cubicBezTo>
                      <a:pt x="3003288" y="2676008"/>
                      <a:pt x="2996292" y="2687669"/>
                      <a:pt x="2993960" y="2692335"/>
                    </a:cubicBezTo>
                    <a:cubicBezTo>
                      <a:pt x="2968304" y="2797287"/>
                      <a:pt x="2900669" y="2895241"/>
                      <a:pt x="2842363" y="2981534"/>
                    </a:cubicBezTo>
                    <a:lnTo>
                      <a:pt x="2970637" y="3203099"/>
                    </a:lnTo>
                    <a:cubicBezTo>
                      <a:pt x="3068591" y="3070161"/>
                      <a:pt x="3080253" y="2895241"/>
                      <a:pt x="3122235" y="2738980"/>
                    </a:cubicBezTo>
                    <a:cubicBezTo>
                      <a:pt x="3182873" y="2683005"/>
                      <a:pt x="3178208" y="2780960"/>
                      <a:pt x="3175877" y="2820610"/>
                    </a:cubicBezTo>
                    <a:cubicBezTo>
                      <a:pt x="3168880" y="2937223"/>
                      <a:pt x="3140893" y="3065498"/>
                      <a:pt x="3105909" y="3177445"/>
                    </a:cubicBezTo>
                    <a:cubicBezTo>
                      <a:pt x="3150221" y="3270736"/>
                      <a:pt x="3199199" y="3380354"/>
                      <a:pt x="3213192" y="3482971"/>
                    </a:cubicBezTo>
                    <a:cubicBezTo>
                      <a:pt x="3215525" y="3501631"/>
                      <a:pt x="3222522" y="3564601"/>
                      <a:pt x="3220189" y="3578597"/>
                    </a:cubicBezTo>
                    <a:close/>
                    <a:moveTo>
                      <a:pt x="2189328" y="2976871"/>
                    </a:moveTo>
                    <a:lnTo>
                      <a:pt x="2147346" y="3035177"/>
                    </a:lnTo>
                    <a:lnTo>
                      <a:pt x="2217314" y="2708660"/>
                    </a:lnTo>
                    <a:cubicBezTo>
                      <a:pt x="2228975" y="2713323"/>
                      <a:pt x="2233640" y="2731983"/>
                      <a:pt x="2235973" y="2743644"/>
                    </a:cubicBezTo>
                    <a:cubicBezTo>
                      <a:pt x="2245302" y="2766967"/>
                      <a:pt x="2280286" y="2871919"/>
                      <a:pt x="2277954" y="2888243"/>
                    </a:cubicBezTo>
                    <a:cubicBezTo>
                      <a:pt x="2275621" y="2895241"/>
                      <a:pt x="2270957" y="2902239"/>
                      <a:pt x="2266292" y="2906903"/>
                    </a:cubicBezTo>
                    <a:cubicBezTo>
                      <a:pt x="2247635" y="2927894"/>
                      <a:pt x="2210318" y="2951216"/>
                      <a:pt x="2191660" y="2976871"/>
                    </a:cubicBezTo>
                    <a:close/>
                    <a:moveTo>
                      <a:pt x="885590" y="2839266"/>
                    </a:moveTo>
                    <a:lnTo>
                      <a:pt x="890255" y="2867255"/>
                    </a:lnTo>
                    <a:lnTo>
                      <a:pt x="869264" y="2822942"/>
                    </a:lnTo>
                    <a:lnTo>
                      <a:pt x="862267" y="2780960"/>
                    </a:lnTo>
                    <a:lnTo>
                      <a:pt x="887922" y="2839266"/>
                    </a:lnTo>
                    <a:close/>
                    <a:moveTo>
                      <a:pt x="3117570" y="2855594"/>
                    </a:moveTo>
                    <a:cubicBezTo>
                      <a:pt x="3112905" y="2925562"/>
                      <a:pt x="3094247" y="3002525"/>
                      <a:pt x="3066260" y="3067830"/>
                    </a:cubicBezTo>
                    <a:cubicBezTo>
                      <a:pt x="3061595" y="3081823"/>
                      <a:pt x="3059263" y="3079491"/>
                      <a:pt x="3059263" y="3067830"/>
                    </a:cubicBezTo>
                    <a:cubicBezTo>
                      <a:pt x="3061595" y="3009523"/>
                      <a:pt x="3098912" y="2899905"/>
                      <a:pt x="3115237" y="2834603"/>
                    </a:cubicBezTo>
                    <a:cubicBezTo>
                      <a:pt x="3122235" y="2804282"/>
                      <a:pt x="3115237" y="2750642"/>
                      <a:pt x="3147889" y="2736646"/>
                    </a:cubicBezTo>
                    <a:cubicBezTo>
                      <a:pt x="3180541" y="2741312"/>
                      <a:pt x="3147889" y="2864921"/>
                      <a:pt x="3147889" y="2888243"/>
                    </a:cubicBezTo>
                    <a:cubicBezTo>
                      <a:pt x="3147889" y="2902239"/>
                      <a:pt x="3145557" y="2974539"/>
                      <a:pt x="3140893" y="2976871"/>
                    </a:cubicBezTo>
                    <a:cubicBezTo>
                      <a:pt x="3136228" y="2983869"/>
                      <a:pt x="3119902" y="2976871"/>
                      <a:pt x="3117570" y="2962878"/>
                    </a:cubicBezTo>
                    <a:cubicBezTo>
                      <a:pt x="3115237" y="2946550"/>
                      <a:pt x="3145557" y="2867255"/>
                      <a:pt x="3133896" y="2855594"/>
                    </a:cubicBezTo>
                    <a:cubicBezTo>
                      <a:pt x="3133896" y="2855594"/>
                      <a:pt x="3122235" y="2855594"/>
                      <a:pt x="3117570" y="2855594"/>
                    </a:cubicBezTo>
                    <a:close/>
                    <a:moveTo>
                      <a:pt x="3124566" y="3289395"/>
                    </a:moveTo>
                    <a:cubicBezTo>
                      <a:pt x="3157219" y="3329042"/>
                      <a:pt x="3161882" y="3389681"/>
                      <a:pt x="3180541" y="3436326"/>
                    </a:cubicBezTo>
                    <a:cubicBezTo>
                      <a:pt x="3145557" y="3389681"/>
                      <a:pt x="3110573" y="3336040"/>
                      <a:pt x="3105909" y="3275402"/>
                    </a:cubicBezTo>
                    <a:cubicBezTo>
                      <a:pt x="3117570" y="3273067"/>
                      <a:pt x="3119902" y="3282397"/>
                      <a:pt x="3124566" y="3289395"/>
                    </a:cubicBezTo>
                    <a:close/>
                    <a:moveTo>
                      <a:pt x="2506516" y="3324379"/>
                    </a:moveTo>
                    <a:cubicBezTo>
                      <a:pt x="2469200" y="3324379"/>
                      <a:pt x="2464535" y="3254411"/>
                      <a:pt x="2501851" y="3247413"/>
                    </a:cubicBezTo>
                    <a:cubicBezTo>
                      <a:pt x="2520509" y="3242750"/>
                      <a:pt x="2546165" y="3326711"/>
                      <a:pt x="2506516" y="3324379"/>
                    </a:cubicBezTo>
                    <a:close/>
                    <a:moveTo>
                      <a:pt x="2567154" y="3461983"/>
                    </a:moveTo>
                    <a:cubicBezTo>
                      <a:pt x="2529838" y="3480640"/>
                      <a:pt x="2518177" y="3426999"/>
                      <a:pt x="2534503" y="3408340"/>
                    </a:cubicBezTo>
                    <a:cubicBezTo>
                      <a:pt x="2560158" y="3380354"/>
                      <a:pt x="2611468" y="3438661"/>
                      <a:pt x="2567154" y="3461983"/>
                    </a:cubicBezTo>
                    <a:close/>
                    <a:moveTo>
                      <a:pt x="2555493" y="3389681"/>
                    </a:moveTo>
                    <a:cubicBezTo>
                      <a:pt x="2555493" y="3392015"/>
                      <a:pt x="2522842" y="3399010"/>
                      <a:pt x="2515845" y="3394347"/>
                    </a:cubicBezTo>
                    <a:cubicBezTo>
                      <a:pt x="2494854" y="3380354"/>
                      <a:pt x="2520509" y="3329042"/>
                      <a:pt x="2550829" y="3347702"/>
                    </a:cubicBezTo>
                    <a:cubicBezTo>
                      <a:pt x="2557826" y="3352365"/>
                      <a:pt x="2557826" y="3387349"/>
                      <a:pt x="2555493" y="3389681"/>
                    </a:cubicBezTo>
                    <a:close/>
                    <a:moveTo>
                      <a:pt x="2802714" y="747224"/>
                    </a:moveTo>
                    <a:cubicBezTo>
                      <a:pt x="2835365" y="798532"/>
                      <a:pt x="3040605" y="754219"/>
                      <a:pt x="3054598" y="803199"/>
                    </a:cubicBezTo>
                    <a:cubicBezTo>
                      <a:pt x="3075589" y="873167"/>
                      <a:pt x="2998623" y="835848"/>
                      <a:pt x="2965973" y="828853"/>
                    </a:cubicBezTo>
                    <a:cubicBezTo>
                      <a:pt x="2914662" y="821855"/>
                      <a:pt x="2772395" y="826521"/>
                      <a:pt x="2805046" y="747224"/>
                    </a:cubicBezTo>
                    <a:close/>
                    <a:moveTo>
                      <a:pt x="2996292" y="999107"/>
                    </a:moveTo>
                    <a:cubicBezTo>
                      <a:pt x="2979966" y="996775"/>
                      <a:pt x="2984630" y="985114"/>
                      <a:pt x="2972969" y="982782"/>
                    </a:cubicBezTo>
                    <a:cubicBezTo>
                      <a:pt x="2954311" y="982782"/>
                      <a:pt x="2928655" y="982782"/>
                      <a:pt x="2907666" y="982782"/>
                    </a:cubicBezTo>
                    <a:cubicBezTo>
                      <a:pt x="2875014" y="966457"/>
                      <a:pt x="2837698" y="973453"/>
                      <a:pt x="2809710" y="947798"/>
                    </a:cubicBezTo>
                    <a:cubicBezTo>
                      <a:pt x="2809710" y="933805"/>
                      <a:pt x="2809710" y="912814"/>
                      <a:pt x="2823703" y="908151"/>
                    </a:cubicBezTo>
                    <a:cubicBezTo>
                      <a:pt x="2830701" y="908151"/>
                      <a:pt x="2933320" y="922144"/>
                      <a:pt x="2947315" y="924475"/>
                    </a:cubicBezTo>
                    <a:cubicBezTo>
                      <a:pt x="2984630" y="931473"/>
                      <a:pt x="3056930" y="947798"/>
                      <a:pt x="3054598" y="996775"/>
                    </a:cubicBezTo>
                    <a:cubicBezTo>
                      <a:pt x="3035941" y="996775"/>
                      <a:pt x="3014950" y="996775"/>
                      <a:pt x="2996292" y="996775"/>
                    </a:cubicBezTo>
                    <a:close/>
                    <a:moveTo>
                      <a:pt x="2979966" y="1013103"/>
                    </a:moveTo>
                    <a:cubicBezTo>
                      <a:pt x="2979966" y="1013103"/>
                      <a:pt x="2989295" y="1045752"/>
                      <a:pt x="2989295" y="1048087"/>
                    </a:cubicBezTo>
                    <a:cubicBezTo>
                      <a:pt x="2984630" y="1057414"/>
                      <a:pt x="2954311" y="1069075"/>
                      <a:pt x="2944982" y="1062080"/>
                    </a:cubicBezTo>
                    <a:cubicBezTo>
                      <a:pt x="2940317" y="1059748"/>
                      <a:pt x="2919327" y="1015434"/>
                      <a:pt x="2921659" y="1013103"/>
                    </a:cubicBezTo>
                    <a:cubicBezTo>
                      <a:pt x="2930989" y="1013103"/>
                      <a:pt x="2975301" y="1010768"/>
                      <a:pt x="2977634" y="1013103"/>
                    </a:cubicBezTo>
                    <a:close/>
                    <a:moveTo>
                      <a:pt x="2968304" y="518660"/>
                    </a:moveTo>
                    <a:cubicBezTo>
                      <a:pt x="2968304" y="511665"/>
                      <a:pt x="2958976" y="504667"/>
                      <a:pt x="2956643" y="483676"/>
                    </a:cubicBezTo>
                    <a:cubicBezTo>
                      <a:pt x="2972969" y="453359"/>
                      <a:pt x="3003288" y="341409"/>
                      <a:pt x="3035941" y="329747"/>
                    </a:cubicBezTo>
                    <a:cubicBezTo>
                      <a:pt x="3049934" y="325084"/>
                      <a:pt x="3056930" y="341409"/>
                      <a:pt x="3052267" y="306425"/>
                    </a:cubicBezTo>
                    <a:cubicBezTo>
                      <a:pt x="3054598" y="306425"/>
                      <a:pt x="3063928" y="306425"/>
                      <a:pt x="3068591" y="308756"/>
                    </a:cubicBezTo>
                    <a:cubicBezTo>
                      <a:pt x="3105909" y="329747"/>
                      <a:pt x="3052267" y="404379"/>
                      <a:pt x="3040605" y="392717"/>
                    </a:cubicBezTo>
                    <a:cubicBezTo>
                      <a:pt x="3035941" y="388054"/>
                      <a:pt x="3068591" y="348407"/>
                      <a:pt x="3068591" y="339077"/>
                    </a:cubicBezTo>
                    <a:cubicBezTo>
                      <a:pt x="3063928" y="332079"/>
                      <a:pt x="3054598" y="339077"/>
                      <a:pt x="3047602" y="341409"/>
                    </a:cubicBezTo>
                    <a:cubicBezTo>
                      <a:pt x="3035941" y="353070"/>
                      <a:pt x="3000957" y="416040"/>
                      <a:pt x="2991627" y="434699"/>
                    </a:cubicBezTo>
                    <a:cubicBezTo>
                      <a:pt x="2979966" y="460354"/>
                      <a:pt x="2970637" y="490674"/>
                      <a:pt x="2963639" y="518660"/>
                    </a:cubicBezTo>
                    <a:close/>
                    <a:moveTo>
                      <a:pt x="2889008" y="287765"/>
                    </a:moveTo>
                    <a:lnTo>
                      <a:pt x="2889008" y="283102"/>
                    </a:lnTo>
                    <a:cubicBezTo>
                      <a:pt x="2889008" y="283102"/>
                      <a:pt x="2893671" y="276104"/>
                      <a:pt x="2900669" y="278439"/>
                    </a:cubicBezTo>
                    <a:cubicBezTo>
                      <a:pt x="2942650" y="285434"/>
                      <a:pt x="2942650" y="353070"/>
                      <a:pt x="2940317" y="383391"/>
                    </a:cubicBezTo>
                    <a:cubicBezTo>
                      <a:pt x="2940317" y="388054"/>
                      <a:pt x="2933320" y="388054"/>
                      <a:pt x="2928655" y="383391"/>
                    </a:cubicBezTo>
                    <a:cubicBezTo>
                      <a:pt x="2912331" y="367063"/>
                      <a:pt x="2940317" y="290100"/>
                      <a:pt x="2889008" y="287765"/>
                    </a:cubicBezTo>
                    <a:close/>
                  </a:path>
                </a:pathLst>
              </a:custGeom>
              <a:solidFill>
                <a:schemeClr val="accent2"/>
              </a:solidFill>
              <a:ln w="23318" cap="flat">
                <a:noFill/>
                <a:prstDash val="solid"/>
                <a:miter/>
              </a:ln>
            </p:spPr>
            <p:txBody>
              <a:bodyPr rtlCol="0" anchor="ctr"/>
              <a:lstStyle/>
              <a:p>
                <a:endParaRPr lang="en-US" sz="1350"/>
              </a:p>
            </p:txBody>
          </p:sp>
        </p:grpSp>
        <p:sp>
          <p:nvSpPr>
            <p:cNvPr id="20" name="Freeform: Shape 19">
              <a:extLst>
                <a:ext uri="{FF2B5EF4-FFF2-40B4-BE49-F238E27FC236}">
                  <a16:creationId xmlns:a16="http://schemas.microsoft.com/office/drawing/2014/main" id="{18681CC3-BF0B-8442-BC00-7FE9A134BAC7}"/>
                </a:ext>
              </a:extLst>
            </p:cNvPr>
            <p:cNvSpPr/>
            <p:nvPr/>
          </p:nvSpPr>
          <p:spPr>
            <a:xfrm>
              <a:off x="3348295" y="1483087"/>
              <a:ext cx="747239" cy="604337"/>
            </a:xfrm>
            <a:custGeom>
              <a:avLst/>
              <a:gdLst>
                <a:gd name="connsiteX0" fmla="*/ 790499 w 996318"/>
                <a:gd name="connsiteY0" fmla="*/ 740596 h 805782"/>
                <a:gd name="connsiteX1" fmla="*/ 961663 w 996318"/>
                <a:gd name="connsiteY1" fmla="*/ 785362 h 805782"/>
                <a:gd name="connsiteX2" fmla="*/ 972198 w 996318"/>
                <a:gd name="connsiteY2" fmla="*/ 803793 h 805782"/>
                <a:gd name="connsiteX3" fmla="*/ 782600 w 996318"/>
                <a:gd name="connsiteY3" fmla="*/ 769561 h 805782"/>
                <a:gd name="connsiteX4" fmla="*/ 790499 w 996318"/>
                <a:gd name="connsiteY4" fmla="*/ 740596 h 805782"/>
                <a:gd name="connsiteX5" fmla="*/ 985055 w 996318"/>
                <a:gd name="connsiteY5" fmla="*/ 370556 h 805782"/>
                <a:gd name="connsiteX6" fmla="*/ 995897 w 996318"/>
                <a:gd name="connsiteY6" fmla="*/ 371934 h 805782"/>
                <a:gd name="connsiteX7" fmla="*/ 990630 w 996318"/>
                <a:gd name="connsiteY7" fmla="*/ 390365 h 805782"/>
                <a:gd name="connsiteX8" fmla="*/ 995897 w 996318"/>
                <a:gd name="connsiteY8" fmla="*/ 390365 h 805782"/>
                <a:gd name="connsiteX9" fmla="*/ 714133 w 996318"/>
                <a:gd name="connsiteY9" fmla="*/ 519398 h 805782"/>
                <a:gd name="connsiteX10" fmla="*/ 714133 w 996318"/>
                <a:gd name="connsiteY10" fmla="*/ 495698 h 805782"/>
                <a:gd name="connsiteX11" fmla="*/ 808932 w 996318"/>
                <a:gd name="connsiteY11" fmla="*/ 440399 h 805782"/>
                <a:gd name="connsiteX12" fmla="*/ 985055 w 996318"/>
                <a:gd name="connsiteY12" fmla="*/ 370556 h 805782"/>
                <a:gd name="connsiteX13" fmla="*/ 506 w 996318"/>
                <a:gd name="connsiteY13" fmla="*/ 103335 h 805782"/>
                <a:gd name="connsiteX14" fmla="*/ 26840 w 996318"/>
                <a:gd name="connsiteY14" fmla="*/ 113868 h 805782"/>
                <a:gd name="connsiteX15" fmla="*/ 126905 w 996318"/>
                <a:gd name="connsiteY15" fmla="*/ 321900 h 805782"/>
                <a:gd name="connsiteX16" fmla="*/ 145339 w 996318"/>
                <a:gd name="connsiteY16" fmla="*/ 353499 h 805782"/>
                <a:gd name="connsiteX17" fmla="*/ 95305 w 996318"/>
                <a:gd name="connsiteY17" fmla="*/ 327165 h 805782"/>
                <a:gd name="connsiteX18" fmla="*/ 92672 w 996318"/>
                <a:gd name="connsiteY18" fmla="*/ 327165 h 805782"/>
                <a:gd name="connsiteX19" fmla="*/ 506 w 996318"/>
                <a:gd name="connsiteY19" fmla="*/ 103335 h 805782"/>
                <a:gd name="connsiteX20" fmla="*/ 712981 w 996318"/>
                <a:gd name="connsiteY20" fmla="*/ 84408 h 805782"/>
                <a:gd name="connsiteX21" fmla="*/ 719400 w 996318"/>
                <a:gd name="connsiteY21" fmla="*/ 84902 h 805782"/>
                <a:gd name="connsiteX22" fmla="*/ 695700 w 996318"/>
                <a:gd name="connsiteY22" fmla="*/ 134936 h 805782"/>
                <a:gd name="connsiteX23" fmla="*/ 569300 w 996318"/>
                <a:gd name="connsiteY23" fmla="*/ 308734 h 805782"/>
                <a:gd name="connsiteX24" fmla="*/ 558768 w 996318"/>
                <a:gd name="connsiteY24" fmla="*/ 271866 h 805782"/>
                <a:gd name="connsiteX25" fmla="*/ 558768 w 996318"/>
                <a:gd name="connsiteY25" fmla="*/ 269234 h 805782"/>
                <a:gd name="connsiteX26" fmla="*/ 687799 w 996318"/>
                <a:gd name="connsiteY26" fmla="*/ 100701 h 805782"/>
                <a:gd name="connsiteX27" fmla="*/ 712981 w 996318"/>
                <a:gd name="connsiteY27" fmla="*/ 84408 h 805782"/>
                <a:gd name="connsiteX28" fmla="*/ 363903 w 996318"/>
                <a:gd name="connsiteY28" fmla="*/ 635 h 805782"/>
                <a:gd name="connsiteX29" fmla="*/ 369169 w 996318"/>
                <a:gd name="connsiteY29" fmla="*/ 69103 h 805782"/>
                <a:gd name="connsiteX30" fmla="*/ 369169 w 996318"/>
                <a:gd name="connsiteY30" fmla="*/ 298200 h 805782"/>
                <a:gd name="connsiteX31" fmla="*/ 358965 w 996318"/>
                <a:gd name="connsiteY31" fmla="*/ 298200 h 805782"/>
                <a:gd name="connsiteX32" fmla="*/ 345469 w 996318"/>
                <a:gd name="connsiteY32" fmla="*/ 298200 h 805782"/>
                <a:gd name="connsiteX33" fmla="*/ 337570 w 996318"/>
                <a:gd name="connsiteY33" fmla="*/ 21702 h 805782"/>
                <a:gd name="connsiteX34" fmla="*/ 363903 w 996318"/>
                <a:gd name="connsiteY34" fmla="*/ 635 h 80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96318" h="805782">
                  <a:moveTo>
                    <a:pt x="790499" y="740596"/>
                  </a:moveTo>
                  <a:cubicBezTo>
                    <a:pt x="843165" y="751127"/>
                    <a:pt x="906365" y="777460"/>
                    <a:pt x="961663" y="785362"/>
                  </a:cubicBezTo>
                  <a:lnTo>
                    <a:pt x="972198" y="803793"/>
                  </a:lnTo>
                  <a:cubicBezTo>
                    <a:pt x="959032" y="814327"/>
                    <a:pt x="803665" y="780096"/>
                    <a:pt x="782600" y="769561"/>
                  </a:cubicBezTo>
                  <a:cubicBezTo>
                    <a:pt x="761533" y="759028"/>
                    <a:pt x="769432" y="737961"/>
                    <a:pt x="790499" y="740596"/>
                  </a:cubicBezTo>
                  <a:close/>
                  <a:moveTo>
                    <a:pt x="985055" y="370556"/>
                  </a:moveTo>
                  <a:cubicBezTo>
                    <a:pt x="990466" y="369918"/>
                    <a:pt x="994251" y="370288"/>
                    <a:pt x="995897" y="371934"/>
                  </a:cubicBezTo>
                  <a:cubicBezTo>
                    <a:pt x="995897" y="371934"/>
                    <a:pt x="998531" y="392998"/>
                    <a:pt x="990630" y="390365"/>
                  </a:cubicBezTo>
                  <a:lnTo>
                    <a:pt x="995897" y="390365"/>
                  </a:lnTo>
                  <a:lnTo>
                    <a:pt x="714133" y="519398"/>
                  </a:lnTo>
                  <a:cubicBezTo>
                    <a:pt x="714133" y="511497"/>
                    <a:pt x="714133" y="500964"/>
                    <a:pt x="714133" y="495698"/>
                  </a:cubicBezTo>
                  <a:cubicBezTo>
                    <a:pt x="716767" y="490433"/>
                    <a:pt x="795766" y="445664"/>
                    <a:pt x="808932" y="440399"/>
                  </a:cubicBezTo>
                  <a:cubicBezTo>
                    <a:pt x="829669" y="428879"/>
                    <a:pt x="947180" y="375019"/>
                    <a:pt x="985055" y="370556"/>
                  </a:cubicBezTo>
                  <a:close/>
                  <a:moveTo>
                    <a:pt x="506" y="103335"/>
                  </a:moveTo>
                  <a:cubicBezTo>
                    <a:pt x="8406" y="98069"/>
                    <a:pt x="18940" y="105966"/>
                    <a:pt x="26840" y="113868"/>
                  </a:cubicBezTo>
                  <a:cubicBezTo>
                    <a:pt x="50540" y="145466"/>
                    <a:pt x="105839" y="308734"/>
                    <a:pt x="126905" y="321900"/>
                  </a:cubicBezTo>
                  <a:cubicBezTo>
                    <a:pt x="132171" y="324533"/>
                    <a:pt x="187470" y="332434"/>
                    <a:pt x="145339" y="353499"/>
                  </a:cubicBezTo>
                  <a:cubicBezTo>
                    <a:pt x="121638" y="364033"/>
                    <a:pt x="105839" y="342964"/>
                    <a:pt x="95305" y="327165"/>
                  </a:cubicBezTo>
                  <a:lnTo>
                    <a:pt x="92672" y="327165"/>
                  </a:lnTo>
                  <a:cubicBezTo>
                    <a:pt x="79505" y="308734"/>
                    <a:pt x="-7394" y="113868"/>
                    <a:pt x="506" y="103335"/>
                  </a:cubicBezTo>
                  <a:close/>
                  <a:moveTo>
                    <a:pt x="712981" y="84408"/>
                  </a:moveTo>
                  <a:cubicBezTo>
                    <a:pt x="715779" y="83585"/>
                    <a:pt x="718083" y="83585"/>
                    <a:pt x="719400" y="84902"/>
                  </a:cubicBezTo>
                  <a:cubicBezTo>
                    <a:pt x="724666" y="90167"/>
                    <a:pt x="700965" y="127035"/>
                    <a:pt x="695700" y="134936"/>
                  </a:cubicBezTo>
                  <a:cubicBezTo>
                    <a:pt x="669367" y="174436"/>
                    <a:pt x="598268" y="277132"/>
                    <a:pt x="569300" y="308734"/>
                  </a:cubicBezTo>
                  <a:cubicBezTo>
                    <a:pt x="535068" y="345601"/>
                    <a:pt x="542967" y="298200"/>
                    <a:pt x="558768" y="271866"/>
                  </a:cubicBezTo>
                  <a:lnTo>
                    <a:pt x="558768" y="269234"/>
                  </a:lnTo>
                  <a:cubicBezTo>
                    <a:pt x="577201" y="235000"/>
                    <a:pt x="658834" y="121769"/>
                    <a:pt x="687799" y="100701"/>
                  </a:cubicBezTo>
                  <a:cubicBezTo>
                    <a:pt x="691749" y="96753"/>
                    <a:pt x="704587" y="86877"/>
                    <a:pt x="712981" y="84408"/>
                  </a:cubicBezTo>
                  <a:close/>
                  <a:moveTo>
                    <a:pt x="363903" y="635"/>
                  </a:moveTo>
                  <a:cubicBezTo>
                    <a:pt x="356003" y="21702"/>
                    <a:pt x="369169" y="53301"/>
                    <a:pt x="369169" y="69103"/>
                  </a:cubicBezTo>
                  <a:cubicBezTo>
                    <a:pt x="369169" y="100701"/>
                    <a:pt x="377069" y="290298"/>
                    <a:pt x="369169" y="298200"/>
                  </a:cubicBezTo>
                  <a:cubicBezTo>
                    <a:pt x="369169" y="298200"/>
                    <a:pt x="364561" y="298200"/>
                    <a:pt x="358965" y="298200"/>
                  </a:cubicBezTo>
                  <a:lnTo>
                    <a:pt x="345469" y="298200"/>
                  </a:lnTo>
                  <a:cubicBezTo>
                    <a:pt x="345469" y="213936"/>
                    <a:pt x="329669" y="105966"/>
                    <a:pt x="337570" y="21702"/>
                  </a:cubicBezTo>
                  <a:cubicBezTo>
                    <a:pt x="337570" y="3270"/>
                    <a:pt x="342837" y="-1998"/>
                    <a:pt x="363903" y="635"/>
                  </a:cubicBezTo>
                  <a:close/>
                </a:path>
              </a:pathLst>
            </a:custGeom>
            <a:solidFill>
              <a:schemeClr val="bg1"/>
            </a:solidFill>
            <a:ln w="23318" cap="flat">
              <a:noFill/>
              <a:prstDash val="solid"/>
              <a:miter/>
            </a:ln>
          </p:spPr>
          <p:txBody>
            <a:bodyPr wrap="square" rtlCol="0" anchor="ctr">
              <a:noAutofit/>
            </a:bodyPr>
            <a:lstStyle/>
            <a:p>
              <a:endParaRPr lang="en-US" sz="1350"/>
            </a:p>
          </p:txBody>
        </p:sp>
      </p:grpSp>
    </p:spTree>
    <p:extLst>
      <p:ext uri="{BB962C8B-B14F-4D97-AF65-F5344CB8AC3E}">
        <p14:creationId xmlns:p14="http://schemas.microsoft.com/office/powerpoint/2010/main" val="2127611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02DC13D-C6C8-1599-62FA-B357BC1A4866}"/>
              </a:ext>
            </a:extLst>
          </p:cNvPr>
          <p:cNvSpPr txBox="1"/>
          <p:nvPr/>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a:t>
            </a:r>
            <a:r>
              <a:rPr lang="en-CA" sz="1600" b="0" i="0" dirty="0">
                <a:solidFill>
                  <a:srgbClr val="FFFFFF">
                    <a:alpha val="41000"/>
                  </a:srgbClr>
                </a:solidFill>
                <a:effectLst/>
                <a:latin typeface="+mj-lt"/>
                <a:hlinkClick r:id="rId3"/>
              </a:rPr>
              <a:t>www.presentationgo.com/faq/</a:t>
            </a:r>
            <a:endParaRPr lang="en-US" sz="1600" dirty="0">
              <a:solidFill>
                <a:schemeClr val="bg1">
                  <a:alpha val="41000"/>
                </a:schemeClr>
              </a:solidFill>
              <a:latin typeface="+mj-lt"/>
            </a:endParaRPr>
          </a:p>
        </p:txBody>
      </p:sp>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10445</TotalTime>
  <Words>230</Words>
  <Application>Microsoft Office PowerPoint</Application>
  <PresentationFormat>On-screen Show (4:3)</PresentationFormat>
  <Paragraphs>15</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Thinking Businessman Insight – Slide Template</vt:lpstr>
      <vt:lpstr>Thinking Businessman Insight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Thinking Businessman Insight</dc:title>
  <dc:creator>PresentationGO.com</dc:creator>
  <dc:description>© Copyright PresentationGO.com - Do not distribute or sale without written permission.</dc:description>
  <cp:lastModifiedBy>Christophe Barroche</cp:lastModifiedBy>
  <cp:revision>25</cp:revision>
  <dcterms:created xsi:type="dcterms:W3CDTF">2014-11-26T05:14:11Z</dcterms:created>
  <dcterms:modified xsi:type="dcterms:W3CDTF">2025-04-24T16:13:17Z</dcterms:modified>
  <cp:category>Graphics &amp; Metaphors</cp:category>
</cp:coreProperties>
</file>