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45C"/>
    <a:srgbClr val="163344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18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37A-C765-6221-1471-CB9DD97E2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639FD-CFA1-489E-C6DF-FA8B1D2D4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9DCCA-9F42-66F9-EE6C-4580E47A8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EA312-69D0-B3DE-204A-9FC00B81C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77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3E52-5988-2CFE-2E2D-F8E5303A0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8D176-56EA-B4D7-68CF-48EB715E8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48E0C9-8B43-8772-F6B8-AE07DE7A5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78E5C-14D2-CF22-F3A6-D42CF9209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83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C0B2-AF99-6376-B54E-C16607522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CE33D-9506-0AAC-2224-4AC9CDA8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Eight-Part Wheel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BAC2A9-5E8D-F809-3B51-743E4FED1944}"/>
              </a:ext>
            </a:extLst>
          </p:cNvPr>
          <p:cNvGrpSpPr/>
          <p:nvPr/>
        </p:nvGrpSpPr>
        <p:grpSpPr>
          <a:xfrm>
            <a:off x="6614164" y="3732046"/>
            <a:ext cx="2194560" cy="875281"/>
            <a:chOff x="8921977" y="2916468"/>
            <a:chExt cx="2926080" cy="11670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0AAB8B-7D56-9235-9DD1-055E780B547B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70F168-C71D-113A-84F3-4CDA49F7101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64D3ED-475F-5438-0120-0FBBA3B70393}"/>
              </a:ext>
            </a:extLst>
          </p:cNvPr>
          <p:cNvGrpSpPr/>
          <p:nvPr/>
        </p:nvGrpSpPr>
        <p:grpSpPr>
          <a:xfrm>
            <a:off x="6614164" y="1647844"/>
            <a:ext cx="2194560" cy="875281"/>
            <a:chOff x="8921977" y="1211374"/>
            <a:chExt cx="2926080" cy="116703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D49066-D534-031B-BCC7-CAE153BB5C8A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ACDCB1-F9EC-CF74-1B20-9AB4449E59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B06FFD-8DBA-378B-1AF1-154E508A47FE}"/>
              </a:ext>
            </a:extLst>
          </p:cNvPr>
          <p:cNvGrpSpPr/>
          <p:nvPr/>
        </p:nvGrpSpPr>
        <p:grpSpPr>
          <a:xfrm>
            <a:off x="6614164" y="4774148"/>
            <a:ext cx="2194560" cy="875281"/>
            <a:chOff x="8921977" y="2916468"/>
            <a:chExt cx="2926080" cy="116703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693402-3CFE-8FF6-356D-172D2F032B19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B1518BA-09DA-1522-AADC-729BD19EBD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0B93A5-38FC-247B-42B5-C6592B261C41}"/>
              </a:ext>
            </a:extLst>
          </p:cNvPr>
          <p:cNvGrpSpPr/>
          <p:nvPr/>
        </p:nvGrpSpPr>
        <p:grpSpPr>
          <a:xfrm>
            <a:off x="6614164" y="2689945"/>
            <a:ext cx="2194560" cy="875281"/>
            <a:chOff x="8921977" y="1211374"/>
            <a:chExt cx="2926080" cy="116703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F43E59-BAFC-6E6B-6ECD-F6C8E9EE7573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69FFEF-50FE-639E-1FF7-74EAE1AC199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1C4A12F-CA7F-A919-5DDA-C95EC3CF1C0F}"/>
              </a:ext>
            </a:extLst>
          </p:cNvPr>
          <p:cNvGrpSpPr/>
          <p:nvPr/>
        </p:nvGrpSpPr>
        <p:grpSpPr>
          <a:xfrm>
            <a:off x="330940" y="3732046"/>
            <a:ext cx="2194560" cy="875281"/>
            <a:chOff x="8921977" y="2916468"/>
            <a:chExt cx="2926080" cy="116703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9A1ABD7-1757-7BFF-CF08-6F7B7166FBE1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06 - 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6E468CB-92A1-5D5E-5582-E77612AC86F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00761-1717-6827-3962-4F199C73F17A}"/>
              </a:ext>
            </a:extLst>
          </p:cNvPr>
          <p:cNvGrpSpPr/>
          <p:nvPr/>
        </p:nvGrpSpPr>
        <p:grpSpPr>
          <a:xfrm>
            <a:off x="330940" y="1647844"/>
            <a:ext cx="2194560" cy="875281"/>
            <a:chOff x="8921977" y="1211374"/>
            <a:chExt cx="2926080" cy="116703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BCFF62-BE0B-D9D1-6FA3-F4403D1311BD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08 -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8EDBD9F-489D-58DF-91A5-CF536282CC3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2B41C9-06FC-0CE4-EF69-2A0325A027F8}"/>
              </a:ext>
            </a:extLst>
          </p:cNvPr>
          <p:cNvGrpSpPr/>
          <p:nvPr/>
        </p:nvGrpSpPr>
        <p:grpSpPr>
          <a:xfrm>
            <a:off x="330940" y="4774148"/>
            <a:ext cx="2194560" cy="875281"/>
            <a:chOff x="8921977" y="2916468"/>
            <a:chExt cx="2926080" cy="116703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466968-BF7B-80CE-8FF3-3433F4EFCCC0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05 -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69B442-039A-1818-D155-19051124FEC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EB0E18-2D4A-5203-6C6F-A6F4136F1DF3}"/>
              </a:ext>
            </a:extLst>
          </p:cNvPr>
          <p:cNvGrpSpPr/>
          <p:nvPr/>
        </p:nvGrpSpPr>
        <p:grpSpPr>
          <a:xfrm>
            <a:off x="330940" y="2689945"/>
            <a:ext cx="2194560" cy="875281"/>
            <a:chOff x="8921977" y="1211374"/>
            <a:chExt cx="2926080" cy="116703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75CEE1-17A8-59E5-AA58-0D33FFCF023B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07 -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1A61A8-240B-8415-6365-F6CBCB5F6AB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84BCCC-FB6B-A40F-327D-CE68D6F66164}"/>
              </a:ext>
            </a:extLst>
          </p:cNvPr>
          <p:cNvGrpSpPr/>
          <p:nvPr/>
        </p:nvGrpSpPr>
        <p:grpSpPr>
          <a:xfrm>
            <a:off x="2813924" y="1898256"/>
            <a:ext cx="3516154" cy="3516147"/>
            <a:chOff x="2813924" y="1670927"/>
            <a:chExt cx="3516154" cy="351614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07CC08-C2DA-0461-1DB9-651744B8244C}"/>
                </a:ext>
              </a:extLst>
            </p:cNvPr>
            <p:cNvSpPr/>
            <p:nvPr/>
          </p:nvSpPr>
          <p:spPr>
            <a:xfrm>
              <a:off x="2813924" y="1670927"/>
              <a:ext cx="3516154" cy="3516147"/>
            </a:xfrm>
            <a:custGeom>
              <a:avLst/>
              <a:gdLst>
                <a:gd name="connsiteX0" fmla="*/ 2344103 w 4688205"/>
                <a:gd name="connsiteY0" fmla="*/ 0 h 4688196"/>
                <a:gd name="connsiteX1" fmla="*/ 4688205 w 4688205"/>
                <a:gd name="connsiteY1" fmla="*/ 2344098 h 4688196"/>
                <a:gd name="connsiteX2" fmla="*/ 2344103 w 4688205"/>
                <a:gd name="connsiteY2" fmla="*/ 4688196 h 4688196"/>
                <a:gd name="connsiteX3" fmla="*/ 0 w 4688205"/>
                <a:gd name="connsiteY3" fmla="*/ 2344098 h 4688196"/>
                <a:gd name="connsiteX4" fmla="*/ 2344103 w 4688205"/>
                <a:gd name="connsiteY4" fmla="*/ 0 h 4688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8205" h="4688196">
                  <a:moveTo>
                    <a:pt x="2344103" y="0"/>
                  </a:moveTo>
                  <a:cubicBezTo>
                    <a:pt x="3638351" y="0"/>
                    <a:pt x="4688205" y="1049852"/>
                    <a:pt x="4688205" y="2344098"/>
                  </a:cubicBezTo>
                  <a:cubicBezTo>
                    <a:pt x="4688205" y="3638344"/>
                    <a:pt x="3638351" y="4688196"/>
                    <a:pt x="2344103" y="4688196"/>
                  </a:cubicBezTo>
                  <a:cubicBezTo>
                    <a:pt x="1049854" y="4688196"/>
                    <a:pt x="0" y="3638344"/>
                    <a:pt x="0" y="2344098"/>
                  </a:cubicBezTo>
                  <a:cubicBezTo>
                    <a:pt x="0" y="1049852"/>
                    <a:pt x="1049854" y="0"/>
                    <a:pt x="2344103" y="0"/>
                  </a:cubicBezTo>
                  <a:close/>
                </a:path>
              </a:pathLst>
            </a:custGeom>
            <a:gradFill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bg1">
                  <a:lumMod val="75000"/>
                  <a:alpha val="40000"/>
                </a:schemeClr>
              </a:inn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29AFA46-BB41-EDAA-CA9B-63FF9189F813}"/>
                </a:ext>
              </a:extLst>
            </p:cNvPr>
            <p:cNvSpPr/>
            <p:nvPr/>
          </p:nvSpPr>
          <p:spPr>
            <a:xfrm>
              <a:off x="5080125" y="2514995"/>
              <a:ext cx="904679" cy="859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248" extrusionOk="0">
                  <a:moveTo>
                    <a:pt x="18647" y="21248"/>
                  </a:moveTo>
                  <a:lnTo>
                    <a:pt x="4689" y="21248"/>
                  </a:lnTo>
                  <a:cubicBezTo>
                    <a:pt x="3504" y="21248"/>
                    <a:pt x="2517" y="20354"/>
                    <a:pt x="2235" y="19162"/>
                  </a:cubicBezTo>
                  <a:cubicBezTo>
                    <a:pt x="1869" y="17464"/>
                    <a:pt x="1220" y="15885"/>
                    <a:pt x="374" y="14455"/>
                  </a:cubicBezTo>
                  <a:cubicBezTo>
                    <a:pt x="-246" y="13412"/>
                    <a:pt x="-77" y="12042"/>
                    <a:pt x="741" y="11178"/>
                  </a:cubicBezTo>
                  <a:lnTo>
                    <a:pt x="10582" y="780"/>
                  </a:lnTo>
                  <a:cubicBezTo>
                    <a:pt x="11654" y="-352"/>
                    <a:pt x="13430" y="-233"/>
                    <a:pt x="14361" y="1018"/>
                  </a:cubicBezTo>
                  <a:cubicBezTo>
                    <a:pt x="17970" y="5904"/>
                    <a:pt x="20367" y="11833"/>
                    <a:pt x="21128" y="18298"/>
                  </a:cubicBezTo>
                  <a:cubicBezTo>
                    <a:pt x="21354" y="19848"/>
                    <a:pt x="20170" y="21248"/>
                    <a:pt x="18647" y="21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980384AB-006A-C29E-1A73-A83F5C1ADA14}"/>
                </a:ext>
              </a:extLst>
            </p:cNvPr>
            <p:cNvSpPr/>
            <p:nvPr/>
          </p:nvSpPr>
          <p:spPr>
            <a:xfrm>
              <a:off x="4625905" y="2020613"/>
              <a:ext cx="861157" cy="904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200" extrusionOk="0">
                  <a:moveTo>
                    <a:pt x="6783" y="20825"/>
                  </a:moveTo>
                  <a:cubicBezTo>
                    <a:pt x="5355" y="19977"/>
                    <a:pt x="3778" y="19327"/>
                    <a:pt x="2083" y="18959"/>
                  </a:cubicBezTo>
                  <a:cubicBezTo>
                    <a:pt x="863" y="18705"/>
                    <a:pt x="0" y="17687"/>
                    <a:pt x="0" y="16499"/>
                  </a:cubicBezTo>
                  <a:lnTo>
                    <a:pt x="0" y="2533"/>
                  </a:lnTo>
                  <a:cubicBezTo>
                    <a:pt x="0" y="1006"/>
                    <a:pt x="1398" y="-153"/>
                    <a:pt x="2975" y="17"/>
                  </a:cubicBezTo>
                  <a:cubicBezTo>
                    <a:pt x="9431" y="780"/>
                    <a:pt x="15352" y="3183"/>
                    <a:pt x="20231" y="6802"/>
                  </a:cubicBezTo>
                  <a:cubicBezTo>
                    <a:pt x="21481" y="7735"/>
                    <a:pt x="21600" y="9516"/>
                    <a:pt x="20469" y="10590"/>
                  </a:cubicBezTo>
                  <a:lnTo>
                    <a:pt x="10086" y="20457"/>
                  </a:lnTo>
                  <a:cubicBezTo>
                    <a:pt x="9193" y="21277"/>
                    <a:pt x="7825" y="21447"/>
                    <a:pt x="6783" y="208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DBA665A-9946-815E-1C4A-90719806A62E}"/>
                </a:ext>
              </a:extLst>
            </p:cNvPr>
            <p:cNvSpPr/>
            <p:nvPr/>
          </p:nvSpPr>
          <p:spPr>
            <a:xfrm>
              <a:off x="3657265" y="2020613"/>
              <a:ext cx="861157" cy="90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78" extrusionOk="0">
                  <a:moveTo>
                    <a:pt x="19136" y="18939"/>
                  </a:moveTo>
                  <a:cubicBezTo>
                    <a:pt x="17440" y="19306"/>
                    <a:pt x="15863" y="19956"/>
                    <a:pt x="14435" y="20803"/>
                  </a:cubicBezTo>
                  <a:cubicBezTo>
                    <a:pt x="13393" y="21424"/>
                    <a:pt x="12025" y="21255"/>
                    <a:pt x="11162" y="20436"/>
                  </a:cubicBezTo>
                  <a:lnTo>
                    <a:pt x="779" y="10582"/>
                  </a:lnTo>
                  <a:cubicBezTo>
                    <a:pt x="-352" y="9509"/>
                    <a:pt x="-233" y="7730"/>
                    <a:pt x="1017" y="6798"/>
                  </a:cubicBezTo>
                  <a:cubicBezTo>
                    <a:pt x="5896" y="3184"/>
                    <a:pt x="11817" y="784"/>
                    <a:pt x="18273" y="22"/>
                  </a:cubicBezTo>
                  <a:cubicBezTo>
                    <a:pt x="19850" y="-176"/>
                    <a:pt x="21248" y="1010"/>
                    <a:pt x="21248" y="2535"/>
                  </a:cubicBezTo>
                  <a:lnTo>
                    <a:pt x="21248" y="16511"/>
                  </a:lnTo>
                  <a:cubicBezTo>
                    <a:pt x="21248" y="17669"/>
                    <a:pt x="20355" y="18685"/>
                    <a:pt x="19136" y="189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6E7E80E-F90E-F79A-3055-812873349606}"/>
                </a:ext>
              </a:extLst>
            </p:cNvPr>
            <p:cNvSpPr/>
            <p:nvPr/>
          </p:nvSpPr>
          <p:spPr>
            <a:xfrm>
              <a:off x="3649197" y="3937855"/>
              <a:ext cx="861157" cy="905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99" extrusionOk="0">
                  <a:moveTo>
                    <a:pt x="14465" y="373"/>
                  </a:moveTo>
                  <a:cubicBezTo>
                    <a:pt x="15893" y="1220"/>
                    <a:pt x="17470" y="1870"/>
                    <a:pt x="19165" y="2237"/>
                  </a:cubicBezTo>
                  <a:cubicBezTo>
                    <a:pt x="20385" y="2491"/>
                    <a:pt x="21248" y="3507"/>
                    <a:pt x="21248" y="4693"/>
                  </a:cubicBezTo>
                  <a:lnTo>
                    <a:pt x="21248" y="18670"/>
                  </a:lnTo>
                  <a:cubicBezTo>
                    <a:pt x="21248" y="20194"/>
                    <a:pt x="19850" y="21352"/>
                    <a:pt x="18273" y="21183"/>
                  </a:cubicBezTo>
                  <a:cubicBezTo>
                    <a:pt x="11817" y="20420"/>
                    <a:pt x="5896" y="18020"/>
                    <a:pt x="1017" y="14406"/>
                  </a:cubicBezTo>
                  <a:cubicBezTo>
                    <a:pt x="-233" y="13474"/>
                    <a:pt x="-352" y="11696"/>
                    <a:pt x="779" y="10623"/>
                  </a:cubicBezTo>
                  <a:lnTo>
                    <a:pt x="11162" y="769"/>
                  </a:lnTo>
                  <a:cubicBezTo>
                    <a:pt x="12084" y="-79"/>
                    <a:pt x="13423" y="-248"/>
                    <a:pt x="14465" y="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E77E6F0-1F46-5266-32DF-66697ED29900}"/>
                </a:ext>
              </a:extLst>
            </p:cNvPr>
            <p:cNvSpPr/>
            <p:nvPr/>
          </p:nvSpPr>
          <p:spPr>
            <a:xfrm>
              <a:off x="4625905" y="3937855"/>
              <a:ext cx="861157" cy="90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78" extrusionOk="0">
                  <a:moveTo>
                    <a:pt x="2112" y="2239"/>
                  </a:moveTo>
                  <a:cubicBezTo>
                    <a:pt x="3808" y="1872"/>
                    <a:pt x="5385" y="1222"/>
                    <a:pt x="6813" y="375"/>
                  </a:cubicBezTo>
                  <a:cubicBezTo>
                    <a:pt x="7855" y="-246"/>
                    <a:pt x="9223" y="-77"/>
                    <a:pt x="10086" y="742"/>
                  </a:cubicBezTo>
                  <a:lnTo>
                    <a:pt x="20469" y="10596"/>
                  </a:lnTo>
                  <a:cubicBezTo>
                    <a:pt x="21600" y="11669"/>
                    <a:pt x="21481" y="13448"/>
                    <a:pt x="20231" y="14380"/>
                  </a:cubicBezTo>
                  <a:cubicBezTo>
                    <a:pt x="15352" y="17994"/>
                    <a:pt x="9431" y="20394"/>
                    <a:pt x="2975" y="21156"/>
                  </a:cubicBezTo>
                  <a:cubicBezTo>
                    <a:pt x="1398" y="21354"/>
                    <a:pt x="0" y="20168"/>
                    <a:pt x="0" y="18643"/>
                  </a:cubicBezTo>
                  <a:lnTo>
                    <a:pt x="0" y="4667"/>
                  </a:lnTo>
                  <a:cubicBezTo>
                    <a:pt x="30" y="3509"/>
                    <a:pt x="893" y="2493"/>
                    <a:pt x="2112" y="22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253FE92-B48A-047C-8CF1-0246473763CC}"/>
                </a:ext>
              </a:extLst>
            </p:cNvPr>
            <p:cNvSpPr/>
            <p:nvPr/>
          </p:nvSpPr>
          <p:spPr>
            <a:xfrm>
              <a:off x="3154814" y="2514995"/>
              <a:ext cx="905407" cy="860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251" extrusionOk="0">
                  <a:moveTo>
                    <a:pt x="10605" y="783"/>
                  </a:moveTo>
                  <a:lnTo>
                    <a:pt x="20459" y="11181"/>
                  </a:lnTo>
                  <a:cubicBezTo>
                    <a:pt x="21278" y="12045"/>
                    <a:pt x="21447" y="13415"/>
                    <a:pt x="20826" y="14458"/>
                  </a:cubicBezTo>
                  <a:cubicBezTo>
                    <a:pt x="19979" y="15888"/>
                    <a:pt x="19329" y="17467"/>
                    <a:pt x="18962" y="19165"/>
                  </a:cubicBezTo>
                  <a:cubicBezTo>
                    <a:pt x="18708" y="20387"/>
                    <a:pt x="17692" y="21251"/>
                    <a:pt x="16506" y="21251"/>
                  </a:cubicBezTo>
                  <a:lnTo>
                    <a:pt x="2529" y="21251"/>
                  </a:lnTo>
                  <a:cubicBezTo>
                    <a:pt x="1005" y="21251"/>
                    <a:pt x="-153" y="19851"/>
                    <a:pt x="16" y="18272"/>
                  </a:cubicBezTo>
                  <a:cubicBezTo>
                    <a:pt x="779" y="11806"/>
                    <a:pt x="3179" y="5878"/>
                    <a:pt x="6793" y="992"/>
                  </a:cubicBezTo>
                  <a:cubicBezTo>
                    <a:pt x="7781" y="-230"/>
                    <a:pt x="9532" y="-349"/>
                    <a:pt x="10605" y="78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4BBF48C-3FDF-858E-8E22-5AEF9B0F5094}"/>
                </a:ext>
              </a:extLst>
            </p:cNvPr>
            <p:cNvSpPr/>
            <p:nvPr/>
          </p:nvSpPr>
          <p:spPr>
            <a:xfrm>
              <a:off x="3162882" y="3483636"/>
              <a:ext cx="904680" cy="859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248" extrusionOk="0">
                  <a:moveTo>
                    <a:pt x="2509" y="0"/>
                  </a:moveTo>
                  <a:lnTo>
                    <a:pt x="16467" y="0"/>
                  </a:lnTo>
                  <a:cubicBezTo>
                    <a:pt x="17652" y="0"/>
                    <a:pt x="18639" y="894"/>
                    <a:pt x="18921" y="2086"/>
                  </a:cubicBezTo>
                  <a:cubicBezTo>
                    <a:pt x="19287" y="3784"/>
                    <a:pt x="19936" y="5363"/>
                    <a:pt x="20782" y="6793"/>
                  </a:cubicBezTo>
                  <a:cubicBezTo>
                    <a:pt x="21402" y="7836"/>
                    <a:pt x="21233" y="9206"/>
                    <a:pt x="20415" y="10070"/>
                  </a:cubicBezTo>
                  <a:lnTo>
                    <a:pt x="10574" y="20468"/>
                  </a:lnTo>
                  <a:cubicBezTo>
                    <a:pt x="9502" y="21600"/>
                    <a:pt x="7726" y="21481"/>
                    <a:pt x="6795" y="20230"/>
                  </a:cubicBezTo>
                  <a:cubicBezTo>
                    <a:pt x="3186" y="15344"/>
                    <a:pt x="789" y="9415"/>
                    <a:pt x="28" y="2950"/>
                  </a:cubicBezTo>
                  <a:cubicBezTo>
                    <a:pt x="-198" y="1400"/>
                    <a:pt x="986" y="0"/>
                    <a:pt x="25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FE1B2CB2-FC2C-067D-0033-6F1E6C019164}"/>
                </a:ext>
              </a:extLst>
            </p:cNvPr>
            <p:cNvSpPr/>
            <p:nvPr/>
          </p:nvSpPr>
          <p:spPr>
            <a:xfrm>
              <a:off x="5080125" y="3483635"/>
              <a:ext cx="905407" cy="860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250" extrusionOk="0">
                  <a:moveTo>
                    <a:pt x="10596" y="20468"/>
                  </a:moveTo>
                  <a:lnTo>
                    <a:pt x="742" y="10070"/>
                  </a:lnTo>
                  <a:cubicBezTo>
                    <a:pt x="-77" y="9206"/>
                    <a:pt x="-246" y="7836"/>
                    <a:pt x="375" y="6793"/>
                  </a:cubicBezTo>
                  <a:cubicBezTo>
                    <a:pt x="1222" y="5363"/>
                    <a:pt x="1872" y="3784"/>
                    <a:pt x="2239" y="2086"/>
                  </a:cubicBezTo>
                  <a:cubicBezTo>
                    <a:pt x="2493" y="864"/>
                    <a:pt x="3509" y="0"/>
                    <a:pt x="4695" y="0"/>
                  </a:cubicBezTo>
                  <a:lnTo>
                    <a:pt x="18672" y="0"/>
                  </a:lnTo>
                  <a:cubicBezTo>
                    <a:pt x="20196" y="0"/>
                    <a:pt x="21354" y="1400"/>
                    <a:pt x="21185" y="2979"/>
                  </a:cubicBezTo>
                  <a:cubicBezTo>
                    <a:pt x="20422" y="9444"/>
                    <a:pt x="18022" y="15373"/>
                    <a:pt x="14408" y="20259"/>
                  </a:cubicBezTo>
                  <a:cubicBezTo>
                    <a:pt x="13448" y="21481"/>
                    <a:pt x="11669" y="21600"/>
                    <a:pt x="10596" y="204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6D2E052-FF25-1689-1984-CF5DDB2CFB54}"/>
                </a:ext>
              </a:extLst>
            </p:cNvPr>
            <p:cNvSpPr/>
            <p:nvPr/>
          </p:nvSpPr>
          <p:spPr>
            <a:xfrm>
              <a:off x="5080853" y="2514995"/>
              <a:ext cx="904679" cy="859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248" extrusionOk="0">
                  <a:moveTo>
                    <a:pt x="18647" y="21248"/>
                  </a:moveTo>
                  <a:lnTo>
                    <a:pt x="4689" y="21248"/>
                  </a:lnTo>
                  <a:cubicBezTo>
                    <a:pt x="3504" y="21248"/>
                    <a:pt x="2517" y="20354"/>
                    <a:pt x="2235" y="19162"/>
                  </a:cubicBezTo>
                  <a:cubicBezTo>
                    <a:pt x="1869" y="17464"/>
                    <a:pt x="1220" y="15885"/>
                    <a:pt x="374" y="14455"/>
                  </a:cubicBezTo>
                  <a:cubicBezTo>
                    <a:pt x="-246" y="13412"/>
                    <a:pt x="-77" y="12042"/>
                    <a:pt x="741" y="11178"/>
                  </a:cubicBezTo>
                  <a:lnTo>
                    <a:pt x="10582" y="780"/>
                  </a:lnTo>
                  <a:cubicBezTo>
                    <a:pt x="11654" y="-352"/>
                    <a:pt x="13430" y="-233"/>
                    <a:pt x="14361" y="1018"/>
                  </a:cubicBezTo>
                  <a:cubicBezTo>
                    <a:pt x="17970" y="5904"/>
                    <a:pt x="20367" y="11833"/>
                    <a:pt x="21128" y="18298"/>
                  </a:cubicBezTo>
                  <a:cubicBezTo>
                    <a:pt x="21354" y="19848"/>
                    <a:pt x="20170" y="21248"/>
                    <a:pt x="18647" y="21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C7BA8E09-24AC-A6BD-FF85-784C938EDB4B}"/>
                </a:ext>
              </a:extLst>
            </p:cNvPr>
            <p:cNvSpPr/>
            <p:nvPr/>
          </p:nvSpPr>
          <p:spPr>
            <a:xfrm>
              <a:off x="4626633" y="2020613"/>
              <a:ext cx="861157" cy="904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200" extrusionOk="0">
                  <a:moveTo>
                    <a:pt x="6783" y="20825"/>
                  </a:moveTo>
                  <a:cubicBezTo>
                    <a:pt x="5355" y="19977"/>
                    <a:pt x="3778" y="19327"/>
                    <a:pt x="2083" y="18959"/>
                  </a:cubicBezTo>
                  <a:cubicBezTo>
                    <a:pt x="863" y="18705"/>
                    <a:pt x="0" y="17687"/>
                    <a:pt x="0" y="16499"/>
                  </a:cubicBezTo>
                  <a:lnTo>
                    <a:pt x="0" y="2533"/>
                  </a:lnTo>
                  <a:cubicBezTo>
                    <a:pt x="0" y="1006"/>
                    <a:pt x="1398" y="-153"/>
                    <a:pt x="2975" y="17"/>
                  </a:cubicBezTo>
                  <a:cubicBezTo>
                    <a:pt x="9431" y="780"/>
                    <a:pt x="15352" y="3183"/>
                    <a:pt x="20231" y="6802"/>
                  </a:cubicBezTo>
                  <a:cubicBezTo>
                    <a:pt x="21481" y="7735"/>
                    <a:pt x="21600" y="9516"/>
                    <a:pt x="20469" y="10590"/>
                  </a:cubicBezTo>
                  <a:lnTo>
                    <a:pt x="10086" y="20457"/>
                  </a:lnTo>
                  <a:cubicBezTo>
                    <a:pt x="9193" y="21277"/>
                    <a:pt x="7825" y="21447"/>
                    <a:pt x="6783" y="208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035863A-A600-F447-FE4E-EA6CA4A81A83}"/>
                </a:ext>
              </a:extLst>
            </p:cNvPr>
            <p:cNvSpPr/>
            <p:nvPr/>
          </p:nvSpPr>
          <p:spPr>
            <a:xfrm>
              <a:off x="3657993" y="2020613"/>
              <a:ext cx="861157" cy="90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78" extrusionOk="0">
                  <a:moveTo>
                    <a:pt x="19136" y="18939"/>
                  </a:moveTo>
                  <a:cubicBezTo>
                    <a:pt x="17440" y="19306"/>
                    <a:pt x="15863" y="19956"/>
                    <a:pt x="14435" y="20803"/>
                  </a:cubicBezTo>
                  <a:cubicBezTo>
                    <a:pt x="13393" y="21424"/>
                    <a:pt x="12025" y="21255"/>
                    <a:pt x="11162" y="20436"/>
                  </a:cubicBezTo>
                  <a:lnTo>
                    <a:pt x="779" y="10582"/>
                  </a:lnTo>
                  <a:cubicBezTo>
                    <a:pt x="-352" y="9509"/>
                    <a:pt x="-233" y="7730"/>
                    <a:pt x="1017" y="6798"/>
                  </a:cubicBezTo>
                  <a:cubicBezTo>
                    <a:pt x="5896" y="3184"/>
                    <a:pt x="11817" y="784"/>
                    <a:pt x="18273" y="22"/>
                  </a:cubicBezTo>
                  <a:cubicBezTo>
                    <a:pt x="19850" y="-176"/>
                    <a:pt x="21248" y="1010"/>
                    <a:pt x="21248" y="2535"/>
                  </a:cubicBezTo>
                  <a:lnTo>
                    <a:pt x="21248" y="16511"/>
                  </a:lnTo>
                  <a:cubicBezTo>
                    <a:pt x="21248" y="17669"/>
                    <a:pt x="20355" y="18685"/>
                    <a:pt x="19136" y="189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B18A713-9C80-9B52-6973-B5D5237763B8}"/>
                </a:ext>
              </a:extLst>
            </p:cNvPr>
            <p:cNvSpPr/>
            <p:nvPr/>
          </p:nvSpPr>
          <p:spPr>
            <a:xfrm>
              <a:off x="3649925" y="3937855"/>
              <a:ext cx="861157" cy="905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99" extrusionOk="0">
                  <a:moveTo>
                    <a:pt x="14465" y="373"/>
                  </a:moveTo>
                  <a:cubicBezTo>
                    <a:pt x="15893" y="1220"/>
                    <a:pt x="17470" y="1870"/>
                    <a:pt x="19165" y="2237"/>
                  </a:cubicBezTo>
                  <a:cubicBezTo>
                    <a:pt x="20385" y="2491"/>
                    <a:pt x="21248" y="3507"/>
                    <a:pt x="21248" y="4693"/>
                  </a:cubicBezTo>
                  <a:lnTo>
                    <a:pt x="21248" y="18670"/>
                  </a:lnTo>
                  <a:cubicBezTo>
                    <a:pt x="21248" y="20194"/>
                    <a:pt x="19850" y="21352"/>
                    <a:pt x="18273" y="21183"/>
                  </a:cubicBezTo>
                  <a:cubicBezTo>
                    <a:pt x="11817" y="20420"/>
                    <a:pt x="5896" y="18020"/>
                    <a:pt x="1017" y="14406"/>
                  </a:cubicBezTo>
                  <a:cubicBezTo>
                    <a:pt x="-233" y="13474"/>
                    <a:pt x="-352" y="11696"/>
                    <a:pt x="779" y="10623"/>
                  </a:cubicBezTo>
                  <a:lnTo>
                    <a:pt x="11162" y="769"/>
                  </a:lnTo>
                  <a:cubicBezTo>
                    <a:pt x="12084" y="-79"/>
                    <a:pt x="13423" y="-248"/>
                    <a:pt x="14465" y="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A2CA594-824F-8238-F580-BE50B33D424D}"/>
                </a:ext>
              </a:extLst>
            </p:cNvPr>
            <p:cNvSpPr/>
            <p:nvPr/>
          </p:nvSpPr>
          <p:spPr>
            <a:xfrm>
              <a:off x="4626633" y="3937855"/>
              <a:ext cx="861157" cy="90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178" extrusionOk="0">
                  <a:moveTo>
                    <a:pt x="2112" y="2239"/>
                  </a:moveTo>
                  <a:cubicBezTo>
                    <a:pt x="3808" y="1872"/>
                    <a:pt x="5385" y="1222"/>
                    <a:pt x="6813" y="375"/>
                  </a:cubicBezTo>
                  <a:cubicBezTo>
                    <a:pt x="7855" y="-246"/>
                    <a:pt x="9223" y="-77"/>
                    <a:pt x="10086" y="742"/>
                  </a:cubicBezTo>
                  <a:lnTo>
                    <a:pt x="20469" y="10596"/>
                  </a:lnTo>
                  <a:cubicBezTo>
                    <a:pt x="21600" y="11669"/>
                    <a:pt x="21481" y="13448"/>
                    <a:pt x="20231" y="14380"/>
                  </a:cubicBezTo>
                  <a:cubicBezTo>
                    <a:pt x="15352" y="17994"/>
                    <a:pt x="9431" y="20394"/>
                    <a:pt x="2975" y="21156"/>
                  </a:cubicBezTo>
                  <a:cubicBezTo>
                    <a:pt x="1398" y="21354"/>
                    <a:pt x="0" y="20168"/>
                    <a:pt x="0" y="18643"/>
                  </a:cubicBezTo>
                  <a:lnTo>
                    <a:pt x="0" y="4667"/>
                  </a:lnTo>
                  <a:cubicBezTo>
                    <a:pt x="30" y="3509"/>
                    <a:pt x="893" y="2493"/>
                    <a:pt x="2112" y="22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EE44195-B968-A1FA-93C5-C1AB58F49B78}"/>
                </a:ext>
              </a:extLst>
            </p:cNvPr>
            <p:cNvSpPr/>
            <p:nvPr/>
          </p:nvSpPr>
          <p:spPr>
            <a:xfrm>
              <a:off x="3155542" y="2514995"/>
              <a:ext cx="905407" cy="860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251" extrusionOk="0">
                  <a:moveTo>
                    <a:pt x="10605" y="783"/>
                  </a:moveTo>
                  <a:lnTo>
                    <a:pt x="20459" y="11181"/>
                  </a:lnTo>
                  <a:cubicBezTo>
                    <a:pt x="21278" y="12045"/>
                    <a:pt x="21447" y="13415"/>
                    <a:pt x="20826" y="14458"/>
                  </a:cubicBezTo>
                  <a:cubicBezTo>
                    <a:pt x="19979" y="15888"/>
                    <a:pt x="19329" y="17467"/>
                    <a:pt x="18962" y="19165"/>
                  </a:cubicBezTo>
                  <a:cubicBezTo>
                    <a:pt x="18708" y="20387"/>
                    <a:pt x="17692" y="21251"/>
                    <a:pt x="16506" y="21251"/>
                  </a:cubicBezTo>
                  <a:lnTo>
                    <a:pt x="2529" y="21251"/>
                  </a:lnTo>
                  <a:cubicBezTo>
                    <a:pt x="1005" y="21251"/>
                    <a:pt x="-153" y="19851"/>
                    <a:pt x="16" y="18272"/>
                  </a:cubicBezTo>
                  <a:cubicBezTo>
                    <a:pt x="779" y="11806"/>
                    <a:pt x="3179" y="5878"/>
                    <a:pt x="6793" y="992"/>
                  </a:cubicBezTo>
                  <a:cubicBezTo>
                    <a:pt x="7781" y="-230"/>
                    <a:pt x="9532" y="-349"/>
                    <a:pt x="10605" y="78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DFE586-73DA-7E1E-7B6C-5E5C45D204C6}"/>
                </a:ext>
              </a:extLst>
            </p:cNvPr>
            <p:cNvSpPr/>
            <p:nvPr/>
          </p:nvSpPr>
          <p:spPr>
            <a:xfrm>
              <a:off x="3163610" y="3483636"/>
              <a:ext cx="904680" cy="859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248" extrusionOk="0">
                  <a:moveTo>
                    <a:pt x="2509" y="0"/>
                  </a:moveTo>
                  <a:lnTo>
                    <a:pt x="16467" y="0"/>
                  </a:lnTo>
                  <a:cubicBezTo>
                    <a:pt x="17652" y="0"/>
                    <a:pt x="18639" y="894"/>
                    <a:pt x="18921" y="2086"/>
                  </a:cubicBezTo>
                  <a:cubicBezTo>
                    <a:pt x="19287" y="3784"/>
                    <a:pt x="19936" y="5363"/>
                    <a:pt x="20782" y="6793"/>
                  </a:cubicBezTo>
                  <a:cubicBezTo>
                    <a:pt x="21402" y="7836"/>
                    <a:pt x="21233" y="9206"/>
                    <a:pt x="20415" y="10070"/>
                  </a:cubicBezTo>
                  <a:lnTo>
                    <a:pt x="10574" y="20468"/>
                  </a:lnTo>
                  <a:cubicBezTo>
                    <a:pt x="9502" y="21600"/>
                    <a:pt x="7726" y="21481"/>
                    <a:pt x="6795" y="20230"/>
                  </a:cubicBezTo>
                  <a:cubicBezTo>
                    <a:pt x="3186" y="15344"/>
                    <a:pt x="789" y="9415"/>
                    <a:pt x="28" y="2950"/>
                  </a:cubicBezTo>
                  <a:cubicBezTo>
                    <a:pt x="-198" y="1400"/>
                    <a:pt x="986" y="0"/>
                    <a:pt x="25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38BCBD8C-86B3-0403-E937-539F112B3ACD}"/>
                </a:ext>
              </a:extLst>
            </p:cNvPr>
            <p:cNvSpPr/>
            <p:nvPr/>
          </p:nvSpPr>
          <p:spPr>
            <a:xfrm>
              <a:off x="5080854" y="3483635"/>
              <a:ext cx="905407" cy="860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250" extrusionOk="0">
                  <a:moveTo>
                    <a:pt x="10596" y="20468"/>
                  </a:moveTo>
                  <a:lnTo>
                    <a:pt x="742" y="10070"/>
                  </a:lnTo>
                  <a:cubicBezTo>
                    <a:pt x="-77" y="9206"/>
                    <a:pt x="-246" y="7836"/>
                    <a:pt x="375" y="6793"/>
                  </a:cubicBezTo>
                  <a:cubicBezTo>
                    <a:pt x="1222" y="5363"/>
                    <a:pt x="1872" y="3784"/>
                    <a:pt x="2239" y="2086"/>
                  </a:cubicBezTo>
                  <a:cubicBezTo>
                    <a:pt x="2493" y="864"/>
                    <a:pt x="3509" y="0"/>
                    <a:pt x="4695" y="0"/>
                  </a:cubicBezTo>
                  <a:lnTo>
                    <a:pt x="18672" y="0"/>
                  </a:lnTo>
                  <a:cubicBezTo>
                    <a:pt x="20196" y="0"/>
                    <a:pt x="21354" y="1400"/>
                    <a:pt x="21185" y="2979"/>
                  </a:cubicBezTo>
                  <a:cubicBezTo>
                    <a:pt x="20422" y="9444"/>
                    <a:pt x="18022" y="15373"/>
                    <a:pt x="14408" y="20259"/>
                  </a:cubicBezTo>
                  <a:cubicBezTo>
                    <a:pt x="13448" y="21481"/>
                    <a:pt x="11669" y="21600"/>
                    <a:pt x="10596" y="204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01600" dir="2700000" algn="ctr" rotWithShape="0">
                <a:schemeClr val="bg1">
                  <a:lumMod val="75000"/>
                  <a:alpha val="6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0" name="TextBox 3">
              <a:extLst>
                <a:ext uri="{FF2B5EF4-FFF2-40B4-BE49-F238E27FC236}">
                  <a16:creationId xmlns:a16="http://schemas.microsoft.com/office/drawing/2014/main" id="{D0BCC196-BE82-0C94-A9D2-004A666A68D2}"/>
                </a:ext>
              </a:extLst>
            </p:cNvPr>
            <p:cNvSpPr txBox="1"/>
            <p:nvPr/>
          </p:nvSpPr>
          <p:spPr>
            <a:xfrm>
              <a:off x="5116046" y="295030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02</a:t>
              </a:r>
            </a:p>
          </p:txBody>
        </p:sp>
        <p:sp>
          <p:nvSpPr>
            <p:cNvPr id="51" name="TextBox 20">
              <a:extLst>
                <a:ext uri="{FF2B5EF4-FFF2-40B4-BE49-F238E27FC236}">
                  <a16:creationId xmlns:a16="http://schemas.microsoft.com/office/drawing/2014/main" id="{0F2C2A19-74FE-319B-939D-3A417619C238}"/>
                </a:ext>
              </a:extLst>
            </p:cNvPr>
            <p:cNvSpPr txBox="1"/>
            <p:nvPr/>
          </p:nvSpPr>
          <p:spPr>
            <a:xfrm>
              <a:off x="4656146" y="39855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04</a:t>
              </a:r>
            </a:p>
          </p:txBody>
        </p:sp>
        <p:sp>
          <p:nvSpPr>
            <p:cNvPr id="52" name="TextBox 21">
              <a:extLst>
                <a:ext uri="{FF2B5EF4-FFF2-40B4-BE49-F238E27FC236}">
                  <a16:creationId xmlns:a16="http://schemas.microsoft.com/office/drawing/2014/main" id="{AE307D80-8F71-BFD6-2822-3A4E46081541}"/>
                </a:ext>
              </a:extLst>
            </p:cNvPr>
            <p:cNvSpPr txBox="1"/>
            <p:nvPr/>
          </p:nvSpPr>
          <p:spPr>
            <a:xfrm>
              <a:off x="4029698" y="254068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08</a:t>
              </a:r>
            </a:p>
          </p:txBody>
        </p:sp>
        <p:sp>
          <p:nvSpPr>
            <p:cNvPr id="53" name="TextBox 22">
              <a:extLst>
                <a:ext uri="{FF2B5EF4-FFF2-40B4-BE49-F238E27FC236}">
                  <a16:creationId xmlns:a16="http://schemas.microsoft.com/office/drawing/2014/main" id="{99B8D9B8-80DF-FA0E-18EE-99E4ED40F483}"/>
                </a:ext>
              </a:extLst>
            </p:cNvPr>
            <p:cNvSpPr txBox="1"/>
            <p:nvPr/>
          </p:nvSpPr>
          <p:spPr>
            <a:xfrm>
              <a:off x="3631552" y="352318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06</a:t>
              </a:r>
            </a:p>
          </p:txBody>
        </p:sp>
        <p:sp>
          <p:nvSpPr>
            <p:cNvPr id="54" name="TextBox 23">
              <a:extLst>
                <a:ext uri="{FF2B5EF4-FFF2-40B4-BE49-F238E27FC236}">
                  <a16:creationId xmlns:a16="http://schemas.microsoft.com/office/drawing/2014/main" id="{E29D434C-2B96-CDB5-F2F7-BFD545ED3F34}"/>
                </a:ext>
              </a:extLst>
            </p:cNvPr>
            <p:cNvSpPr txBox="1"/>
            <p:nvPr/>
          </p:nvSpPr>
          <p:spPr>
            <a:xfrm>
              <a:off x="5116046" y="353585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03</a:t>
              </a:r>
            </a:p>
          </p:txBody>
        </p:sp>
        <p:sp>
          <p:nvSpPr>
            <p:cNvPr id="55" name="TextBox 24">
              <a:extLst>
                <a:ext uri="{FF2B5EF4-FFF2-40B4-BE49-F238E27FC236}">
                  <a16:creationId xmlns:a16="http://schemas.microsoft.com/office/drawing/2014/main" id="{813D9115-1750-99BD-ED05-B62F367720E6}"/>
                </a:ext>
              </a:extLst>
            </p:cNvPr>
            <p:cNvSpPr txBox="1"/>
            <p:nvPr/>
          </p:nvSpPr>
          <p:spPr>
            <a:xfrm>
              <a:off x="3631552" y="298870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07</a:t>
              </a:r>
            </a:p>
          </p:txBody>
        </p:sp>
        <p:sp>
          <p:nvSpPr>
            <p:cNvPr id="56" name="TextBox 25">
              <a:extLst>
                <a:ext uri="{FF2B5EF4-FFF2-40B4-BE49-F238E27FC236}">
                  <a16:creationId xmlns:a16="http://schemas.microsoft.com/office/drawing/2014/main" id="{DB5843A3-95CC-E81D-9621-2201AEE61C76}"/>
                </a:ext>
              </a:extLst>
            </p:cNvPr>
            <p:cNvSpPr txBox="1"/>
            <p:nvPr/>
          </p:nvSpPr>
          <p:spPr>
            <a:xfrm>
              <a:off x="4071905" y="39855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2">
                      <a:lumMod val="90000"/>
                    </a:schemeClr>
                  </a:solidFill>
                </a:rPr>
                <a:t>05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CFC37D52-690F-641F-143B-7D950136541B}"/>
                </a:ext>
              </a:extLst>
            </p:cNvPr>
            <p:cNvSpPr txBox="1"/>
            <p:nvPr/>
          </p:nvSpPr>
          <p:spPr>
            <a:xfrm>
              <a:off x="4656146" y="254068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5"/>
                  </a:solidFill>
                </a:rPr>
                <a:t>01</a:t>
              </a:r>
            </a:p>
          </p:txBody>
        </p:sp>
        <p:pic>
          <p:nvPicPr>
            <p:cNvPr id="68" name="Graphic 53" descr="Hourglass 30% with solid fill">
              <a:extLst>
                <a:ext uri="{FF2B5EF4-FFF2-40B4-BE49-F238E27FC236}">
                  <a16:creationId xmlns:a16="http://schemas.microsoft.com/office/drawing/2014/main" id="{D2B4DB4E-66E2-CA6D-5705-36996E098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13342" y="2818358"/>
              <a:ext cx="342900" cy="342900"/>
            </a:xfrm>
            <a:prstGeom prst="rect">
              <a:avLst/>
            </a:prstGeom>
          </p:spPr>
        </p:pic>
        <p:pic>
          <p:nvPicPr>
            <p:cNvPr id="69" name="Graphic 54" descr="Bullseye with solid fill">
              <a:extLst>
                <a:ext uri="{FF2B5EF4-FFF2-40B4-BE49-F238E27FC236}">
                  <a16:creationId xmlns:a16="http://schemas.microsoft.com/office/drawing/2014/main" id="{A983F402-6B55-546B-1C3B-983F9A550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13342" y="3696743"/>
              <a:ext cx="342900" cy="342900"/>
            </a:xfrm>
            <a:prstGeom prst="rect">
              <a:avLst/>
            </a:prstGeom>
          </p:spPr>
        </p:pic>
        <p:pic>
          <p:nvPicPr>
            <p:cNvPr id="70" name="Graphic 55" descr="Daily calendar with solid fill">
              <a:extLst>
                <a:ext uri="{FF2B5EF4-FFF2-40B4-BE49-F238E27FC236}">
                  <a16:creationId xmlns:a16="http://schemas.microsoft.com/office/drawing/2014/main" id="{A7F11180-123A-6385-4B24-CA4164041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87759" y="3696743"/>
              <a:ext cx="342900" cy="342900"/>
            </a:xfrm>
            <a:prstGeom prst="rect">
              <a:avLst/>
            </a:prstGeom>
          </p:spPr>
        </p:pic>
        <p:pic>
          <p:nvPicPr>
            <p:cNvPr id="71" name="Graphic 56" descr="Business Growth with solid fill">
              <a:extLst>
                <a:ext uri="{FF2B5EF4-FFF2-40B4-BE49-F238E27FC236}">
                  <a16:creationId xmlns:a16="http://schemas.microsoft.com/office/drawing/2014/main" id="{AAFEF2ED-A1F4-DC51-6374-E32C671BB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87759" y="2818358"/>
              <a:ext cx="342900" cy="342900"/>
            </a:xfrm>
            <a:prstGeom prst="rect">
              <a:avLst/>
            </a:prstGeom>
          </p:spPr>
        </p:pic>
        <p:pic>
          <p:nvPicPr>
            <p:cNvPr id="66" name="Graphic 51" descr="Lights On with solid fill">
              <a:extLst>
                <a:ext uri="{FF2B5EF4-FFF2-40B4-BE49-F238E27FC236}">
                  <a16:creationId xmlns:a16="http://schemas.microsoft.com/office/drawing/2014/main" id="{8A07C3C6-DB65-D6EF-A510-18AB31405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96039" y="2176214"/>
              <a:ext cx="342900" cy="342900"/>
            </a:xfrm>
            <a:prstGeom prst="rect">
              <a:avLst/>
            </a:prstGeom>
          </p:spPr>
        </p:pic>
        <p:pic>
          <p:nvPicPr>
            <p:cNvPr id="67" name="Graphic 52" descr="Research with solid fill">
              <a:extLst>
                <a:ext uri="{FF2B5EF4-FFF2-40B4-BE49-F238E27FC236}">
                  <a16:creationId xmlns:a16="http://schemas.microsoft.com/office/drawing/2014/main" id="{5002B932-FC81-1ADE-C101-0DE975ED3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005062" y="2176214"/>
              <a:ext cx="342900" cy="342900"/>
            </a:xfrm>
            <a:prstGeom prst="rect">
              <a:avLst/>
            </a:prstGeom>
          </p:spPr>
        </p:pic>
        <p:pic>
          <p:nvPicPr>
            <p:cNvPr id="72" name="Graphic 57" descr="Briefcase with solid fill">
              <a:extLst>
                <a:ext uri="{FF2B5EF4-FFF2-40B4-BE49-F238E27FC236}">
                  <a16:creationId xmlns:a16="http://schemas.microsoft.com/office/drawing/2014/main" id="{CEE05F37-AFE6-E8D7-E228-776C5F71B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796039" y="4338886"/>
              <a:ext cx="342900" cy="342900"/>
            </a:xfrm>
            <a:prstGeom prst="rect">
              <a:avLst/>
            </a:prstGeom>
          </p:spPr>
        </p:pic>
        <p:pic>
          <p:nvPicPr>
            <p:cNvPr id="73" name="Graphic 58" descr="Handshake with solid fill">
              <a:extLst>
                <a:ext uri="{FF2B5EF4-FFF2-40B4-BE49-F238E27FC236}">
                  <a16:creationId xmlns:a16="http://schemas.microsoft.com/office/drawing/2014/main" id="{BD7B253F-0D5C-793B-A6B3-E41232D01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005062" y="4338886"/>
              <a:ext cx="342900" cy="3429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4C9F9E-3398-6E5D-97E7-39B070A05890}"/>
                </a:ext>
              </a:extLst>
            </p:cNvPr>
            <p:cNvSpPr txBox="1"/>
            <p:nvPr/>
          </p:nvSpPr>
          <p:spPr>
            <a:xfrm>
              <a:off x="4122580" y="3105836"/>
              <a:ext cx="898841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70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7676A-FCCE-A630-77BD-7F5AF1C2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FC54-1D7E-4E85-AF05-025E0F777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Eight-Part Wheel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FB07DA-D096-0AAB-B8FB-491C66634159}"/>
              </a:ext>
            </a:extLst>
          </p:cNvPr>
          <p:cNvSpPr/>
          <p:nvPr/>
        </p:nvSpPr>
        <p:spPr>
          <a:xfrm>
            <a:off x="2813924" y="1898256"/>
            <a:ext cx="3516154" cy="3516147"/>
          </a:xfrm>
          <a:custGeom>
            <a:avLst/>
            <a:gdLst>
              <a:gd name="connsiteX0" fmla="*/ 2344103 w 4688205"/>
              <a:gd name="connsiteY0" fmla="*/ 0 h 4688196"/>
              <a:gd name="connsiteX1" fmla="*/ 4688205 w 4688205"/>
              <a:gd name="connsiteY1" fmla="*/ 2344098 h 4688196"/>
              <a:gd name="connsiteX2" fmla="*/ 2344103 w 4688205"/>
              <a:gd name="connsiteY2" fmla="*/ 4688196 h 4688196"/>
              <a:gd name="connsiteX3" fmla="*/ 0 w 4688205"/>
              <a:gd name="connsiteY3" fmla="*/ 2344098 h 4688196"/>
              <a:gd name="connsiteX4" fmla="*/ 2344103 w 4688205"/>
              <a:gd name="connsiteY4" fmla="*/ 0 h 4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205" h="4688196">
                <a:moveTo>
                  <a:pt x="2344103" y="0"/>
                </a:moveTo>
                <a:cubicBezTo>
                  <a:pt x="3638351" y="0"/>
                  <a:pt x="4688205" y="1049852"/>
                  <a:pt x="4688205" y="2344098"/>
                </a:cubicBezTo>
                <a:cubicBezTo>
                  <a:pt x="4688205" y="3638344"/>
                  <a:pt x="3638351" y="4688196"/>
                  <a:pt x="2344103" y="4688196"/>
                </a:cubicBezTo>
                <a:cubicBezTo>
                  <a:pt x="1049854" y="4688196"/>
                  <a:pt x="0" y="3638344"/>
                  <a:pt x="0" y="2344098"/>
                </a:cubicBezTo>
                <a:cubicBezTo>
                  <a:pt x="0" y="1049852"/>
                  <a:pt x="1049854" y="0"/>
                  <a:pt x="2344103" y="0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866826A-EC00-E5D9-CD50-22F4D38F7890}"/>
              </a:ext>
            </a:extLst>
          </p:cNvPr>
          <p:cNvSpPr/>
          <p:nvPr/>
        </p:nvSpPr>
        <p:spPr>
          <a:xfrm>
            <a:off x="5080125" y="2742324"/>
            <a:ext cx="904679" cy="859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B221453-22B0-407F-C78B-9CB4C06330AD}"/>
              </a:ext>
            </a:extLst>
          </p:cNvPr>
          <p:cNvSpPr/>
          <p:nvPr/>
        </p:nvSpPr>
        <p:spPr>
          <a:xfrm>
            <a:off x="4625905" y="2247942"/>
            <a:ext cx="861157" cy="904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A0F25ACC-6478-03E7-DE2A-977B45702715}"/>
              </a:ext>
            </a:extLst>
          </p:cNvPr>
          <p:cNvSpPr/>
          <p:nvPr/>
        </p:nvSpPr>
        <p:spPr>
          <a:xfrm>
            <a:off x="3657265" y="2247942"/>
            <a:ext cx="861157" cy="904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01C366D-CDBC-6594-BD8F-EDE548D1D2A2}"/>
              </a:ext>
            </a:extLst>
          </p:cNvPr>
          <p:cNvSpPr/>
          <p:nvPr/>
        </p:nvSpPr>
        <p:spPr>
          <a:xfrm>
            <a:off x="3649197" y="4165184"/>
            <a:ext cx="861157" cy="905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0050DCC2-CF1A-C50D-4D57-079F4448DB76}"/>
              </a:ext>
            </a:extLst>
          </p:cNvPr>
          <p:cNvSpPr/>
          <p:nvPr/>
        </p:nvSpPr>
        <p:spPr>
          <a:xfrm>
            <a:off x="4625905" y="4165184"/>
            <a:ext cx="861157" cy="904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EA23385F-0EC1-A2FB-5C4A-95305FF3890B}"/>
              </a:ext>
            </a:extLst>
          </p:cNvPr>
          <p:cNvSpPr/>
          <p:nvPr/>
        </p:nvSpPr>
        <p:spPr>
          <a:xfrm>
            <a:off x="3154814" y="2742324"/>
            <a:ext cx="905407" cy="86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E99AD66F-E58D-F3D7-AA83-4F18E06003AD}"/>
              </a:ext>
            </a:extLst>
          </p:cNvPr>
          <p:cNvSpPr/>
          <p:nvPr/>
        </p:nvSpPr>
        <p:spPr>
          <a:xfrm>
            <a:off x="3162882" y="3710965"/>
            <a:ext cx="904680" cy="859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B00E2E5B-245E-E64E-AC9C-D3E4A31D39EF}"/>
              </a:ext>
            </a:extLst>
          </p:cNvPr>
          <p:cNvSpPr/>
          <p:nvPr/>
        </p:nvSpPr>
        <p:spPr>
          <a:xfrm>
            <a:off x="5080125" y="3710964"/>
            <a:ext cx="905407" cy="860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5712E22-11E5-AC99-9C87-2E381E30DFA8}"/>
              </a:ext>
            </a:extLst>
          </p:cNvPr>
          <p:cNvSpPr/>
          <p:nvPr/>
        </p:nvSpPr>
        <p:spPr>
          <a:xfrm>
            <a:off x="5080853" y="2742324"/>
            <a:ext cx="904679" cy="859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75D64D4-1B8B-0014-9D99-0A6312B2405D}"/>
              </a:ext>
            </a:extLst>
          </p:cNvPr>
          <p:cNvSpPr/>
          <p:nvPr/>
        </p:nvSpPr>
        <p:spPr>
          <a:xfrm>
            <a:off x="4626633" y="2247942"/>
            <a:ext cx="861157" cy="904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2FEA51F0-7520-0317-7B35-635083CEA523}"/>
              </a:ext>
            </a:extLst>
          </p:cNvPr>
          <p:cNvSpPr/>
          <p:nvPr/>
        </p:nvSpPr>
        <p:spPr>
          <a:xfrm>
            <a:off x="3657993" y="2247942"/>
            <a:ext cx="861157" cy="904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8DF8591-926E-1609-4206-4F14ACA043D9}"/>
              </a:ext>
            </a:extLst>
          </p:cNvPr>
          <p:cNvSpPr/>
          <p:nvPr/>
        </p:nvSpPr>
        <p:spPr>
          <a:xfrm>
            <a:off x="3649925" y="4165184"/>
            <a:ext cx="861157" cy="905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1300E2B-2BD2-AC03-31C4-D5D8C389FFEB}"/>
              </a:ext>
            </a:extLst>
          </p:cNvPr>
          <p:cNvSpPr/>
          <p:nvPr/>
        </p:nvSpPr>
        <p:spPr>
          <a:xfrm>
            <a:off x="4626633" y="4165184"/>
            <a:ext cx="861157" cy="904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E36B5AC-DAC7-8E5E-DB62-82F23E01FD86}"/>
              </a:ext>
            </a:extLst>
          </p:cNvPr>
          <p:cNvSpPr/>
          <p:nvPr/>
        </p:nvSpPr>
        <p:spPr>
          <a:xfrm>
            <a:off x="3155542" y="2742324"/>
            <a:ext cx="905407" cy="86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060CE42-84B6-B2DA-2D31-8C555AE3A3A7}"/>
              </a:ext>
            </a:extLst>
          </p:cNvPr>
          <p:cNvSpPr/>
          <p:nvPr/>
        </p:nvSpPr>
        <p:spPr>
          <a:xfrm>
            <a:off x="3163610" y="3710965"/>
            <a:ext cx="904680" cy="859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7663ED7-3708-8D57-2887-884ECBE8BB43}"/>
              </a:ext>
            </a:extLst>
          </p:cNvPr>
          <p:cNvSpPr/>
          <p:nvPr/>
        </p:nvSpPr>
        <p:spPr>
          <a:xfrm>
            <a:off x="5080854" y="3710964"/>
            <a:ext cx="905407" cy="860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AE68BB0B-A686-4EB8-5046-C470AEBEA898}"/>
              </a:ext>
            </a:extLst>
          </p:cNvPr>
          <p:cNvSpPr txBox="1"/>
          <p:nvPr/>
        </p:nvSpPr>
        <p:spPr>
          <a:xfrm>
            <a:off x="5116046" y="317763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02</a:t>
            </a: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3E273928-3738-E5F0-2772-4111FF48B263}"/>
              </a:ext>
            </a:extLst>
          </p:cNvPr>
          <p:cNvSpPr txBox="1"/>
          <p:nvPr/>
        </p:nvSpPr>
        <p:spPr>
          <a:xfrm>
            <a:off x="4656146" y="42128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04</a:t>
            </a:r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D0ECCDD6-EA8E-60E2-6FB7-C0700EEF9196}"/>
              </a:ext>
            </a:extLst>
          </p:cNvPr>
          <p:cNvSpPr txBox="1"/>
          <p:nvPr/>
        </p:nvSpPr>
        <p:spPr>
          <a:xfrm>
            <a:off x="4029698" y="27680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08</a:t>
            </a:r>
          </a:p>
        </p:txBody>
      </p:sp>
      <p:sp>
        <p:nvSpPr>
          <p:cNvPr id="53" name="TextBox 22">
            <a:extLst>
              <a:ext uri="{FF2B5EF4-FFF2-40B4-BE49-F238E27FC236}">
                <a16:creationId xmlns:a16="http://schemas.microsoft.com/office/drawing/2014/main" id="{4449706C-0FB5-32DB-8B73-06B752297549}"/>
              </a:ext>
            </a:extLst>
          </p:cNvPr>
          <p:cNvSpPr txBox="1"/>
          <p:nvPr/>
        </p:nvSpPr>
        <p:spPr>
          <a:xfrm>
            <a:off x="3631552" y="37505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06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id="{EB681B57-10E8-39CF-E3C8-94BAF1C191A8}"/>
              </a:ext>
            </a:extLst>
          </p:cNvPr>
          <p:cNvSpPr txBox="1"/>
          <p:nvPr/>
        </p:nvSpPr>
        <p:spPr>
          <a:xfrm>
            <a:off x="5116046" y="37631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03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B36CB5DB-F8E8-CB97-8B0A-5CEC77657029}"/>
              </a:ext>
            </a:extLst>
          </p:cNvPr>
          <p:cNvSpPr txBox="1"/>
          <p:nvPr/>
        </p:nvSpPr>
        <p:spPr>
          <a:xfrm>
            <a:off x="3631552" y="32160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07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BE2E318C-611E-74CA-9A0D-381E54888242}"/>
              </a:ext>
            </a:extLst>
          </p:cNvPr>
          <p:cNvSpPr txBox="1"/>
          <p:nvPr/>
        </p:nvSpPr>
        <p:spPr>
          <a:xfrm>
            <a:off x="4071905" y="42128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1E445C"/>
                </a:solidFill>
              </a:rPr>
              <a:t>05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69D3E26C-C562-A530-9386-C9BEB737F34A}"/>
              </a:ext>
            </a:extLst>
          </p:cNvPr>
          <p:cNvSpPr txBox="1"/>
          <p:nvPr/>
        </p:nvSpPr>
        <p:spPr>
          <a:xfrm>
            <a:off x="4656146" y="27680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5"/>
                </a:solidFill>
              </a:rPr>
              <a:t>01</a:t>
            </a:r>
          </a:p>
        </p:txBody>
      </p:sp>
      <p:pic>
        <p:nvPicPr>
          <p:cNvPr id="68" name="Graphic 53" descr="Hourglass 30% with solid fill">
            <a:extLst>
              <a:ext uri="{FF2B5EF4-FFF2-40B4-BE49-F238E27FC236}">
                <a16:creationId xmlns:a16="http://schemas.microsoft.com/office/drawing/2014/main" id="{40585556-74EF-72AF-F57B-1D4CCF55B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3342" y="3045687"/>
            <a:ext cx="342900" cy="342900"/>
          </a:xfrm>
          <a:prstGeom prst="rect">
            <a:avLst/>
          </a:prstGeom>
        </p:spPr>
      </p:pic>
      <p:pic>
        <p:nvPicPr>
          <p:cNvPr id="69" name="Graphic 54" descr="Bullseye with solid fill">
            <a:extLst>
              <a:ext uri="{FF2B5EF4-FFF2-40B4-BE49-F238E27FC236}">
                <a16:creationId xmlns:a16="http://schemas.microsoft.com/office/drawing/2014/main" id="{D3230444-1944-7CCC-8B62-6CF878EBC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3342" y="3924072"/>
            <a:ext cx="342900" cy="342900"/>
          </a:xfrm>
          <a:prstGeom prst="rect">
            <a:avLst/>
          </a:prstGeom>
        </p:spPr>
      </p:pic>
      <p:pic>
        <p:nvPicPr>
          <p:cNvPr id="70" name="Graphic 55" descr="Daily calendar with solid fill">
            <a:extLst>
              <a:ext uri="{FF2B5EF4-FFF2-40B4-BE49-F238E27FC236}">
                <a16:creationId xmlns:a16="http://schemas.microsoft.com/office/drawing/2014/main" id="{A1661845-CE84-D833-92A1-22CDA19CA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7759" y="3924072"/>
            <a:ext cx="342900" cy="342900"/>
          </a:xfrm>
          <a:prstGeom prst="rect">
            <a:avLst/>
          </a:prstGeom>
        </p:spPr>
      </p:pic>
      <p:pic>
        <p:nvPicPr>
          <p:cNvPr id="71" name="Graphic 56" descr="Business Growth with solid fill">
            <a:extLst>
              <a:ext uri="{FF2B5EF4-FFF2-40B4-BE49-F238E27FC236}">
                <a16:creationId xmlns:a16="http://schemas.microsoft.com/office/drawing/2014/main" id="{1CF9A5E8-896B-60D2-4480-F80F82D0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87759" y="3045687"/>
            <a:ext cx="342900" cy="342900"/>
          </a:xfrm>
          <a:prstGeom prst="rect">
            <a:avLst/>
          </a:prstGeom>
        </p:spPr>
      </p:pic>
      <p:pic>
        <p:nvPicPr>
          <p:cNvPr id="66" name="Graphic 51" descr="Lights On with solid fill">
            <a:extLst>
              <a:ext uri="{FF2B5EF4-FFF2-40B4-BE49-F238E27FC236}">
                <a16:creationId xmlns:a16="http://schemas.microsoft.com/office/drawing/2014/main" id="{66334BF3-2B6C-6CDD-E85A-7FE39BFAEB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6039" y="2403543"/>
            <a:ext cx="342900" cy="342900"/>
          </a:xfrm>
          <a:prstGeom prst="rect">
            <a:avLst/>
          </a:prstGeom>
        </p:spPr>
      </p:pic>
      <p:pic>
        <p:nvPicPr>
          <p:cNvPr id="67" name="Graphic 52" descr="Research with solid fill">
            <a:extLst>
              <a:ext uri="{FF2B5EF4-FFF2-40B4-BE49-F238E27FC236}">
                <a16:creationId xmlns:a16="http://schemas.microsoft.com/office/drawing/2014/main" id="{AFDEE421-89D3-829E-17DF-D1C025F825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05062" y="2403543"/>
            <a:ext cx="342900" cy="342900"/>
          </a:xfrm>
          <a:prstGeom prst="rect">
            <a:avLst/>
          </a:prstGeom>
        </p:spPr>
      </p:pic>
      <p:pic>
        <p:nvPicPr>
          <p:cNvPr id="72" name="Graphic 57" descr="Briefcase with solid fill">
            <a:extLst>
              <a:ext uri="{FF2B5EF4-FFF2-40B4-BE49-F238E27FC236}">
                <a16:creationId xmlns:a16="http://schemas.microsoft.com/office/drawing/2014/main" id="{54E02883-B4A7-CB3D-C884-275DD5AA72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96039" y="4566215"/>
            <a:ext cx="342900" cy="342900"/>
          </a:xfrm>
          <a:prstGeom prst="rect">
            <a:avLst/>
          </a:prstGeom>
        </p:spPr>
      </p:pic>
      <p:pic>
        <p:nvPicPr>
          <p:cNvPr id="73" name="Graphic 58" descr="Handshake with solid fill">
            <a:extLst>
              <a:ext uri="{FF2B5EF4-FFF2-40B4-BE49-F238E27FC236}">
                <a16:creationId xmlns:a16="http://schemas.microsoft.com/office/drawing/2014/main" id="{60E6ACF2-703D-52E0-78A5-BDB384C400B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05062" y="4566215"/>
            <a:ext cx="342900" cy="3429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3CC3BB8C-7CD1-5DF3-9B29-902FD4F20EA0}"/>
              </a:ext>
            </a:extLst>
          </p:cNvPr>
          <p:cNvSpPr txBox="1"/>
          <p:nvPr/>
        </p:nvSpPr>
        <p:spPr>
          <a:xfrm>
            <a:off x="4122580" y="3333165"/>
            <a:ext cx="89884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A70CDC-AA74-6129-F1A7-83723A0BC033}"/>
              </a:ext>
            </a:extLst>
          </p:cNvPr>
          <p:cNvGrpSpPr/>
          <p:nvPr/>
        </p:nvGrpSpPr>
        <p:grpSpPr>
          <a:xfrm>
            <a:off x="6614164" y="3732046"/>
            <a:ext cx="2194560" cy="875281"/>
            <a:chOff x="8921977" y="2916468"/>
            <a:chExt cx="2926080" cy="11670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58EB95-AA34-276B-5B04-7971B64265D3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43CA49-5AED-925A-3393-C62FFC84633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F2C214-DD85-A980-F9D4-4B59F04ABB95}"/>
              </a:ext>
            </a:extLst>
          </p:cNvPr>
          <p:cNvGrpSpPr/>
          <p:nvPr/>
        </p:nvGrpSpPr>
        <p:grpSpPr>
          <a:xfrm>
            <a:off x="6614164" y="1647844"/>
            <a:ext cx="2194560" cy="875281"/>
            <a:chOff x="8921977" y="1211374"/>
            <a:chExt cx="2926080" cy="116703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9E70CE-31EE-04D1-C2C0-2BD6BD68DEC8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83D820B-6271-8FC7-D049-DF8C789C74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6EB7AFB-9B8F-DD65-9790-9B2DFA25894B}"/>
              </a:ext>
            </a:extLst>
          </p:cNvPr>
          <p:cNvGrpSpPr/>
          <p:nvPr/>
        </p:nvGrpSpPr>
        <p:grpSpPr>
          <a:xfrm>
            <a:off x="6614164" y="4774148"/>
            <a:ext cx="2194560" cy="875281"/>
            <a:chOff x="8921977" y="2916468"/>
            <a:chExt cx="2926080" cy="116703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E95667-938E-DD6D-8E5F-122505CF7607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BCA71C4-AF17-4B9E-FD46-2AB096D2ACC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DFD842-B379-C6DB-C0A3-ECAACDEF3EB4}"/>
              </a:ext>
            </a:extLst>
          </p:cNvPr>
          <p:cNvGrpSpPr/>
          <p:nvPr/>
        </p:nvGrpSpPr>
        <p:grpSpPr>
          <a:xfrm>
            <a:off x="6614164" y="2689945"/>
            <a:ext cx="2194560" cy="875281"/>
            <a:chOff x="8921977" y="1211374"/>
            <a:chExt cx="2926080" cy="116703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7C02E8-3547-A396-7A72-1BDF6480E552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8039CC1-4ABA-9003-CEE9-AFDAE2AAF0D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2D12C02-36ED-C1EB-9515-417F42E18D27}"/>
              </a:ext>
            </a:extLst>
          </p:cNvPr>
          <p:cNvGrpSpPr/>
          <p:nvPr/>
        </p:nvGrpSpPr>
        <p:grpSpPr>
          <a:xfrm>
            <a:off x="330940" y="3732046"/>
            <a:ext cx="2194560" cy="875281"/>
            <a:chOff x="8921977" y="2916468"/>
            <a:chExt cx="2926080" cy="116703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E2FF033-1DBD-49FF-85C6-11CDFE4C8336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6C87651-3993-E40B-3770-97D11CDF6D6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B69B1F2-4760-CF6A-DD98-BD34118D6ACB}"/>
              </a:ext>
            </a:extLst>
          </p:cNvPr>
          <p:cNvGrpSpPr/>
          <p:nvPr/>
        </p:nvGrpSpPr>
        <p:grpSpPr>
          <a:xfrm>
            <a:off x="330940" y="1647844"/>
            <a:ext cx="2194560" cy="875281"/>
            <a:chOff x="8921977" y="1211374"/>
            <a:chExt cx="2926080" cy="116703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64D84D9-6C0F-BF3E-EF04-19C5C82C80FC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38C515A-9C81-0D19-E86F-50AD95D59DB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732CA4A-BBE6-C226-1220-72D903F464BE}"/>
              </a:ext>
            </a:extLst>
          </p:cNvPr>
          <p:cNvGrpSpPr/>
          <p:nvPr/>
        </p:nvGrpSpPr>
        <p:grpSpPr>
          <a:xfrm>
            <a:off x="330940" y="4774148"/>
            <a:ext cx="2194560" cy="875281"/>
            <a:chOff x="8921977" y="2916468"/>
            <a:chExt cx="2926080" cy="116703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B13F875-E240-D23E-5084-D18F5F4BF644}"/>
                </a:ext>
              </a:extLst>
            </p:cNvPr>
            <p:cNvSpPr txBox="1"/>
            <p:nvPr/>
          </p:nvSpPr>
          <p:spPr>
            <a:xfrm>
              <a:off x="8921977" y="291646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109C426-DF34-1AE2-9912-D77085B3A38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FCC8087-5023-2EE1-84B6-C0D1C478EB42}"/>
              </a:ext>
            </a:extLst>
          </p:cNvPr>
          <p:cNvGrpSpPr/>
          <p:nvPr/>
        </p:nvGrpSpPr>
        <p:grpSpPr>
          <a:xfrm>
            <a:off x="330940" y="2689945"/>
            <a:ext cx="2194560" cy="875281"/>
            <a:chOff x="8921977" y="1211374"/>
            <a:chExt cx="2926080" cy="116703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520BA7A-A30A-6897-29A3-32CDA6CE834F}"/>
                </a:ext>
              </a:extLst>
            </p:cNvPr>
            <p:cNvSpPr txBox="1"/>
            <p:nvPr/>
          </p:nvSpPr>
          <p:spPr>
            <a:xfrm>
              <a:off x="8921977" y="1211374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344D7B-7437-C3BF-2D2D-67F6F2D60D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90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10454</TotalTime>
  <Words>604</Words>
  <Application>Microsoft Office PowerPoint</Application>
  <PresentationFormat>On-screen Show (4:3)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Eight-Part Wheel – Slide Template</vt:lpstr>
      <vt:lpstr>Neumorphic Eight-Part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Eight-Part Wheel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2025-04-22T18:40:33Z</dcterms:modified>
  <cp:category>Charts &amp; Diagrams</cp:category>
</cp:coreProperties>
</file>