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8" r:id="rId4"/>
    <p:sldId id="31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45C"/>
    <a:srgbClr val="163344"/>
    <a:srgbClr val="F595A6"/>
    <a:srgbClr val="CEBA8B"/>
    <a:srgbClr val="D0BA94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87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FF37A-C765-6221-1471-CB9DD97E2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8639FD-CFA1-489E-C6DF-FA8B1D2D44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A9DCCA-9F42-66F9-EE6C-4580E47A8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EA312-69D0-B3DE-204A-9FC00B81C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877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C3E52-5988-2CFE-2E2D-F8E5303A0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18D176-56EA-B4D7-68CF-48EB715E8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48E0C9-8B43-8772-F6B8-AE07DE7A5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78E5C-14D2-CF22-F3A6-D42CF92094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83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C0B2-AF99-6376-B54E-C16607522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E07CC08-C2DA-0461-1DB9-651744B8244C}"/>
              </a:ext>
            </a:extLst>
          </p:cNvPr>
          <p:cNvSpPr/>
          <p:nvPr/>
        </p:nvSpPr>
        <p:spPr>
          <a:xfrm>
            <a:off x="3751898" y="1084902"/>
            <a:ext cx="4688205" cy="4688196"/>
          </a:xfrm>
          <a:custGeom>
            <a:avLst/>
            <a:gdLst>
              <a:gd name="connsiteX0" fmla="*/ 2344103 w 4688205"/>
              <a:gd name="connsiteY0" fmla="*/ 0 h 4688196"/>
              <a:gd name="connsiteX1" fmla="*/ 4688205 w 4688205"/>
              <a:gd name="connsiteY1" fmla="*/ 2344098 h 4688196"/>
              <a:gd name="connsiteX2" fmla="*/ 2344103 w 4688205"/>
              <a:gd name="connsiteY2" fmla="*/ 4688196 h 4688196"/>
              <a:gd name="connsiteX3" fmla="*/ 0 w 4688205"/>
              <a:gd name="connsiteY3" fmla="*/ 2344098 h 4688196"/>
              <a:gd name="connsiteX4" fmla="*/ 2344103 w 4688205"/>
              <a:gd name="connsiteY4" fmla="*/ 0 h 468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8205" h="4688196">
                <a:moveTo>
                  <a:pt x="2344103" y="0"/>
                </a:moveTo>
                <a:cubicBezTo>
                  <a:pt x="3638351" y="0"/>
                  <a:pt x="4688205" y="1049852"/>
                  <a:pt x="4688205" y="2344098"/>
                </a:cubicBezTo>
                <a:cubicBezTo>
                  <a:pt x="4688205" y="3638344"/>
                  <a:pt x="3638351" y="4688196"/>
                  <a:pt x="2344103" y="4688196"/>
                </a:cubicBezTo>
                <a:cubicBezTo>
                  <a:pt x="1049854" y="4688196"/>
                  <a:pt x="0" y="3638344"/>
                  <a:pt x="0" y="2344098"/>
                </a:cubicBezTo>
                <a:cubicBezTo>
                  <a:pt x="0" y="1049852"/>
                  <a:pt x="1049854" y="0"/>
                  <a:pt x="2344103" y="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E29AFA46-BB41-EDAA-CA9B-63FF9189F813}"/>
              </a:ext>
            </a:extLst>
          </p:cNvPr>
          <p:cNvSpPr/>
          <p:nvPr/>
        </p:nvSpPr>
        <p:spPr>
          <a:xfrm>
            <a:off x="6773500" y="2210327"/>
            <a:ext cx="1206238" cy="1146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18647" y="21248"/>
                </a:moveTo>
                <a:lnTo>
                  <a:pt x="4689" y="21248"/>
                </a:lnTo>
                <a:cubicBezTo>
                  <a:pt x="3504" y="21248"/>
                  <a:pt x="2517" y="20354"/>
                  <a:pt x="2235" y="19162"/>
                </a:cubicBezTo>
                <a:cubicBezTo>
                  <a:pt x="1869" y="17464"/>
                  <a:pt x="1220" y="15885"/>
                  <a:pt x="374" y="14455"/>
                </a:cubicBezTo>
                <a:cubicBezTo>
                  <a:pt x="-246" y="13412"/>
                  <a:pt x="-77" y="12042"/>
                  <a:pt x="741" y="11178"/>
                </a:cubicBezTo>
                <a:lnTo>
                  <a:pt x="10582" y="780"/>
                </a:lnTo>
                <a:cubicBezTo>
                  <a:pt x="11654" y="-352"/>
                  <a:pt x="13430" y="-233"/>
                  <a:pt x="14361" y="1018"/>
                </a:cubicBezTo>
                <a:cubicBezTo>
                  <a:pt x="17970" y="5904"/>
                  <a:pt x="20367" y="11833"/>
                  <a:pt x="21128" y="18298"/>
                </a:cubicBezTo>
                <a:cubicBezTo>
                  <a:pt x="21354" y="19848"/>
                  <a:pt x="20170" y="21248"/>
                  <a:pt x="18647" y="212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980384AB-006A-C29E-1A73-A83F5C1ADA14}"/>
              </a:ext>
            </a:extLst>
          </p:cNvPr>
          <p:cNvSpPr/>
          <p:nvPr/>
        </p:nvSpPr>
        <p:spPr>
          <a:xfrm>
            <a:off x="6167873" y="1551150"/>
            <a:ext cx="1148209" cy="1205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200" extrusionOk="0">
                <a:moveTo>
                  <a:pt x="6783" y="20825"/>
                </a:moveTo>
                <a:cubicBezTo>
                  <a:pt x="5355" y="19977"/>
                  <a:pt x="3778" y="19327"/>
                  <a:pt x="2083" y="18959"/>
                </a:cubicBezTo>
                <a:cubicBezTo>
                  <a:pt x="863" y="18705"/>
                  <a:pt x="0" y="17687"/>
                  <a:pt x="0" y="16499"/>
                </a:cubicBezTo>
                <a:lnTo>
                  <a:pt x="0" y="2533"/>
                </a:lnTo>
                <a:cubicBezTo>
                  <a:pt x="0" y="1006"/>
                  <a:pt x="1398" y="-153"/>
                  <a:pt x="2975" y="17"/>
                </a:cubicBezTo>
                <a:cubicBezTo>
                  <a:pt x="9431" y="780"/>
                  <a:pt x="15352" y="3183"/>
                  <a:pt x="20231" y="6802"/>
                </a:cubicBezTo>
                <a:cubicBezTo>
                  <a:pt x="21481" y="7735"/>
                  <a:pt x="21600" y="9516"/>
                  <a:pt x="20469" y="10590"/>
                </a:cubicBezTo>
                <a:lnTo>
                  <a:pt x="10086" y="20457"/>
                </a:lnTo>
                <a:cubicBezTo>
                  <a:pt x="9193" y="21277"/>
                  <a:pt x="7825" y="21447"/>
                  <a:pt x="6783" y="2082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EDBA665A-9946-815E-1C4A-90719806A62E}"/>
              </a:ext>
            </a:extLst>
          </p:cNvPr>
          <p:cNvSpPr/>
          <p:nvPr/>
        </p:nvSpPr>
        <p:spPr>
          <a:xfrm>
            <a:off x="4876353" y="1551150"/>
            <a:ext cx="1148209" cy="1205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19136" y="18939"/>
                </a:moveTo>
                <a:cubicBezTo>
                  <a:pt x="17440" y="19306"/>
                  <a:pt x="15863" y="19956"/>
                  <a:pt x="14435" y="20803"/>
                </a:cubicBezTo>
                <a:cubicBezTo>
                  <a:pt x="13393" y="21424"/>
                  <a:pt x="12025" y="21255"/>
                  <a:pt x="11162" y="20436"/>
                </a:cubicBezTo>
                <a:lnTo>
                  <a:pt x="779" y="10582"/>
                </a:lnTo>
                <a:cubicBezTo>
                  <a:pt x="-352" y="9509"/>
                  <a:pt x="-233" y="7730"/>
                  <a:pt x="1017" y="6798"/>
                </a:cubicBezTo>
                <a:cubicBezTo>
                  <a:pt x="5896" y="3184"/>
                  <a:pt x="11817" y="784"/>
                  <a:pt x="18273" y="22"/>
                </a:cubicBezTo>
                <a:cubicBezTo>
                  <a:pt x="19850" y="-176"/>
                  <a:pt x="21248" y="1010"/>
                  <a:pt x="21248" y="2535"/>
                </a:cubicBezTo>
                <a:lnTo>
                  <a:pt x="21248" y="16511"/>
                </a:lnTo>
                <a:cubicBezTo>
                  <a:pt x="21248" y="17669"/>
                  <a:pt x="20355" y="18685"/>
                  <a:pt x="19136" y="189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46E7E80E-F90E-F79A-3055-812873349606}"/>
              </a:ext>
            </a:extLst>
          </p:cNvPr>
          <p:cNvSpPr/>
          <p:nvPr/>
        </p:nvSpPr>
        <p:spPr>
          <a:xfrm>
            <a:off x="4865595" y="4107473"/>
            <a:ext cx="1148209" cy="1207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99" extrusionOk="0">
                <a:moveTo>
                  <a:pt x="14465" y="373"/>
                </a:moveTo>
                <a:cubicBezTo>
                  <a:pt x="15893" y="1220"/>
                  <a:pt x="17470" y="1870"/>
                  <a:pt x="19165" y="2237"/>
                </a:cubicBezTo>
                <a:cubicBezTo>
                  <a:pt x="20385" y="2491"/>
                  <a:pt x="21248" y="3507"/>
                  <a:pt x="21248" y="4693"/>
                </a:cubicBezTo>
                <a:lnTo>
                  <a:pt x="21248" y="18670"/>
                </a:lnTo>
                <a:cubicBezTo>
                  <a:pt x="21248" y="20194"/>
                  <a:pt x="19850" y="21352"/>
                  <a:pt x="18273" y="21183"/>
                </a:cubicBezTo>
                <a:cubicBezTo>
                  <a:pt x="11817" y="20420"/>
                  <a:pt x="5896" y="18020"/>
                  <a:pt x="1017" y="14406"/>
                </a:cubicBezTo>
                <a:cubicBezTo>
                  <a:pt x="-233" y="13474"/>
                  <a:pt x="-352" y="11696"/>
                  <a:pt x="779" y="10623"/>
                </a:cubicBezTo>
                <a:lnTo>
                  <a:pt x="11162" y="769"/>
                </a:lnTo>
                <a:cubicBezTo>
                  <a:pt x="12084" y="-79"/>
                  <a:pt x="13423" y="-248"/>
                  <a:pt x="14465" y="3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CE77E6F0-1F46-5266-32DF-66697ED29900}"/>
              </a:ext>
            </a:extLst>
          </p:cNvPr>
          <p:cNvSpPr/>
          <p:nvPr/>
        </p:nvSpPr>
        <p:spPr>
          <a:xfrm>
            <a:off x="6167873" y="4107473"/>
            <a:ext cx="1148209" cy="1205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2112" y="2239"/>
                </a:moveTo>
                <a:cubicBezTo>
                  <a:pt x="3808" y="1872"/>
                  <a:pt x="5385" y="1222"/>
                  <a:pt x="6813" y="375"/>
                </a:cubicBezTo>
                <a:cubicBezTo>
                  <a:pt x="7855" y="-246"/>
                  <a:pt x="9223" y="-77"/>
                  <a:pt x="10086" y="742"/>
                </a:cubicBezTo>
                <a:lnTo>
                  <a:pt x="20469" y="10596"/>
                </a:lnTo>
                <a:cubicBezTo>
                  <a:pt x="21600" y="11669"/>
                  <a:pt x="21481" y="13448"/>
                  <a:pt x="20231" y="14380"/>
                </a:cubicBezTo>
                <a:cubicBezTo>
                  <a:pt x="15352" y="17994"/>
                  <a:pt x="9431" y="20394"/>
                  <a:pt x="2975" y="21156"/>
                </a:cubicBezTo>
                <a:cubicBezTo>
                  <a:pt x="1398" y="21354"/>
                  <a:pt x="0" y="20168"/>
                  <a:pt x="0" y="18643"/>
                </a:cubicBezTo>
                <a:lnTo>
                  <a:pt x="0" y="4667"/>
                </a:lnTo>
                <a:cubicBezTo>
                  <a:pt x="30" y="3509"/>
                  <a:pt x="893" y="2493"/>
                  <a:pt x="2112" y="22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B253FE92-B48A-047C-8CF1-0246473763CC}"/>
              </a:ext>
            </a:extLst>
          </p:cNvPr>
          <p:cNvSpPr/>
          <p:nvPr/>
        </p:nvSpPr>
        <p:spPr>
          <a:xfrm>
            <a:off x="4206418" y="2210326"/>
            <a:ext cx="1207209" cy="114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1" extrusionOk="0">
                <a:moveTo>
                  <a:pt x="10605" y="783"/>
                </a:moveTo>
                <a:lnTo>
                  <a:pt x="20459" y="11181"/>
                </a:lnTo>
                <a:cubicBezTo>
                  <a:pt x="21278" y="12045"/>
                  <a:pt x="21447" y="13415"/>
                  <a:pt x="20826" y="14458"/>
                </a:cubicBezTo>
                <a:cubicBezTo>
                  <a:pt x="19979" y="15888"/>
                  <a:pt x="19329" y="17467"/>
                  <a:pt x="18962" y="19165"/>
                </a:cubicBezTo>
                <a:cubicBezTo>
                  <a:pt x="18708" y="20387"/>
                  <a:pt x="17692" y="21251"/>
                  <a:pt x="16506" y="21251"/>
                </a:cubicBezTo>
                <a:lnTo>
                  <a:pt x="2529" y="21251"/>
                </a:lnTo>
                <a:cubicBezTo>
                  <a:pt x="1005" y="21251"/>
                  <a:pt x="-153" y="19851"/>
                  <a:pt x="16" y="18272"/>
                </a:cubicBezTo>
                <a:cubicBezTo>
                  <a:pt x="779" y="11806"/>
                  <a:pt x="3179" y="5878"/>
                  <a:pt x="6793" y="992"/>
                </a:cubicBezTo>
                <a:cubicBezTo>
                  <a:pt x="7781" y="-230"/>
                  <a:pt x="9532" y="-349"/>
                  <a:pt x="10605" y="78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44BBF48C-3FDF-858E-8E22-5AEF9B0F5094}"/>
              </a:ext>
            </a:extLst>
          </p:cNvPr>
          <p:cNvSpPr/>
          <p:nvPr/>
        </p:nvSpPr>
        <p:spPr>
          <a:xfrm>
            <a:off x="4217176" y="3501848"/>
            <a:ext cx="1206240" cy="1146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2509" y="0"/>
                </a:moveTo>
                <a:lnTo>
                  <a:pt x="16467" y="0"/>
                </a:lnTo>
                <a:cubicBezTo>
                  <a:pt x="17652" y="0"/>
                  <a:pt x="18639" y="894"/>
                  <a:pt x="18921" y="2086"/>
                </a:cubicBezTo>
                <a:cubicBezTo>
                  <a:pt x="19287" y="3784"/>
                  <a:pt x="19936" y="5363"/>
                  <a:pt x="20782" y="6793"/>
                </a:cubicBezTo>
                <a:cubicBezTo>
                  <a:pt x="21402" y="7836"/>
                  <a:pt x="21233" y="9206"/>
                  <a:pt x="20415" y="10070"/>
                </a:cubicBezTo>
                <a:lnTo>
                  <a:pt x="10574" y="20468"/>
                </a:lnTo>
                <a:cubicBezTo>
                  <a:pt x="9502" y="21600"/>
                  <a:pt x="7726" y="21481"/>
                  <a:pt x="6795" y="20230"/>
                </a:cubicBezTo>
                <a:cubicBezTo>
                  <a:pt x="3186" y="15344"/>
                  <a:pt x="789" y="9415"/>
                  <a:pt x="28" y="2950"/>
                </a:cubicBezTo>
                <a:cubicBezTo>
                  <a:pt x="-198" y="1400"/>
                  <a:pt x="986" y="0"/>
                  <a:pt x="25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FE1B2CB2-FC2C-067D-0033-6F1E6C019164}"/>
              </a:ext>
            </a:extLst>
          </p:cNvPr>
          <p:cNvSpPr/>
          <p:nvPr/>
        </p:nvSpPr>
        <p:spPr>
          <a:xfrm>
            <a:off x="6773500" y="3501846"/>
            <a:ext cx="1207209" cy="1146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0" extrusionOk="0">
                <a:moveTo>
                  <a:pt x="10596" y="20468"/>
                </a:moveTo>
                <a:lnTo>
                  <a:pt x="742" y="10070"/>
                </a:lnTo>
                <a:cubicBezTo>
                  <a:pt x="-77" y="9206"/>
                  <a:pt x="-246" y="7836"/>
                  <a:pt x="375" y="6793"/>
                </a:cubicBezTo>
                <a:cubicBezTo>
                  <a:pt x="1222" y="5363"/>
                  <a:pt x="1872" y="3784"/>
                  <a:pt x="2239" y="2086"/>
                </a:cubicBezTo>
                <a:cubicBezTo>
                  <a:pt x="2493" y="864"/>
                  <a:pt x="3509" y="0"/>
                  <a:pt x="4695" y="0"/>
                </a:cubicBezTo>
                <a:lnTo>
                  <a:pt x="18672" y="0"/>
                </a:lnTo>
                <a:cubicBezTo>
                  <a:pt x="20196" y="0"/>
                  <a:pt x="21354" y="1400"/>
                  <a:pt x="21185" y="2979"/>
                </a:cubicBezTo>
                <a:cubicBezTo>
                  <a:pt x="20422" y="9444"/>
                  <a:pt x="18022" y="15373"/>
                  <a:pt x="14408" y="20259"/>
                </a:cubicBezTo>
                <a:cubicBezTo>
                  <a:pt x="13448" y="21481"/>
                  <a:pt x="11669" y="21600"/>
                  <a:pt x="10596" y="2046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6D2E052-FF25-1689-1984-CF5DDB2CFB54}"/>
              </a:ext>
            </a:extLst>
          </p:cNvPr>
          <p:cNvSpPr/>
          <p:nvPr/>
        </p:nvSpPr>
        <p:spPr>
          <a:xfrm>
            <a:off x="6774471" y="2210327"/>
            <a:ext cx="1206238" cy="1146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18647" y="21248"/>
                </a:moveTo>
                <a:lnTo>
                  <a:pt x="4689" y="21248"/>
                </a:lnTo>
                <a:cubicBezTo>
                  <a:pt x="3504" y="21248"/>
                  <a:pt x="2517" y="20354"/>
                  <a:pt x="2235" y="19162"/>
                </a:cubicBezTo>
                <a:cubicBezTo>
                  <a:pt x="1869" y="17464"/>
                  <a:pt x="1220" y="15885"/>
                  <a:pt x="374" y="14455"/>
                </a:cubicBezTo>
                <a:cubicBezTo>
                  <a:pt x="-246" y="13412"/>
                  <a:pt x="-77" y="12042"/>
                  <a:pt x="741" y="11178"/>
                </a:cubicBezTo>
                <a:lnTo>
                  <a:pt x="10582" y="780"/>
                </a:lnTo>
                <a:cubicBezTo>
                  <a:pt x="11654" y="-352"/>
                  <a:pt x="13430" y="-233"/>
                  <a:pt x="14361" y="1018"/>
                </a:cubicBezTo>
                <a:cubicBezTo>
                  <a:pt x="17970" y="5904"/>
                  <a:pt x="20367" y="11833"/>
                  <a:pt x="21128" y="18298"/>
                </a:cubicBezTo>
                <a:cubicBezTo>
                  <a:pt x="21354" y="19848"/>
                  <a:pt x="20170" y="21248"/>
                  <a:pt x="18647" y="212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016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7BA8E09-24AC-A6BD-FF85-784C938EDB4B}"/>
              </a:ext>
            </a:extLst>
          </p:cNvPr>
          <p:cNvSpPr/>
          <p:nvPr/>
        </p:nvSpPr>
        <p:spPr>
          <a:xfrm>
            <a:off x="6168844" y="1551150"/>
            <a:ext cx="1148209" cy="1205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200" extrusionOk="0">
                <a:moveTo>
                  <a:pt x="6783" y="20825"/>
                </a:moveTo>
                <a:cubicBezTo>
                  <a:pt x="5355" y="19977"/>
                  <a:pt x="3778" y="19327"/>
                  <a:pt x="2083" y="18959"/>
                </a:cubicBezTo>
                <a:cubicBezTo>
                  <a:pt x="863" y="18705"/>
                  <a:pt x="0" y="17687"/>
                  <a:pt x="0" y="16499"/>
                </a:cubicBezTo>
                <a:lnTo>
                  <a:pt x="0" y="2533"/>
                </a:lnTo>
                <a:cubicBezTo>
                  <a:pt x="0" y="1006"/>
                  <a:pt x="1398" y="-153"/>
                  <a:pt x="2975" y="17"/>
                </a:cubicBezTo>
                <a:cubicBezTo>
                  <a:pt x="9431" y="780"/>
                  <a:pt x="15352" y="3183"/>
                  <a:pt x="20231" y="6802"/>
                </a:cubicBezTo>
                <a:cubicBezTo>
                  <a:pt x="21481" y="7735"/>
                  <a:pt x="21600" y="9516"/>
                  <a:pt x="20469" y="10590"/>
                </a:cubicBezTo>
                <a:lnTo>
                  <a:pt x="10086" y="20457"/>
                </a:lnTo>
                <a:cubicBezTo>
                  <a:pt x="9193" y="21277"/>
                  <a:pt x="7825" y="21447"/>
                  <a:pt x="6783" y="2082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016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035863A-A600-F447-FE4E-EA6CA4A81A83}"/>
              </a:ext>
            </a:extLst>
          </p:cNvPr>
          <p:cNvSpPr/>
          <p:nvPr/>
        </p:nvSpPr>
        <p:spPr>
          <a:xfrm>
            <a:off x="4877324" y="1551150"/>
            <a:ext cx="1148209" cy="1205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19136" y="18939"/>
                </a:moveTo>
                <a:cubicBezTo>
                  <a:pt x="17440" y="19306"/>
                  <a:pt x="15863" y="19956"/>
                  <a:pt x="14435" y="20803"/>
                </a:cubicBezTo>
                <a:cubicBezTo>
                  <a:pt x="13393" y="21424"/>
                  <a:pt x="12025" y="21255"/>
                  <a:pt x="11162" y="20436"/>
                </a:cubicBezTo>
                <a:lnTo>
                  <a:pt x="779" y="10582"/>
                </a:lnTo>
                <a:cubicBezTo>
                  <a:pt x="-352" y="9509"/>
                  <a:pt x="-233" y="7730"/>
                  <a:pt x="1017" y="6798"/>
                </a:cubicBezTo>
                <a:cubicBezTo>
                  <a:pt x="5896" y="3184"/>
                  <a:pt x="11817" y="784"/>
                  <a:pt x="18273" y="22"/>
                </a:cubicBezTo>
                <a:cubicBezTo>
                  <a:pt x="19850" y="-176"/>
                  <a:pt x="21248" y="1010"/>
                  <a:pt x="21248" y="2535"/>
                </a:cubicBezTo>
                <a:lnTo>
                  <a:pt x="21248" y="16511"/>
                </a:lnTo>
                <a:cubicBezTo>
                  <a:pt x="21248" y="17669"/>
                  <a:pt x="20355" y="18685"/>
                  <a:pt x="19136" y="189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016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B18A713-9C80-9B52-6973-B5D5237763B8}"/>
              </a:ext>
            </a:extLst>
          </p:cNvPr>
          <p:cNvSpPr/>
          <p:nvPr/>
        </p:nvSpPr>
        <p:spPr>
          <a:xfrm>
            <a:off x="4866566" y="4107473"/>
            <a:ext cx="1148209" cy="1207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99" extrusionOk="0">
                <a:moveTo>
                  <a:pt x="14465" y="373"/>
                </a:moveTo>
                <a:cubicBezTo>
                  <a:pt x="15893" y="1220"/>
                  <a:pt x="17470" y="1870"/>
                  <a:pt x="19165" y="2237"/>
                </a:cubicBezTo>
                <a:cubicBezTo>
                  <a:pt x="20385" y="2491"/>
                  <a:pt x="21248" y="3507"/>
                  <a:pt x="21248" y="4693"/>
                </a:cubicBezTo>
                <a:lnTo>
                  <a:pt x="21248" y="18670"/>
                </a:lnTo>
                <a:cubicBezTo>
                  <a:pt x="21248" y="20194"/>
                  <a:pt x="19850" y="21352"/>
                  <a:pt x="18273" y="21183"/>
                </a:cubicBezTo>
                <a:cubicBezTo>
                  <a:pt x="11817" y="20420"/>
                  <a:pt x="5896" y="18020"/>
                  <a:pt x="1017" y="14406"/>
                </a:cubicBezTo>
                <a:cubicBezTo>
                  <a:pt x="-233" y="13474"/>
                  <a:pt x="-352" y="11696"/>
                  <a:pt x="779" y="10623"/>
                </a:cubicBezTo>
                <a:lnTo>
                  <a:pt x="11162" y="769"/>
                </a:lnTo>
                <a:cubicBezTo>
                  <a:pt x="12084" y="-79"/>
                  <a:pt x="13423" y="-248"/>
                  <a:pt x="14465" y="3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016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A2CA594-824F-8238-F580-BE50B33D424D}"/>
              </a:ext>
            </a:extLst>
          </p:cNvPr>
          <p:cNvSpPr/>
          <p:nvPr/>
        </p:nvSpPr>
        <p:spPr>
          <a:xfrm>
            <a:off x="6168844" y="4107473"/>
            <a:ext cx="1148209" cy="1205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2112" y="2239"/>
                </a:moveTo>
                <a:cubicBezTo>
                  <a:pt x="3808" y="1872"/>
                  <a:pt x="5385" y="1222"/>
                  <a:pt x="6813" y="375"/>
                </a:cubicBezTo>
                <a:cubicBezTo>
                  <a:pt x="7855" y="-246"/>
                  <a:pt x="9223" y="-77"/>
                  <a:pt x="10086" y="742"/>
                </a:cubicBezTo>
                <a:lnTo>
                  <a:pt x="20469" y="10596"/>
                </a:lnTo>
                <a:cubicBezTo>
                  <a:pt x="21600" y="11669"/>
                  <a:pt x="21481" y="13448"/>
                  <a:pt x="20231" y="14380"/>
                </a:cubicBezTo>
                <a:cubicBezTo>
                  <a:pt x="15352" y="17994"/>
                  <a:pt x="9431" y="20394"/>
                  <a:pt x="2975" y="21156"/>
                </a:cubicBezTo>
                <a:cubicBezTo>
                  <a:pt x="1398" y="21354"/>
                  <a:pt x="0" y="20168"/>
                  <a:pt x="0" y="18643"/>
                </a:cubicBezTo>
                <a:lnTo>
                  <a:pt x="0" y="4667"/>
                </a:lnTo>
                <a:cubicBezTo>
                  <a:pt x="30" y="3509"/>
                  <a:pt x="893" y="2493"/>
                  <a:pt x="2112" y="22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016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2EE44195-B968-A1FA-93C5-C1AB58F49B78}"/>
              </a:ext>
            </a:extLst>
          </p:cNvPr>
          <p:cNvSpPr/>
          <p:nvPr/>
        </p:nvSpPr>
        <p:spPr>
          <a:xfrm>
            <a:off x="4207389" y="2210326"/>
            <a:ext cx="1207209" cy="114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1" extrusionOk="0">
                <a:moveTo>
                  <a:pt x="10605" y="783"/>
                </a:moveTo>
                <a:lnTo>
                  <a:pt x="20459" y="11181"/>
                </a:lnTo>
                <a:cubicBezTo>
                  <a:pt x="21278" y="12045"/>
                  <a:pt x="21447" y="13415"/>
                  <a:pt x="20826" y="14458"/>
                </a:cubicBezTo>
                <a:cubicBezTo>
                  <a:pt x="19979" y="15888"/>
                  <a:pt x="19329" y="17467"/>
                  <a:pt x="18962" y="19165"/>
                </a:cubicBezTo>
                <a:cubicBezTo>
                  <a:pt x="18708" y="20387"/>
                  <a:pt x="17692" y="21251"/>
                  <a:pt x="16506" y="21251"/>
                </a:cubicBezTo>
                <a:lnTo>
                  <a:pt x="2529" y="21251"/>
                </a:lnTo>
                <a:cubicBezTo>
                  <a:pt x="1005" y="21251"/>
                  <a:pt x="-153" y="19851"/>
                  <a:pt x="16" y="18272"/>
                </a:cubicBezTo>
                <a:cubicBezTo>
                  <a:pt x="779" y="11806"/>
                  <a:pt x="3179" y="5878"/>
                  <a:pt x="6793" y="992"/>
                </a:cubicBezTo>
                <a:cubicBezTo>
                  <a:pt x="7781" y="-230"/>
                  <a:pt x="9532" y="-349"/>
                  <a:pt x="10605" y="78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016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4ADFE586-73DA-7E1E-7B6C-5E5C45D204C6}"/>
              </a:ext>
            </a:extLst>
          </p:cNvPr>
          <p:cNvSpPr/>
          <p:nvPr/>
        </p:nvSpPr>
        <p:spPr>
          <a:xfrm>
            <a:off x="4218147" y="3501848"/>
            <a:ext cx="1206240" cy="1146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2509" y="0"/>
                </a:moveTo>
                <a:lnTo>
                  <a:pt x="16467" y="0"/>
                </a:lnTo>
                <a:cubicBezTo>
                  <a:pt x="17652" y="0"/>
                  <a:pt x="18639" y="894"/>
                  <a:pt x="18921" y="2086"/>
                </a:cubicBezTo>
                <a:cubicBezTo>
                  <a:pt x="19287" y="3784"/>
                  <a:pt x="19936" y="5363"/>
                  <a:pt x="20782" y="6793"/>
                </a:cubicBezTo>
                <a:cubicBezTo>
                  <a:pt x="21402" y="7836"/>
                  <a:pt x="21233" y="9206"/>
                  <a:pt x="20415" y="10070"/>
                </a:cubicBezTo>
                <a:lnTo>
                  <a:pt x="10574" y="20468"/>
                </a:lnTo>
                <a:cubicBezTo>
                  <a:pt x="9502" y="21600"/>
                  <a:pt x="7726" y="21481"/>
                  <a:pt x="6795" y="20230"/>
                </a:cubicBezTo>
                <a:cubicBezTo>
                  <a:pt x="3186" y="15344"/>
                  <a:pt x="789" y="9415"/>
                  <a:pt x="28" y="2950"/>
                </a:cubicBezTo>
                <a:cubicBezTo>
                  <a:pt x="-198" y="1400"/>
                  <a:pt x="986" y="0"/>
                  <a:pt x="25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016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38BCBD8C-86B3-0403-E937-539F112B3ACD}"/>
              </a:ext>
            </a:extLst>
          </p:cNvPr>
          <p:cNvSpPr/>
          <p:nvPr/>
        </p:nvSpPr>
        <p:spPr>
          <a:xfrm>
            <a:off x="6774471" y="3501846"/>
            <a:ext cx="1207209" cy="1146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0" extrusionOk="0">
                <a:moveTo>
                  <a:pt x="10596" y="20468"/>
                </a:moveTo>
                <a:lnTo>
                  <a:pt x="742" y="10070"/>
                </a:lnTo>
                <a:cubicBezTo>
                  <a:pt x="-77" y="9206"/>
                  <a:pt x="-246" y="7836"/>
                  <a:pt x="375" y="6793"/>
                </a:cubicBezTo>
                <a:cubicBezTo>
                  <a:pt x="1222" y="5363"/>
                  <a:pt x="1872" y="3784"/>
                  <a:pt x="2239" y="2086"/>
                </a:cubicBezTo>
                <a:cubicBezTo>
                  <a:pt x="2493" y="864"/>
                  <a:pt x="3509" y="0"/>
                  <a:pt x="4695" y="0"/>
                </a:cubicBezTo>
                <a:lnTo>
                  <a:pt x="18672" y="0"/>
                </a:lnTo>
                <a:cubicBezTo>
                  <a:pt x="20196" y="0"/>
                  <a:pt x="21354" y="1400"/>
                  <a:pt x="21185" y="2979"/>
                </a:cubicBezTo>
                <a:cubicBezTo>
                  <a:pt x="20422" y="9444"/>
                  <a:pt x="18022" y="15373"/>
                  <a:pt x="14408" y="20259"/>
                </a:cubicBezTo>
                <a:cubicBezTo>
                  <a:pt x="13448" y="21481"/>
                  <a:pt x="11669" y="21600"/>
                  <a:pt x="10596" y="2046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016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3CE33D-9506-0AAC-2224-4AC9CDA86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Eight-Part Wheel – Slide Template</a:t>
            </a:r>
          </a:p>
        </p:txBody>
      </p:sp>
      <p:sp>
        <p:nvSpPr>
          <p:cNvPr id="50" name="TextBox 3">
            <a:extLst>
              <a:ext uri="{FF2B5EF4-FFF2-40B4-BE49-F238E27FC236}">
                <a16:creationId xmlns:a16="http://schemas.microsoft.com/office/drawing/2014/main" id="{D0BCC196-BE82-0C94-A9D2-004A666A68D2}"/>
              </a:ext>
            </a:extLst>
          </p:cNvPr>
          <p:cNvSpPr txBox="1"/>
          <p:nvPr/>
        </p:nvSpPr>
        <p:spPr>
          <a:xfrm>
            <a:off x="6852707" y="280612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02</a:t>
            </a:r>
          </a:p>
        </p:txBody>
      </p:sp>
      <p:sp>
        <p:nvSpPr>
          <p:cNvPr id="51" name="TextBox 20">
            <a:extLst>
              <a:ext uri="{FF2B5EF4-FFF2-40B4-BE49-F238E27FC236}">
                <a16:creationId xmlns:a16="http://schemas.microsoft.com/office/drawing/2014/main" id="{0F2C2A19-74FE-319B-939D-3A417619C238}"/>
              </a:ext>
            </a:extLst>
          </p:cNvPr>
          <p:cNvSpPr txBox="1"/>
          <p:nvPr/>
        </p:nvSpPr>
        <p:spPr>
          <a:xfrm>
            <a:off x="6239507" y="418643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04</a:t>
            </a:r>
          </a:p>
        </p:txBody>
      </p:sp>
      <p:sp>
        <p:nvSpPr>
          <p:cNvPr id="52" name="TextBox 21">
            <a:extLst>
              <a:ext uri="{FF2B5EF4-FFF2-40B4-BE49-F238E27FC236}">
                <a16:creationId xmlns:a16="http://schemas.microsoft.com/office/drawing/2014/main" id="{AE307D80-8F71-BFD6-2822-3A4E46081541}"/>
              </a:ext>
            </a:extLst>
          </p:cNvPr>
          <p:cNvSpPr txBox="1"/>
          <p:nvPr/>
        </p:nvSpPr>
        <p:spPr>
          <a:xfrm>
            <a:off x="5404243" y="225996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08</a:t>
            </a:r>
          </a:p>
        </p:txBody>
      </p:sp>
      <p:sp>
        <p:nvSpPr>
          <p:cNvPr id="53" name="TextBox 22">
            <a:extLst>
              <a:ext uri="{FF2B5EF4-FFF2-40B4-BE49-F238E27FC236}">
                <a16:creationId xmlns:a16="http://schemas.microsoft.com/office/drawing/2014/main" id="{99B8D9B8-80DF-FA0E-18EE-99E4ED40F483}"/>
              </a:ext>
            </a:extLst>
          </p:cNvPr>
          <p:cNvSpPr txBox="1"/>
          <p:nvPr/>
        </p:nvSpPr>
        <p:spPr>
          <a:xfrm>
            <a:off x="4873381" y="356997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06</a:t>
            </a:r>
          </a:p>
        </p:txBody>
      </p:sp>
      <p:sp>
        <p:nvSpPr>
          <p:cNvPr id="54" name="TextBox 23">
            <a:extLst>
              <a:ext uri="{FF2B5EF4-FFF2-40B4-BE49-F238E27FC236}">
                <a16:creationId xmlns:a16="http://schemas.microsoft.com/office/drawing/2014/main" id="{E29D434C-2B96-CDB5-F2F7-BFD545ED3F34}"/>
              </a:ext>
            </a:extLst>
          </p:cNvPr>
          <p:cNvSpPr txBox="1"/>
          <p:nvPr/>
        </p:nvSpPr>
        <p:spPr>
          <a:xfrm>
            <a:off x="6852707" y="358685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03</a:t>
            </a:r>
          </a:p>
        </p:txBody>
      </p:sp>
      <p:sp>
        <p:nvSpPr>
          <p:cNvPr id="55" name="TextBox 24">
            <a:extLst>
              <a:ext uri="{FF2B5EF4-FFF2-40B4-BE49-F238E27FC236}">
                <a16:creationId xmlns:a16="http://schemas.microsoft.com/office/drawing/2014/main" id="{813D9115-1750-99BD-ED05-B62F367720E6}"/>
              </a:ext>
            </a:extLst>
          </p:cNvPr>
          <p:cNvSpPr txBox="1"/>
          <p:nvPr/>
        </p:nvSpPr>
        <p:spPr>
          <a:xfrm>
            <a:off x="4873381" y="285733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07</a:t>
            </a:r>
          </a:p>
        </p:txBody>
      </p:sp>
      <p:sp>
        <p:nvSpPr>
          <p:cNvPr id="56" name="TextBox 25">
            <a:extLst>
              <a:ext uri="{FF2B5EF4-FFF2-40B4-BE49-F238E27FC236}">
                <a16:creationId xmlns:a16="http://schemas.microsoft.com/office/drawing/2014/main" id="{DB5843A3-95CC-E81D-9621-2201AEE61C76}"/>
              </a:ext>
            </a:extLst>
          </p:cNvPr>
          <p:cNvSpPr txBox="1"/>
          <p:nvPr/>
        </p:nvSpPr>
        <p:spPr>
          <a:xfrm>
            <a:off x="5460518" y="418643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05</a:t>
            </a:r>
          </a:p>
        </p:txBody>
      </p:sp>
      <p:sp>
        <p:nvSpPr>
          <p:cNvPr id="57" name="TextBox 26">
            <a:extLst>
              <a:ext uri="{FF2B5EF4-FFF2-40B4-BE49-F238E27FC236}">
                <a16:creationId xmlns:a16="http://schemas.microsoft.com/office/drawing/2014/main" id="{CFC37D52-690F-641F-143B-7D950136541B}"/>
              </a:ext>
            </a:extLst>
          </p:cNvPr>
          <p:cNvSpPr txBox="1"/>
          <p:nvPr/>
        </p:nvSpPr>
        <p:spPr>
          <a:xfrm>
            <a:off x="6239507" y="225996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accent5"/>
                </a:solidFill>
              </a:rPr>
              <a:t>01</a:t>
            </a:r>
          </a:p>
        </p:txBody>
      </p:sp>
      <p:pic>
        <p:nvPicPr>
          <p:cNvPr id="68" name="Graphic 53" descr="Hourglass 30% with solid fill">
            <a:extLst>
              <a:ext uri="{FF2B5EF4-FFF2-40B4-BE49-F238E27FC236}">
                <a16:creationId xmlns:a16="http://schemas.microsoft.com/office/drawing/2014/main" id="{D2B4DB4E-66E2-CA6D-5705-36996E098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1122" y="2614810"/>
            <a:ext cx="457200" cy="457200"/>
          </a:xfrm>
          <a:prstGeom prst="rect">
            <a:avLst/>
          </a:prstGeom>
        </p:spPr>
      </p:pic>
      <p:pic>
        <p:nvPicPr>
          <p:cNvPr id="69" name="Graphic 54" descr="Bullseye with solid fill">
            <a:extLst>
              <a:ext uri="{FF2B5EF4-FFF2-40B4-BE49-F238E27FC236}">
                <a16:creationId xmlns:a16="http://schemas.microsoft.com/office/drawing/2014/main" id="{A983F402-6B55-546B-1C3B-983F9A550F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1122" y="3785991"/>
            <a:ext cx="457200" cy="457200"/>
          </a:xfrm>
          <a:prstGeom prst="rect">
            <a:avLst/>
          </a:prstGeom>
        </p:spPr>
      </p:pic>
      <p:pic>
        <p:nvPicPr>
          <p:cNvPr id="70" name="Graphic 55" descr="Daily calendar with solid fill">
            <a:extLst>
              <a:ext uri="{FF2B5EF4-FFF2-40B4-BE49-F238E27FC236}">
                <a16:creationId xmlns:a16="http://schemas.microsoft.com/office/drawing/2014/main" id="{A7F11180-123A-6385-4B24-CA4164041D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83679" y="3785991"/>
            <a:ext cx="457200" cy="457200"/>
          </a:xfrm>
          <a:prstGeom prst="rect">
            <a:avLst/>
          </a:prstGeom>
        </p:spPr>
      </p:pic>
      <p:pic>
        <p:nvPicPr>
          <p:cNvPr id="71" name="Graphic 56" descr="Business Growth with solid fill">
            <a:extLst>
              <a:ext uri="{FF2B5EF4-FFF2-40B4-BE49-F238E27FC236}">
                <a16:creationId xmlns:a16="http://schemas.microsoft.com/office/drawing/2014/main" id="{AAFEF2ED-A1F4-DC51-6374-E32C671BB6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83679" y="2614810"/>
            <a:ext cx="457200" cy="457200"/>
          </a:xfrm>
          <a:prstGeom prst="rect">
            <a:avLst/>
          </a:prstGeom>
        </p:spPr>
      </p:pic>
      <p:pic>
        <p:nvPicPr>
          <p:cNvPr id="66" name="Graphic 51" descr="Lights On with solid fill">
            <a:extLst>
              <a:ext uri="{FF2B5EF4-FFF2-40B4-BE49-F238E27FC236}">
                <a16:creationId xmlns:a16="http://schemas.microsoft.com/office/drawing/2014/main" id="{8A07C3C6-DB65-D6EF-A510-18AB314056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94718" y="1758619"/>
            <a:ext cx="457200" cy="457200"/>
          </a:xfrm>
          <a:prstGeom prst="rect">
            <a:avLst/>
          </a:prstGeom>
        </p:spPr>
      </p:pic>
      <p:pic>
        <p:nvPicPr>
          <p:cNvPr id="67" name="Graphic 52" descr="Research with solid fill">
            <a:extLst>
              <a:ext uri="{FF2B5EF4-FFF2-40B4-BE49-F238E27FC236}">
                <a16:creationId xmlns:a16="http://schemas.microsoft.com/office/drawing/2014/main" id="{5002B932-FC81-1ADE-C101-0DE975ED3E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40082" y="1758619"/>
            <a:ext cx="457200" cy="457200"/>
          </a:xfrm>
          <a:prstGeom prst="rect">
            <a:avLst/>
          </a:prstGeom>
        </p:spPr>
      </p:pic>
      <p:pic>
        <p:nvPicPr>
          <p:cNvPr id="72" name="Graphic 57" descr="Briefcase with solid fill">
            <a:extLst>
              <a:ext uri="{FF2B5EF4-FFF2-40B4-BE49-F238E27FC236}">
                <a16:creationId xmlns:a16="http://schemas.microsoft.com/office/drawing/2014/main" id="{CEE05F37-AFE6-E8D7-E228-776C5F71B4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94718" y="4642181"/>
            <a:ext cx="457200" cy="457200"/>
          </a:xfrm>
          <a:prstGeom prst="rect">
            <a:avLst/>
          </a:prstGeom>
        </p:spPr>
      </p:pic>
      <p:pic>
        <p:nvPicPr>
          <p:cNvPr id="73" name="Graphic 58" descr="Handshake with solid fill">
            <a:extLst>
              <a:ext uri="{FF2B5EF4-FFF2-40B4-BE49-F238E27FC236}">
                <a16:creationId xmlns:a16="http://schemas.microsoft.com/office/drawing/2014/main" id="{BD7B253F-0D5C-793B-A6B3-E41232D016C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40082" y="4642181"/>
            <a:ext cx="457200" cy="4572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2BAC2A9-5E8D-F809-3B51-743E4FED1944}"/>
              </a:ext>
            </a:extLst>
          </p:cNvPr>
          <p:cNvGrpSpPr/>
          <p:nvPr/>
        </p:nvGrpSpPr>
        <p:grpSpPr>
          <a:xfrm>
            <a:off x="8818885" y="3473374"/>
            <a:ext cx="2926080" cy="1105487"/>
            <a:chOff x="8921977" y="2947244"/>
            <a:chExt cx="2926080" cy="110548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D0AAB8B-7D56-9235-9DD1-055E780B547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D70F168-C71D-113A-84F3-4CDA49F7101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A64D3ED-475F-5438-0120-0FBBA3B70393}"/>
              </a:ext>
            </a:extLst>
          </p:cNvPr>
          <p:cNvGrpSpPr/>
          <p:nvPr/>
        </p:nvGrpSpPr>
        <p:grpSpPr>
          <a:xfrm>
            <a:off x="8818885" y="1084902"/>
            <a:ext cx="2926080" cy="1105487"/>
            <a:chOff x="8921977" y="1242150"/>
            <a:chExt cx="2926080" cy="110548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D49066-D534-031B-BCC7-CAE153BB5C8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FACDCB1-F9EC-CF74-1B20-9AB4449E59F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7B06FFD-8DBA-378B-1AF1-154E508A47FE}"/>
              </a:ext>
            </a:extLst>
          </p:cNvPr>
          <p:cNvGrpSpPr/>
          <p:nvPr/>
        </p:nvGrpSpPr>
        <p:grpSpPr>
          <a:xfrm>
            <a:off x="8818885" y="4667611"/>
            <a:ext cx="2926080" cy="1105487"/>
            <a:chOff x="8921977" y="2947244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3693402-3CFE-8FF6-356D-172D2F032B1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B1518BA-09DA-1522-AADC-729BD19EBDE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20B93A5-38FC-247B-42B5-C6592B261C41}"/>
              </a:ext>
            </a:extLst>
          </p:cNvPr>
          <p:cNvGrpSpPr/>
          <p:nvPr/>
        </p:nvGrpSpPr>
        <p:grpSpPr>
          <a:xfrm>
            <a:off x="8818885" y="2279138"/>
            <a:ext cx="2926080" cy="1105487"/>
            <a:chOff x="8921977" y="1242150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2F43E59-BAFC-6E6B-6ECD-F6C8E9EE757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569FFEF-50FE-639E-1FF7-74EAE1AC199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1C4A12F-CA7F-A919-5DDA-C95EC3CF1C0F}"/>
              </a:ext>
            </a:extLst>
          </p:cNvPr>
          <p:cNvGrpSpPr/>
          <p:nvPr/>
        </p:nvGrpSpPr>
        <p:grpSpPr>
          <a:xfrm>
            <a:off x="441253" y="3473374"/>
            <a:ext cx="2926080" cy="1105487"/>
            <a:chOff x="8921977" y="2947244"/>
            <a:chExt cx="2926080" cy="110548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9A1ABD7-1757-7BFF-CF08-6F7B7166FBE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06 - 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6E468CB-92A1-5D5E-5582-E77612AC86F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100761-1717-6827-3962-4F199C73F17A}"/>
              </a:ext>
            </a:extLst>
          </p:cNvPr>
          <p:cNvGrpSpPr/>
          <p:nvPr/>
        </p:nvGrpSpPr>
        <p:grpSpPr>
          <a:xfrm>
            <a:off x="441253" y="1084902"/>
            <a:ext cx="2926080" cy="1105487"/>
            <a:chOff x="8921977" y="1242150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6BCFF62-BE0B-D9D1-6FA3-F4403D1311B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08 -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8EDBD9F-489D-58DF-91A5-CF536282CC3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E2B41C9-06FC-0CE4-EF69-2A0325A027F8}"/>
              </a:ext>
            </a:extLst>
          </p:cNvPr>
          <p:cNvGrpSpPr/>
          <p:nvPr/>
        </p:nvGrpSpPr>
        <p:grpSpPr>
          <a:xfrm>
            <a:off x="441253" y="4667611"/>
            <a:ext cx="2926080" cy="1105487"/>
            <a:chOff x="8921977" y="2947244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466968-BF7B-80CE-8FF3-3433F4EFCCC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05 -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069B442-039A-1818-D155-19051124FEC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FEB0E18-2D4A-5203-6C6F-A6F4136F1DF3}"/>
              </a:ext>
            </a:extLst>
          </p:cNvPr>
          <p:cNvGrpSpPr/>
          <p:nvPr/>
        </p:nvGrpSpPr>
        <p:grpSpPr>
          <a:xfrm>
            <a:off x="441253" y="2279138"/>
            <a:ext cx="2926080" cy="1105487"/>
            <a:chOff x="8921977" y="1242150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775CEE1-17A8-59E5-AA58-0D33FFCF023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07 -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41A61A8-240B-8415-6365-F6CBCB5F6AB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24C9F9E-3398-6E5D-97E7-39B070A05890}"/>
              </a:ext>
            </a:extLst>
          </p:cNvPr>
          <p:cNvSpPr txBox="1"/>
          <p:nvPr/>
        </p:nvSpPr>
        <p:spPr>
          <a:xfrm>
            <a:off x="5496773" y="3013502"/>
            <a:ext cx="119845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070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7676A-FCCE-A630-77BD-7F5AF1C2C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5FB07DA-D096-0AAB-B8FB-491C66634159}"/>
              </a:ext>
            </a:extLst>
          </p:cNvPr>
          <p:cNvSpPr/>
          <p:nvPr/>
        </p:nvSpPr>
        <p:spPr>
          <a:xfrm>
            <a:off x="3751898" y="1084902"/>
            <a:ext cx="4688205" cy="4688196"/>
          </a:xfrm>
          <a:custGeom>
            <a:avLst/>
            <a:gdLst>
              <a:gd name="connsiteX0" fmla="*/ 2344103 w 4688205"/>
              <a:gd name="connsiteY0" fmla="*/ 0 h 4688196"/>
              <a:gd name="connsiteX1" fmla="*/ 4688205 w 4688205"/>
              <a:gd name="connsiteY1" fmla="*/ 2344098 h 4688196"/>
              <a:gd name="connsiteX2" fmla="*/ 2344103 w 4688205"/>
              <a:gd name="connsiteY2" fmla="*/ 4688196 h 4688196"/>
              <a:gd name="connsiteX3" fmla="*/ 0 w 4688205"/>
              <a:gd name="connsiteY3" fmla="*/ 2344098 h 4688196"/>
              <a:gd name="connsiteX4" fmla="*/ 2344103 w 4688205"/>
              <a:gd name="connsiteY4" fmla="*/ 0 h 468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8205" h="4688196">
                <a:moveTo>
                  <a:pt x="2344103" y="0"/>
                </a:moveTo>
                <a:cubicBezTo>
                  <a:pt x="3638351" y="0"/>
                  <a:pt x="4688205" y="1049852"/>
                  <a:pt x="4688205" y="2344098"/>
                </a:cubicBezTo>
                <a:cubicBezTo>
                  <a:pt x="4688205" y="3638344"/>
                  <a:pt x="3638351" y="4688196"/>
                  <a:pt x="2344103" y="4688196"/>
                </a:cubicBezTo>
                <a:cubicBezTo>
                  <a:pt x="1049854" y="4688196"/>
                  <a:pt x="0" y="3638344"/>
                  <a:pt x="0" y="2344098"/>
                </a:cubicBezTo>
                <a:cubicBezTo>
                  <a:pt x="0" y="1049852"/>
                  <a:pt x="1049854" y="0"/>
                  <a:pt x="2344103" y="0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D866826A-EC00-E5D9-CD50-22F4D38F7890}"/>
              </a:ext>
            </a:extLst>
          </p:cNvPr>
          <p:cNvSpPr/>
          <p:nvPr/>
        </p:nvSpPr>
        <p:spPr>
          <a:xfrm>
            <a:off x="6773500" y="2210327"/>
            <a:ext cx="1206238" cy="1146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18647" y="21248"/>
                </a:moveTo>
                <a:lnTo>
                  <a:pt x="4689" y="21248"/>
                </a:lnTo>
                <a:cubicBezTo>
                  <a:pt x="3504" y="21248"/>
                  <a:pt x="2517" y="20354"/>
                  <a:pt x="2235" y="19162"/>
                </a:cubicBezTo>
                <a:cubicBezTo>
                  <a:pt x="1869" y="17464"/>
                  <a:pt x="1220" y="15885"/>
                  <a:pt x="374" y="14455"/>
                </a:cubicBezTo>
                <a:cubicBezTo>
                  <a:pt x="-246" y="13412"/>
                  <a:pt x="-77" y="12042"/>
                  <a:pt x="741" y="11178"/>
                </a:cubicBezTo>
                <a:lnTo>
                  <a:pt x="10582" y="780"/>
                </a:lnTo>
                <a:cubicBezTo>
                  <a:pt x="11654" y="-352"/>
                  <a:pt x="13430" y="-233"/>
                  <a:pt x="14361" y="1018"/>
                </a:cubicBezTo>
                <a:cubicBezTo>
                  <a:pt x="17970" y="5904"/>
                  <a:pt x="20367" y="11833"/>
                  <a:pt x="21128" y="18298"/>
                </a:cubicBezTo>
                <a:cubicBezTo>
                  <a:pt x="21354" y="19848"/>
                  <a:pt x="20170" y="21248"/>
                  <a:pt x="18647" y="21248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BB221453-22B0-407F-C78B-9CB4C06330AD}"/>
              </a:ext>
            </a:extLst>
          </p:cNvPr>
          <p:cNvSpPr/>
          <p:nvPr/>
        </p:nvSpPr>
        <p:spPr>
          <a:xfrm>
            <a:off x="6167873" y="1551150"/>
            <a:ext cx="1148209" cy="1205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200" extrusionOk="0">
                <a:moveTo>
                  <a:pt x="6783" y="20825"/>
                </a:moveTo>
                <a:cubicBezTo>
                  <a:pt x="5355" y="19977"/>
                  <a:pt x="3778" y="19327"/>
                  <a:pt x="2083" y="18959"/>
                </a:cubicBezTo>
                <a:cubicBezTo>
                  <a:pt x="863" y="18705"/>
                  <a:pt x="0" y="17687"/>
                  <a:pt x="0" y="16499"/>
                </a:cubicBezTo>
                <a:lnTo>
                  <a:pt x="0" y="2533"/>
                </a:lnTo>
                <a:cubicBezTo>
                  <a:pt x="0" y="1006"/>
                  <a:pt x="1398" y="-153"/>
                  <a:pt x="2975" y="17"/>
                </a:cubicBezTo>
                <a:cubicBezTo>
                  <a:pt x="9431" y="780"/>
                  <a:pt x="15352" y="3183"/>
                  <a:pt x="20231" y="6802"/>
                </a:cubicBezTo>
                <a:cubicBezTo>
                  <a:pt x="21481" y="7735"/>
                  <a:pt x="21600" y="9516"/>
                  <a:pt x="20469" y="10590"/>
                </a:cubicBezTo>
                <a:lnTo>
                  <a:pt x="10086" y="20457"/>
                </a:lnTo>
                <a:cubicBezTo>
                  <a:pt x="9193" y="21277"/>
                  <a:pt x="7825" y="21447"/>
                  <a:pt x="6783" y="20825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A0F25ACC-6478-03E7-DE2A-977B45702715}"/>
              </a:ext>
            </a:extLst>
          </p:cNvPr>
          <p:cNvSpPr/>
          <p:nvPr/>
        </p:nvSpPr>
        <p:spPr>
          <a:xfrm>
            <a:off x="4876353" y="1551150"/>
            <a:ext cx="1148209" cy="1205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19136" y="18939"/>
                </a:moveTo>
                <a:cubicBezTo>
                  <a:pt x="17440" y="19306"/>
                  <a:pt x="15863" y="19956"/>
                  <a:pt x="14435" y="20803"/>
                </a:cubicBezTo>
                <a:cubicBezTo>
                  <a:pt x="13393" y="21424"/>
                  <a:pt x="12025" y="21255"/>
                  <a:pt x="11162" y="20436"/>
                </a:cubicBezTo>
                <a:lnTo>
                  <a:pt x="779" y="10582"/>
                </a:lnTo>
                <a:cubicBezTo>
                  <a:pt x="-352" y="9509"/>
                  <a:pt x="-233" y="7730"/>
                  <a:pt x="1017" y="6798"/>
                </a:cubicBezTo>
                <a:cubicBezTo>
                  <a:pt x="5896" y="3184"/>
                  <a:pt x="11817" y="784"/>
                  <a:pt x="18273" y="22"/>
                </a:cubicBezTo>
                <a:cubicBezTo>
                  <a:pt x="19850" y="-176"/>
                  <a:pt x="21248" y="1010"/>
                  <a:pt x="21248" y="2535"/>
                </a:cubicBezTo>
                <a:lnTo>
                  <a:pt x="21248" y="16511"/>
                </a:lnTo>
                <a:cubicBezTo>
                  <a:pt x="21248" y="17669"/>
                  <a:pt x="20355" y="18685"/>
                  <a:pt x="19136" y="1893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A01C366D-CDBC-6594-BD8F-EDE548D1D2A2}"/>
              </a:ext>
            </a:extLst>
          </p:cNvPr>
          <p:cNvSpPr/>
          <p:nvPr/>
        </p:nvSpPr>
        <p:spPr>
          <a:xfrm>
            <a:off x="4865595" y="4107473"/>
            <a:ext cx="1148209" cy="1207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99" extrusionOk="0">
                <a:moveTo>
                  <a:pt x="14465" y="373"/>
                </a:moveTo>
                <a:cubicBezTo>
                  <a:pt x="15893" y="1220"/>
                  <a:pt x="17470" y="1870"/>
                  <a:pt x="19165" y="2237"/>
                </a:cubicBezTo>
                <a:cubicBezTo>
                  <a:pt x="20385" y="2491"/>
                  <a:pt x="21248" y="3507"/>
                  <a:pt x="21248" y="4693"/>
                </a:cubicBezTo>
                <a:lnTo>
                  <a:pt x="21248" y="18670"/>
                </a:lnTo>
                <a:cubicBezTo>
                  <a:pt x="21248" y="20194"/>
                  <a:pt x="19850" y="21352"/>
                  <a:pt x="18273" y="21183"/>
                </a:cubicBezTo>
                <a:cubicBezTo>
                  <a:pt x="11817" y="20420"/>
                  <a:pt x="5896" y="18020"/>
                  <a:pt x="1017" y="14406"/>
                </a:cubicBezTo>
                <a:cubicBezTo>
                  <a:pt x="-233" y="13474"/>
                  <a:pt x="-352" y="11696"/>
                  <a:pt x="779" y="10623"/>
                </a:cubicBezTo>
                <a:lnTo>
                  <a:pt x="11162" y="769"/>
                </a:lnTo>
                <a:cubicBezTo>
                  <a:pt x="12084" y="-79"/>
                  <a:pt x="13423" y="-248"/>
                  <a:pt x="14465" y="373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0050DCC2-CF1A-C50D-4D57-079F4448DB76}"/>
              </a:ext>
            </a:extLst>
          </p:cNvPr>
          <p:cNvSpPr/>
          <p:nvPr/>
        </p:nvSpPr>
        <p:spPr>
          <a:xfrm>
            <a:off x="6167873" y="4107473"/>
            <a:ext cx="1148209" cy="1205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2112" y="2239"/>
                </a:moveTo>
                <a:cubicBezTo>
                  <a:pt x="3808" y="1872"/>
                  <a:pt x="5385" y="1222"/>
                  <a:pt x="6813" y="375"/>
                </a:cubicBezTo>
                <a:cubicBezTo>
                  <a:pt x="7855" y="-246"/>
                  <a:pt x="9223" y="-77"/>
                  <a:pt x="10086" y="742"/>
                </a:cubicBezTo>
                <a:lnTo>
                  <a:pt x="20469" y="10596"/>
                </a:lnTo>
                <a:cubicBezTo>
                  <a:pt x="21600" y="11669"/>
                  <a:pt x="21481" y="13448"/>
                  <a:pt x="20231" y="14380"/>
                </a:cubicBezTo>
                <a:cubicBezTo>
                  <a:pt x="15352" y="17994"/>
                  <a:pt x="9431" y="20394"/>
                  <a:pt x="2975" y="21156"/>
                </a:cubicBezTo>
                <a:cubicBezTo>
                  <a:pt x="1398" y="21354"/>
                  <a:pt x="0" y="20168"/>
                  <a:pt x="0" y="18643"/>
                </a:cubicBezTo>
                <a:lnTo>
                  <a:pt x="0" y="4667"/>
                </a:lnTo>
                <a:cubicBezTo>
                  <a:pt x="30" y="3509"/>
                  <a:pt x="893" y="2493"/>
                  <a:pt x="2112" y="223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EA23385F-0EC1-A2FB-5C4A-95305FF3890B}"/>
              </a:ext>
            </a:extLst>
          </p:cNvPr>
          <p:cNvSpPr/>
          <p:nvPr/>
        </p:nvSpPr>
        <p:spPr>
          <a:xfrm>
            <a:off x="4206418" y="2210326"/>
            <a:ext cx="1207209" cy="114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1" extrusionOk="0">
                <a:moveTo>
                  <a:pt x="10605" y="783"/>
                </a:moveTo>
                <a:lnTo>
                  <a:pt x="20459" y="11181"/>
                </a:lnTo>
                <a:cubicBezTo>
                  <a:pt x="21278" y="12045"/>
                  <a:pt x="21447" y="13415"/>
                  <a:pt x="20826" y="14458"/>
                </a:cubicBezTo>
                <a:cubicBezTo>
                  <a:pt x="19979" y="15888"/>
                  <a:pt x="19329" y="17467"/>
                  <a:pt x="18962" y="19165"/>
                </a:cubicBezTo>
                <a:cubicBezTo>
                  <a:pt x="18708" y="20387"/>
                  <a:pt x="17692" y="21251"/>
                  <a:pt x="16506" y="21251"/>
                </a:cubicBezTo>
                <a:lnTo>
                  <a:pt x="2529" y="21251"/>
                </a:lnTo>
                <a:cubicBezTo>
                  <a:pt x="1005" y="21251"/>
                  <a:pt x="-153" y="19851"/>
                  <a:pt x="16" y="18272"/>
                </a:cubicBezTo>
                <a:cubicBezTo>
                  <a:pt x="779" y="11806"/>
                  <a:pt x="3179" y="5878"/>
                  <a:pt x="6793" y="992"/>
                </a:cubicBezTo>
                <a:cubicBezTo>
                  <a:pt x="7781" y="-230"/>
                  <a:pt x="9532" y="-349"/>
                  <a:pt x="10605" y="783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E99AD66F-E58D-F3D7-AA83-4F18E06003AD}"/>
              </a:ext>
            </a:extLst>
          </p:cNvPr>
          <p:cNvSpPr/>
          <p:nvPr/>
        </p:nvSpPr>
        <p:spPr>
          <a:xfrm>
            <a:off x="4217176" y="3501848"/>
            <a:ext cx="1206240" cy="1146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2509" y="0"/>
                </a:moveTo>
                <a:lnTo>
                  <a:pt x="16467" y="0"/>
                </a:lnTo>
                <a:cubicBezTo>
                  <a:pt x="17652" y="0"/>
                  <a:pt x="18639" y="894"/>
                  <a:pt x="18921" y="2086"/>
                </a:cubicBezTo>
                <a:cubicBezTo>
                  <a:pt x="19287" y="3784"/>
                  <a:pt x="19936" y="5363"/>
                  <a:pt x="20782" y="6793"/>
                </a:cubicBezTo>
                <a:cubicBezTo>
                  <a:pt x="21402" y="7836"/>
                  <a:pt x="21233" y="9206"/>
                  <a:pt x="20415" y="10070"/>
                </a:cubicBezTo>
                <a:lnTo>
                  <a:pt x="10574" y="20468"/>
                </a:lnTo>
                <a:cubicBezTo>
                  <a:pt x="9502" y="21600"/>
                  <a:pt x="7726" y="21481"/>
                  <a:pt x="6795" y="20230"/>
                </a:cubicBezTo>
                <a:cubicBezTo>
                  <a:pt x="3186" y="15344"/>
                  <a:pt x="789" y="9415"/>
                  <a:pt x="28" y="2950"/>
                </a:cubicBezTo>
                <a:cubicBezTo>
                  <a:pt x="-198" y="1400"/>
                  <a:pt x="986" y="0"/>
                  <a:pt x="2509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B00E2E5B-245E-E64E-AC9C-D3E4A31D39EF}"/>
              </a:ext>
            </a:extLst>
          </p:cNvPr>
          <p:cNvSpPr/>
          <p:nvPr/>
        </p:nvSpPr>
        <p:spPr>
          <a:xfrm>
            <a:off x="6773500" y="3501846"/>
            <a:ext cx="1207209" cy="1146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0" extrusionOk="0">
                <a:moveTo>
                  <a:pt x="10596" y="20468"/>
                </a:moveTo>
                <a:lnTo>
                  <a:pt x="742" y="10070"/>
                </a:lnTo>
                <a:cubicBezTo>
                  <a:pt x="-77" y="9206"/>
                  <a:pt x="-246" y="7836"/>
                  <a:pt x="375" y="6793"/>
                </a:cubicBezTo>
                <a:cubicBezTo>
                  <a:pt x="1222" y="5363"/>
                  <a:pt x="1872" y="3784"/>
                  <a:pt x="2239" y="2086"/>
                </a:cubicBezTo>
                <a:cubicBezTo>
                  <a:pt x="2493" y="864"/>
                  <a:pt x="3509" y="0"/>
                  <a:pt x="4695" y="0"/>
                </a:cubicBezTo>
                <a:lnTo>
                  <a:pt x="18672" y="0"/>
                </a:lnTo>
                <a:cubicBezTo>
                  <a:pt x="20196" y="0"/>
                  <a:pt x="21354" y="1400"/>
                  <a:pt x="21185" y="2979"/>
                </a:cubicBezTo>
                <a:cubicBezTo>
                  <a:pt x="20422" y="9444"/>
                  <a:pt x="18022" y="15373"/>
                  <a:pt x="14408" y="20259"/>
                </a:cubicBezTo>
                <a:cubicBezTo>
                  <a:pt x="13448" y="21481"/>
                  <a:pt x="11669" y="21600"/>
                  <a:pt x="10596" y="20468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55712E22-11E5-AC99-9C87-2E381E30DFA8}"/>
              </a:ext>
            </a:extLst>
          </p:cNvPr>
          <p:cNvSpPr/>
          <p:nvPr/>
        </p:nvSpPr>
        <p:spPr>
          <a:xfrm>
            <a:off x="6774471" y="2210327"/>
            <a:ext cx="1206238" cy="1146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18647" y="21248"/>
                </a:moveTo>
                <a:lnTo>
                  <a:pt x="4689" y="21248"/>
                </a:lnTo>
                <a:cubicBezTo>
                  <a:pt x="3504" y="21248"/>
                  <a:pt x="2517" y="20354"/>
                  <a:pt x="2235" y="19162"/>
                </a:cubicBezTo>
                <a:cubicBezTo>
                  <a:pt x="1869" y="17464"/>
                  <a:pt x="1220" y="15885"/>
                  <a:pt x="374" y="14455"/>
                </a:cubicBezTo>
                <a:cubicBezTo>
                  <a:pt x="-246" y="13412"/>
                  <a:pt x="-77" y="12042"/>
                  <a:pt x="741" y="11178"/>
                </a:cubicBezTo>
                <a:lnTo>
                  <a:pt x="10582" y="780"/>
                </a:lnTo>
                <a:cubicBezTo>
                  <a:pt x="11654" y="-352"/>
                  <a:pt x="13430" y="-233"/>
                  <a:pt x="14361" y="1018"/>
                </a:cubicBezTo>
                <a:cubicBezTo>
                  <a:pt x="17970" y="5904"/>
                  <a:pt x="20367" y="11833"/>
                  <a:pt x="21128" y="18298"/>
                </a:cubicBezTo>
                <a:cubicBezTo>
                  <a:pt x="21354" y="19848"/>
                  <a:pt x="20170" y="21248"/>
                  <a:pt x="18647" y="21248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75D64D4-1B8B-0014-9D99-0A6312B2405D}"/>
              </a:ext>
            </a:extLst>
          </p:cNvPr>
          <p:cNvSpPr/>
          <p:nvPr/>
        </p:nvSpPr>
        <p:spPr>
          <a:xfrm>
            <a:off x="6168844" y="1551150"/>
            <a:ext cx="1148209" cy="1205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200" extrusionOk="0">
                <a:moveTo>
                  <a:pt x="6783" y="20825"/>
                </a:moveTo>
                <a:cubicBezTo>
                  <a:pt x="5355" y="19977"/>
                  <a:pt x="3778" y="19327"/>
                  <a:pt x="2083" y="18959"/>
                </a:cubicBezTo>
                <a:cubicBezTo>
                  <a:pt x="863" y="18705"/>
                  <a:pt x="0" y="17687"/>
                  <a:pt x="0" y="16499"/>
                </a:cubicBezTo>
                <a:lnTo>
                  <a:pt x="0" y="2533"/>
                </a:lnTo>
                <a:cubicBezTo>
                  <a:pt x="0" y="1006"/>
                  <a:pt x="1398" y="-153"/>
                  <a:pt x="2975" y="17"/>
                </a:cubicBezTo>
                <a:cubicBezTo>
                  <a:pt x="9431" y="780"/>
                  <a:pt x="15352" y="3183"/>
                  <a:pt x="20231" y="6802"/>
                </a:cubicBezTo>
                <a:cubicBezTo>
                  <a:pt x="21481" y="7735"/>
                  <a:pt x="21600" y="9516"/>
                  <a:pt x="20469" y="10590"/>
                </a:cubicBezTo>
                <a:lnTo>
                  <a:pt x="10086" y="20457"/>
                </a:lnTo>
                <a:cubicBezTo>
                  <a:pt x="9193" y="21277"/>
                  <a:pt x="7825" y="21447"/>
                  <a:pt x="6783" y="20825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2FEA51F0-7520-0317-7B35-635083CEA523}"/>
              </a:ext>
            </a:extLst>
          </p:cNvPr>
          <p:cNvSpPr/>
          <p:nvPr/>
        </p:nvSpPr>
        <p:spPr>
          <a:xfrm>
            <a:off x="4877324" y="1551150"/>
            <a:ext cx="1148209" cy="1205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19136" y="18939"/>
                </a:moveTo>
                <a:cubicBezTo>
                  <a:pt x="17440" y="19306"/>
                  <a:pt x="15863" y="19956"/>
                  <a:pt x="14435" y="20803"/>
                </a:cubicBezTo>
                <a:cubicBezTo>
                  <a:pt x="13393" y="21424"/>
                  <a:pt x="12025" y="21255"/>
                  <a:pt x="11162" y="20436"/>
                </a:cubicBezTo>
                <a:lnTo>
                  <a:pt x="779" y="10582"/>
                </a:lnTo>
                <a:cubicBezTo>
                  <a:pt x="-352" y="9509"/>
                  <a:pt x="-233" y="7730"/>
                  <a:pt x="1017" y="6798"/>
                </a:cubicBezTo>
                <a:cubicBezTo>
                  <a:pt x="5896" y="3184"/>
                  <a:pt x="11817" y="784"/>
                  <a:pt x="18273" y="22"/>
                </a:cubicBezTo>
                <a:cubicBezTo>
                  <a:pt x="19850" y="-176"/>
                  <a:pt x="21248" y="1010"/>
                  <a:pt x="21248" y="2535"/>
                </a:cubicBezTo>
                <a:lnTo>
                  <a:pt x="21248" y="16511"/>
                </a:lnTo>
                <a:cubicBezTo>
                  <a:pt x="21248" y="17669"/>
                  <a:pt x="20355" y="18685"/>
                  <a:pt x="19136" y="1893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8DF8591-926E-1609-4206-4F14ACA043D9}"/>
              </a:ext>
            </a:extLst>
          </p:cNvPr>
          <p:cNvSpPr/>
          <p:nvPr/>
        </p:nvSpPr>
        <p:spPr>
          <a:xfrm>
            <a:off x="4866566" y="4107473"/>
            <a:ext cx="1148209" cy="1207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99" extrusionOk="0">
                <a:moveTo>
                  <a:pt x="14465" y="373"/>
                </a:moveTo>
                <a:cubicBezTo>
                  <a:pt x="15893" y="1220"/>
                  <a:pt x="17470" y="1870"/>
                  <a:pt x="19165" y="2237"/>
                </a:cubicBezTo>
                <a:cubicBezTo>
                  <a:pt x="20385" y="2491"/>
                  <a:pt x="21248" y="3507"/>
                  <a:pt x="21248" y="4693"/>
                </a:cubicBezTo>
                <a:lnTo>
                  <a:pt x="21248" y="18670"/>
                </a:lnTo>
                <a:cubicBezTo>
                  <a:pt x="21248" y="20194"/>
                  <a:pt x="19850" y="21352"/>
                  <a:pt x="18273" y="21183"/>
                </a:cubicBezTo>
                <a:cubicBezTo>
                  <a:pt x="11817" y="20420"/>
                  <a:pt x="5896" y="18020"/>
                  <a:pt x="1017" y="14406"/>
                </a:cubicBezTo>
                <a:cubicBezTo>
                  <a:pt x="-233" y="13474"/>
                  <a:pt x="-352" y="11696"/>
                  <a:pt x="779" y="10623"/>
                </a:cubicBezTo>
                <a:lnTo>
                  <a:pt x="11162" y="769"/>
                </a:lnTo>
                <a:cubicBezTo>
                  <a:pt x="12084" y="-79"/>
                  <a:pt x="13423" y="-248"/>
                  <a:pt x="14465" y="373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1300E2B-2BD2-AC03-31C4-D5D8C389FFEB}"/>
              </a:ext>
            </a:extLst>
          </p:cNvPr>
          <p:cNvSpPr/>
          <p:nvPr/>
        </p:nvSpPr>
        <p:spPr>
          <a:xfrm>
            <a:off x="6168844" y="4107473"/>
            <a:ext cx="1148209" cy="1205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8" h="21178" extrusionOk="0">
                <a:moveTo>
                  <a:pt x="2112" y="2239"/>
                </a:moveTo>
                <a:cubicBezTo>
                  <a:pt x="3808" y="1872"/>
                  <a:pt x="5385" y="1222"/>
                  <a:pt x="6813" y="375"/>
                </a:cubicBezTo>
                <a:cubicBezTo>
                  <a:pt x="7855" y="-246"/>
                  <a:pt x="9223" y="-77"/>
                  <a:pt x="10086" y="742"/>
                </a:cubicBezTo>
                <a:lnTo>
                  <a:pt x="20469" y="10596"/>
                </a:lnTo>
                <a:cubicBezTo>
                  <a:pt x="21600" y="11669"/>
                  <a:pt x="21481" y="13448"/>
                  <a:pt x="20231" y="14380"/>
                </a:cubicBezTo>
                <a:cubicBezTo>
                  <a:pt x="15352" y="17994"/>
                  <a:pt x="9431" y="20394"/>
                  <a:pt x="2975" y="21156"/>
                </a:cubicBezTo>
                <a:cubicBezTo>
                  <a:pt x="1398" y="21354"/>
                  <a:pt x="0" y="20168"/>
                  <a:pt x="0" y="18643"/>
                </a:cubicBezTo>
                <a:lnTo>
                  <a:pt x="0" y="4667"/>
                </a:lnTo>
                <a:cubicBezTo>
                  <a:pt x="30" y="3509"/>
                  <a:pt x="893" y="2493"/>
                  <a:pt x="2112" y="2239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E36B5AC-DAC7-8E5E-DB62-82F23E01FD86}"/>
              </a:ext>
            </a:extLst>
          </p:cNvPr>
          <p:cNvSpPr/>
          <p:nvPr/>
        </p:nvSpPr>
        <p:spPr>
          <a:xfrm>
            <a:off x="4207389" y="2210326"/>
            <a:ext cx="1207209" cy="1146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1" extrusionOk="0">
                <a:moveTo>
                  <a:pt x="10605" y="783"/>
                </a:moveTo>
                <a:lnTo>
                  <a:pt x="20459" y="11181"/>
                </a:lnTo>
                <a:cubicBezTo>
                  <a:pt x="21278" y="12045"/>
                  <a:pt x="21447" y="13415"/>
                  <a:pt x="20826" y="14458"/>
                </a:cubicBezTo>
                <a:cubicBezTo>
                  <a:pt x="19979" y="15888"/>
                  <a:pt x="19329" y="17467"/>
                  <a:pt x="18962" y="19165"/>
                </a:cubicBezTo>
                <a:cubicBezTo>
                  <a:pt x="18708" y="20387"/>
                  <a:pt x="17692" y="21251"/>
                  <a:pt x="16506" y="21251"/>
                </a:cubicBezTo>
                <a:lnTo>
                  <a:pt x="2529" y="21251"/>
                </a:lnTo>
                <a:cubicBezTo>
                  <a:pt x="1005" y="21251"/>
                  <a:pt x="-153" y="19851"/>
                  <a:pt x="16" y="18272"/>
                </a:cubicBezTo>
                <a:cubicBezTo>
                  <a:pt x="779" y="11806"/>
                  <a:pt x="3179" y="5878"/>
                  <a:pt x="6793" y="992"/>
                </a:cubicBezTo>
                <a:cubicBezTo>
                  <a:pt x="7781" y="-230"/>
                  <a:pt x="9532" y="-349"/>
                  <a:pt x="10605" y="783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7060CE42-84B6-B2DA-2D31-8C555AE3A3A7}"/>
              </a:ext>
            </a:extLst>
          </p:cNvPr>
          <p:cNvSpPr/>
          <p:nvPr/>
        </p:nvSpPr>
        <p:spPr>
          <a:xfrm>
            <a:off x="4218147" y="3501848"/>
            <a:ext cx="1206240" cy="1146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248" extrusionOk="0">
                <a:moveTo>
                  <a:pt x="2509" y="0"/>
                </a:moveTo>
                <a:lnTo>
                  <a:pt x="16467" y="0"/>
                </a:lnTo>
                <a:cubicBezTo>
                  <a:pt x="17652" y="0"/>
                  <a:pt x="18639" y="894"/>
                  <a:pt x="18921" y="2086"/>
                </a:cubicBezTo>
                <a:cubicBezTo>
                  <a:pt x="19287" y="3784"/>
                  <a:pt x="19936" y="5363"/>
                  <a:pt x="20782" y="6793"/>
                </a:cubicBezTo>
                <a:cubicBezTo>
                  <a:pt x="21402" y="7836"/>
                  <a:pt x="21233" y="9206"/>
                  <a:pt x="20415" y="10070"/>
                </a:cubicBezTo>
                <a:lnTo>
                  <a:pt x="10574" y="20468"/>
                </a:lnTo>
                <a:cubicBezTo>
                  <a:pt x="9502" y="21600"/>
                  <a:pt x="7726" y="21481"/>
                  <a:pt x="6795" y="20230"/>
                </a:cubicBezTo>
                <a:cubicBezTo>
                  <a:pt x="3186" y="15344"/>
                  <a:pt x="789" y="9415"/>
                  <a:pt x="28" y="2950"/>
                </a:cubicBezTo>
                <a:cubicBezTo>
                  <a:pt x="-198" y="1400"/>
                  <a:pt x="986" y="0"/>
                  <a:pt x="2509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87663ED7-3708-8D57-2887-884ECBE8BB43}"/>
              </a:ext>
            </a:extLst>
          </p:cNvPr>
          <p:cNvSpPr/>
          <p:nvPr/>
        </p:nvSpPr>
        <p:spPr>
          <a:xfrm>
            <a:off x="6774471" y="3501846"/>
            <a:ext cx="1207209" cy="1146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250" extrusionOk="0">
                <a:moveTo>
                  <a:pt x="10596" y="20468"/>
                </a:moveTo>
                <a:lnTo>
                  <a:pt x="742" y="10070"/>
                </a:lnTo>
                <a:cubicBezTo>
                  <a:pt x="-77" y="9206"/>
                  <a:pt x="-246" y="7836"/>
                  <a:pt x="375" y="6793"/>
                </a:cubicBezTo>
                <a:cubicBezTo>
                  <a:pt x="1222" y="5363"/>
                  <a:pt x="1872" y="3784"/>
                  <a:pt x="2239" y="2086"/>
                </a:cubicBezTo>
                <a:cubicBezTo>
                  <a:pt x="2493" y="864"/>
                  <a:pt x="3509" y="0"/>
                  <a:pt x="4695" y="0"/>
                </a:cubicBezTo>
                <a:lnTo>
                  <a:pt x="18672" y="0"/>
                </a:lnTo>
                <a:cubicBezTo>
                  <a:pt x="20196" y="0"/>
                  <a:pt x="21354" y="1400"/>
                  <a:pt x="21185" y="2979"/>
                </a:cubicBezTo>
                <a:cubicBezTo>
                  <a:pt x="20422" y="9444"/>
                  <a:pt x="18022" y="15373"/>
                  <a:pt x="14408" y="20259"/>
                </a:cubicBezTo>
                <a:cubicBezTo>
                  <a:pt x="13448" y="21481"/>
                  <a:pt x="11669" y="21600"/>
                  <a:pt x="10596" y="20468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F4FC54-1D7E-4E85-AF05-025E0F777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Eight-Part Wheel – Slide Template</a:t>
            </a:r>
          </a:p>
        </p:txBody>
      </p:sp>
      <p:sp>
        <p:nvSpPr>
          <p:cNvPr id="50" name="TextBox 3">
            <a:extLst>
              <a:ext uri="{FF2B5EF4-FFF2-40B4-BE49-F238E27FC236}">
                <a16:creationId xmlns:a16="http://schemas.microsoft.com/office/drawing/2014/main" id="{AE68BB0B-A686-4EB8-5046-C470AEBEA898}"/>
              </a:ext>
            </a:extLst>
          </p:cNvPr>
          <p:cNvSpPr txBox="1"/>
          <p:nvPr/>
        </p:nvSpPr>
        <p:spPr>
          <a:xfrm>
            <a:off x="6852707" y="280612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1E445C"/>
                </a:solidFill>
              </a:rPr>
              <a:t>02</a:t>
            </a:r>
          </a:p>
        </p:txBody>
      </p:sp>
      <p:sp>
        <p:nvSpPr>
          <p:cNvPr id="51" name="TextBox 20">
            <a:extLst>
              <a:ext uri="{FF2B5EF4-FFF2-40B4-BE49-F238E27FC236}">
                <a16:creationId xmlns:a16="http://schemas.microsoft.com/office/drawing/2014/main" id="{3E273928-3738-E5F0-2772-4111FF48B263}"/>
              </a:ext>
            </a:extLst>
          </p:cNvPr>
          <p:cNvSpPr txBox="1"/>
          <p:nvPr/>
        </p:nvSpPr>
        <p:spPr>
          <a:xfrm>
            <a:off x="6239507" y="418643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1E445C"/>
                </a:solidFill>
              </a:rPr>
              <a:t>04</a:t>
            </a:r>
          </a:p>
        </p:txBody>
      </p:sp>
      <p:sp>
        <p:nvSpPr>
          <p:cNvPr id="52" name="TextBox 21">
            <a:extLst>
              <a:ext uri="{FF2B5EF4-FFF2-40B4-BE49-F238E27FC236}">
                <a16:creationId xmlns:a16="http://schemas.microsoft.com/office/drawing/2014/main" id="{D0ECCDD6-EA8E-60E2-6FB7-C0700EEF9196}"/>
              </a:ext>
            </a:extLst>
          </p:cNvPr>
          <p:cNvSpPr txBox="1"/>
          <p:nvPr/>
        </p:nvSpPr>
        <p:spPr>
          <a:xfrm>
            <a:off x="5404243" y="225996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1E445C"/>
                </a:solidFill>
              </a:rPr>
              <a:t>08</a:t>
            </a:r>
          </a:p>
        </p:txBody>
      </p:sp>
      <p:sp>
        <p:nvSpPr>
          <p:cNvPr id="53" name="TextBox 22">
            <a:extLst>
              <a:ext uri="{FF2B5EF4-FFF2-40B4-BE49-F238E27FC236}">
                <a16:creationId xmlns:a16="http://schemas.microsoft.com/office/drawing/2014/main" id="{4449706C-0FB5-32DB-8B73-06B752297549}"/>
              </a:ext>
            </a:extLst>
          </p:cNvPr>
          <p:cNvSpPr txBox="1"/>
          <p:nvPr/>
        </p:nvSpPr>
        <p:spPr>
          <a:xfrm>
            <a:off x="4873381" y="356997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1E445C"/>
                </a:solidFill>
              </a:rPr>
              <a:t>06</a:t>
            </a:r>
          </a:p>
        </p:txBody>
      </p:sp>
      <p:sp>
        <p:nvSpPr>
          <p:cNvPr id="54" name="TextBox 23">
            <a:extLst>
              <a:ext uri="{FF2B5EF4-FFF2-40B4-BE49-F238E27FC236}">
                <a16:creationId xmlns:a16="http://schemas.microsoft.com/office/drawing/2014/main" id="{EB681B57-10E8-39CF-E3C8-94BAF1C191A8}"/>
              </a:ext>
            </a:extLst>
          </p:cNvPr>
          <p:cNvSpPr txBox="1"/>
          <p:nvPr/>
        </p:nvSpPr>
        <p:spPr>
          <a:xfrm>
            <a:off x="6852707" y="358685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1E445C"/>
                </a:solidFill>
              </a:rPr>
              <a:t>03</a:t>
            </a:r>
          </a:p>
        </p:txBody>
      </p:sp>
      <p:sp>
        <p:nvSpPr>
          <p:cNvPr id="55" name="TextBox 24">
            <a:extLst>
              <a:ext uri="{FF2B5EF4-FFF2-40B4-BE49-F238E27FC236}">
                <a16:creationId xmlns:a16="http://schemas.microsoft.com/office/drawing/2014/main" id="{B36CB5DB-F8E8-CB97-8B0A-5CEC77657029}"/>
              </a:ext>
            </a:extLst>
          </p:cNvPr>
          <p:cNvSpPr txBox="1"/>
          <p:nvPr/>
        </p:nvSpPr>
        <p:spPr>
          <a:xfrm>
            <a:off x="4873381" y="285733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1E445C"/>
                </a:solidFill>
              </a:rPr>
              <a:t>07</a:t>
            </a:r>
          </a:p>
        </p:txBody>
      </p:sp>
      <p:sp>
        <p:nvSpPr>
          <p:cNvPr id="56" name="TextBox 25">
            <a:extLst>
              <a:ext uri="{FF2B5EF4-FFF2-40B4-BE49-F238E27FC236}">
                <a16:creationId xmlns:a16="http://schemas.microsoft.com/office/drawing/2014/main" id="{BE2E318C-611E-74CA-9A0D-381E54888242}"/>
              </a:ext>
            </a:extLst>
          </p:cNvPr>
          <p:cNvSpPr txBox="1"/>
          <p:nvPr/>
        </p:nvSpPr>
        <p:spPr>
          <a:xfrm>
            <a:off x="5460518" y="418643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rgbClr val="1E445C"/>
                </a:solidFill>
              </a:rPr>
              <a:t>05</a:t>
            </a:r>
          </a:p>
        </p:txBody>
      </p:sp>
      <p:sp>
        <p:nvSpPr>
          <p:cNvPr id="57" name="TextBox 26">
            <a:extLst>
              <a:ext uri="{FF2B5EF4-FFF2-40B4-BE49-F238E27FC236}">
                <a16:creationId xmlns:a16="http://schemas.microsoft.com/office/drawing/2014/main" id="{69D3E26C-C562-A530-9386-C9BEB737F34A}"/>
              </a:ext>
            </a:extLst>
          </p:cNvPr>
          <p:cNvSpPr txBox="1"/>
          <p:nvPr/>
        </p:nvSpPr>
        <p:spPr>
          <a:xfrm>
            <a:off x="6239507" y="225996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accent5"/>
                </a:solidFill>
              </a:rPr>
              <a:t>01</a:t>
            </a:r>
          </a:p>
        </p:txBody>
      </p:sp>
      <p:pic>
        <p:nvPicPr>
          <p:cNvPr id="68" name="Graphic 53" descr="Hourglass 30% with solid fill">
            <a:extLst>
              <a:ext uri="{FF2B5EF4-FFF2-40B4-BE49-F238E27FC236}">
                <a16:creationId xmlns:a16="http://schemas.microsoft.com/office/drawing/2014/main" id="{40585556-74EF-72AF-F57B-1D4CCF55B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1122" y="2614810"/>
            <a:ext cx="457200" cy="457200"/>
          </a:xfrm>
          <a:prstGeom prst="rect">
            <a:avLst/>
          </a:prstGeom>
        </p:spPr>
      </p:pic>
      <p:pic>
        <p:nvPicPr>
          <p:cNvPr id="69" name="Graphic 54" descr="Bullseye with solid fill">
            <a:extLst>
              <a:ext uri="{FF2B5EF4-FFF2-40B4-BE49-F238E27FC236}">
                <a16:creationId xmlns:a16="http://schemas.microsoft.com/office/drawing/2014/main" id="{D3230444-1944-7CCC-8B62-6CF878EBC3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51122" y="3785991"/>
            <a:ext cx="457200" cy="457200"/>
          </a:xfrm>
          <a:prstGeom prst="rect">
            <a:avLst/>
          </a:prstGeom>
        </p:spPr>
      </p:pic>
      <p:pic>
        <p:nvPicPr>
          <p:cNvPr id="70" name="Graphic 55" descr="Daily calendar with solid fill">
            <a:extLst>
              <a:ext uri="{FF2B5EF4-FFF2-40B4-BE49-F238E27FC236}">
                <a16:creationId xmlns:a16="http://schemas.microsoft.com/office/drawing/2014/main" id="{A1661845-CE84-D833-92A1-22CDA19CA8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83679" y="3785991"/>
            <a:ext cx="457200" cy="457200"/>
          </a:xfrm>
          <a:prstGeom prst="rect">
            <a:avLst/>
          </a:prstGeom>
        </p:spPr>
      </p:pic>
      <p:pic>
        <p:nvPicPr>
          <p:cNvPr id="71" name="Graphic 56" descr="Business Growth with solid fill">
            <a:extLst>
              <a:ext uri="{FF2B5EF4-FFF2-40B4-BE49-F238E27FC236}">
                <a16:creationId xmlns:a16="http://schemas.microsoft.com/office/drawing/2014/main" id="{1CF9A5E8-896B-60D2-4480-F80F82D097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83679" y="2614810"/>
            <a:ext cx="457200" cy="457200"/>
          </a:xfrm>
          <a:prstGeom prst="rect">
            <a:avLst/>
          </a:prstGeom>
        </p:spPr>
      </p:pic>
      <p:pic>
        <p:nvPicPr>
          <p:cNvPr id="66" name="Graphic 51" descr="Lights On with solid fill">
            <a:extLst>
              <a:ext uri="{FF2B5EF4-FFF2-40B4-BE49-F238E27FC236}">
                <a16:creationId xmlns:a16="http://schemas.microsoft.com/office/drawing/2014/main" id="{66334BF3-2B6C-6CDD-E85A-7FE39BFAEB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94718" y="1758619"/>
            <a:ext cx="457200" cy="457200"/>
          </a:xfrm>
          <a:prstGeom prst="rect">
            <a:avLst/>
          </a:prstGeom>
        </p:spPr>
      </p:pic>
      <p:pic>
        <p:nvPicPr>
          <p:cNvPr id="67" name="Graphic 52" descr="Research with solid fill">
            <a:extLst>
              <a:ext uri="{FF2B5EF4-FFF2-40B4-BE49-F238E27FC236}">
                <a16:creationId xmlns:a16="http://schemas.microsoft.com/office/drawing/2014/main" id="{AFDEE421-89D3-829E-17DF-D1C025F825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40082" y="1758619"/>
            <a:ext cx="457200" cy="457200"/>
          </a:xfrm>
          <a:prstGeom prst="rect">
            <a:avLst/>
          </a:prstGeom>
        </p:spPr>
      </p:pic>
      <p:pic>
        <p:nvPicPr>
          <p:cNvPr id="72" name="Graphic 57" descr="Briefcase with solid fill">
            <a:extLst>
              <a:ext uri="{FF2B5EF4-FFF2-40B4-BE49-F238E27FC236}">
                <a16:creationId xmlns:a16="http://schemas.microsoft.com/office/drawing/2014/main" id="{54E02883-B4A7-CB3D-C884-275DD5AA72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94718" y="4642181"/>
            <a:ext cx="457200" cy="457200"/>
          </a:xfrm>
          <a:prstGeom prst="rect">
            <a:avLst/>
          </a:prstGeom>
        </p:spPr>
      </p:pic>
      <p:pic>
        <p:nvPicPr>
          <p:cNvPr id="73" name="Graphic 58" descr="Handshake with solid fill">
            <a:extLst>
              <a:ext uri="{FF2B5EF4-FFF2-40B4-BE49-F238E27FC236}">
                <a16:creationId xmlns:a16="http://schemas.microsoft.com/office/drawing/2014/main" id="{60E6ACF2-703D-52E0-78A5-BDB384C400B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40082" y="4642181"/>
            <a:ext cx="457200" cy="4572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375BCE1-4126-61CE-2123-53B46BFAE3D6}"/>
              </a:ext>
            </a:extLst>
          </p:cNvPr>
          <p:cNvGrpSpPr/>
          <p:nvPr/>
        </p:nvGrpSpPr>
        <p:grpSpPr>
          <a:xfrm>
            <a:off x="8818885" y="3473374"/>
            <a:ext cx="2926080" cy="1105487"/>
            <a:chOff x="8921977" y="2947244"/>
            <a:chExt cx="2926080" cy="110548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C89516B-6C40-759E-99F9-ABB6062E7F0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342871-6421-33A5-8223-BDF4032C2C3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64CA9AE-BBF2-0649-B2C0-96446730CEBC}"/>
              </a:ext>
            </a:extLst>
          </p:cNvPr>
          <p:cNvGrpSpPr/>
          <p:nvPr/>
        </p:nvGrpSpPr>
        <p:grpSpPr>
          <a:xfrm>
            <a:off x="8818885" y="1084902"/>
            <a:ext cx="2926080" cy="1105487"/>
            <a:chOff x="8921977" y="1242150"/>
            <a:chExt cx="2926080" cy="110548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8778798-A8A1-4934-946A-0793E6AB824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197FCD-C9B3-8462-B539-F6CB688777F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C8D6B7A-978B-4A25-F5BC-E5423217F4B9}"/>
              </a:ext>
            </a:extLst>
          </p:cNvPr>
          <p:cNvGrpSpPr/>
          <p:nvPr/>
        </p:nvGrpSpPr>
        <p:grpSpPr>
          <a:xfrm>
            <a:off x="8818885" y="4667611"/>
            <a:ext cx="2926080" cy="1105487"/>
            <a:chOff x="8921977" y="2947244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8421D3-427B-27B8-8ED7-28AD01695E7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5F666B-E549-418E-D752-87AFBD27AD6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3991366-D14B-5301-2CDD-4BFF3F8BDFE1}"/>
              </a:ext>
            </a:extLst>
          </p:cNvPr>
          <p:cNvGrpSpPr/>
          <p:nvPr/>
        </p:nvGrpSpPr>
        <p:grpSpPr>
          <a:xfrm>
            <a:off x="8818885" y="2279138"/>
            <a:ext cx="2926080" cy="1105487"/>
            <a:chOff x="8921977" y="1242150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5F748F7-F5EE-1689-2561-28FA0A8654B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03D5337-F03A-8D1D-F338-18D7CDDAB27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C26A928-6AA5-99FC-52F9-0F4C153D9A68}"/>
              </a:ext>
            </a:extLst>
          </p:cNvPr>
          <p:cNvGrpSpPr/>
          <p:nvPr/>
        </p:nvGrpSpPr>
        <p:grpSpPr>
          <a:xfrm>
            <a:off x="441253" y="3473374"/>
            <a:ext cx="2926080" cy="1105487"/>
            <a:chOff x="8921977" y="2947244"/>
            <a:chExt cx="2926080" cy="110548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EC93206-1D83-FBEC-A39A-48DCCD5F43B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75C82D6-B476-08EC-AE02-DDCF8E54591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AD202EA-C004-1725-6C2D-41BDC81A410D}"/>
              </a:ext>
            </a:extLst>
          </p:cNvPr>
          <p:cNvGrpSpPr/>
          <p:nvPr/>
        </p:nvGrpSpPr>
        <p:grpSpPr>
          <a:xfrm>
            <a:off x="441253" y="1084902"/>
            <a:ext cx="2926080" cy="1105487"/>
            <a:chOff x="8921977" y="1242150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2F9CCF-2BB5-3DDE-BCBE-36EA3E98319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0061444-FB8C-9B75-0147-084816EE902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4C707D4-6541-9C61-B6B3-5E1B01B8DC1C}"/>
              </a:ext>
            </a:extLst>
          </p:cNvPr>
          <p:cNvGrpSpPr/>
          <p:nvPr/>
        </p:nvGrpSpPr>
        <p:grpSpPr>
          <a:xfrm>
            <a:off x="441253" y="4667611"/>
            <a:ext cx="2926080" cy="1105487"/>
            <a:chOff x="8921977" y="2947244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09E4833-643D-176F-15AB-D441AE3E045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EDB3B7A-EBA1-CE94-1606-58FBCFAB100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47CEDA4-F635-F462-68D9-15E8CC96635C}"/>
              </a:ext>
            </a:extLst>
          </p:cNvPr>
          <p:cNvGrpSpPr/>
          <p:nvPr/>
        </p:nvGrpSpPr>
        <p:grpSpPr>
          <a:xfrm>
            <a:off x="441253" y="2279138"/>
            <a:ext cx="2926080" cy="1105487"/>
            <a:chOff x="8921977" y="1242150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6F3E12B-15D2-63CE-58A8-5F398B05D27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9E1989B-95F0-A4AE-85AA-E25C7ED017F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3CC3BB8C-7CD1-5DF3-9B29-902FD4F20EA0}"/>
              </a:ext>
            </a:extLst>
          </p:cNvPr>
          <p:cNvSpPr txBox="1"/>
          <p:nvPr/>
        </p:nvSpPr>
        <p:spPr>
          <a:xfrm>
            <a:off x="5496773" y="3013502"/>
            <a:ext cx="119845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959902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9483</TotalTime>
  <Words>604</Words>
  <Application>Microsoft Office PowerPoint</Application>
  <PresentationFormat>Widescreen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Neumorphic Eight-Part Wheel – Slide Template</vt:lpstr>
      <vt:lpstr>Neumorphic Eight-Part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Eight-Part Wheel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2025-04-22T18:39:41Z</dcterms:modified>
  <cp:category>Charts &amp; Diagrams</cp:category>
</cp:coreProperties>
</file>