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6" r:id="rId4"/>
    <p:sldId id="31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344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87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0DE69-39C3-EE17-3833-C1F30B0A3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DDEA9-8D88-8D08-29E6-90DD1C40D2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79CD19-9DFA-FA08-3F2E-2979B88DF0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00368-DD4F-061C-8AEE-968114AA6B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35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BCF5-1166-2D2D-D1AA-370A92E74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95733-4A32-75D2-0976-77088D3766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D1F40-F5CA-495D-A0F9-7E699F3ACD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55C6F6-EAA2-F976-5D7C-3FE0BCD25A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736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19B23-E170-CF67-7202-064DBFC05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AB64FAB-A7DB-66E9-DEA0-F36088CB2B5B}"/>
              </a:ext>
            </a:extLst>
          </p:cNvPr>
          <p:cNvSpPr/>
          <p:nvPr/>
        </p:nvSpPr>
        <p:spPr>
          <a:xfrm>
            <a:off x="3751095" y="1084090"/>
            <a:ext cx="4689810" cy="4690038"/>
          </a:xfrm>
          <a:custGeom>
            <a:avLst/>
            <a:gdLst>
              <a:gd name="connsiteX0" fmla="*/ 2347293 w 4689810"/>
              <a:gd name="connsiteY0" fmla="*/ 1 h 4690038"/>
              <a:gd name="connsiteX1" fmla="*/ 4689810 w 4689810"/>
              <a:gd name="connsiteY1" fmla="*/ 2342629 h 4690038"/>
              <a:gd name="connsiteX2" fmla="*/ 2342517 w 4689810"/>
              <a:gd name="connsiteY2" fmla="*/ 4690037 h 4690038"/>
              <a:gd name="connsiteX3" fmla="*/ 0 w 4689810"/>
              <a:gd name="connsiteY3" fmla="*/ 2347409 h 4690038"/>
              <a:gd name="connsiteX4" fmla="*/ 2347293 w 4689810"/>
              <a:gd name="connsiteY4" fmla="*/ 1 h 469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9810" h="4690038">
                <a:moveTo>
                  <a:pt x="2347293" y="1"/>
                </a:moveTo>
                <a:cubicBezTo>
                  <a:pt x="3622227" y="1739"/>
                  <a:pt x="4689810" y="1069197"/>
                  <a:pt x="4689810" y="2342629"/>
                </a:cubicBezTo>
                <a:cubicBezTo>
                  <a:pt x="4689810" y="3640178"/>
                  <a:pt x="3638294" y="4691557"/>
                  <a:pt x="2342517" y="4690037"/>
                </a:cubicBezTo>
                <a:cubicBezTo>
                  <a:pt x="1069103" y="4690037"/>
                  <a:pt x="1520" y="3622361"/>
                  <a:pt x="0" y="2347409"/>
                </a:cubicBezTo>
                <a:cubicBezTo>
                  <a:pt x="0" y="1049860"/>
                  <a:pt x="1051516" y="-1520"/>
                  <a:pt x="2347293" y="1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wrap="square" lIns="38100" tIns="38100" rIns="38100" bIns="38100" anchor="ctr">
            <a:noAutofit/>
          </a:bodyPr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625D82E-5593-A36E-374B-FBAE9593A8F5}"/>
              </a:ext>
            </a:extLst>
          </p:cNvPr>
          <p:cNvSpPr/>
          <p:nvPr/>
        </p:nvSpPr>
        <p:spPr>
          <a:xfrm>
            <a:off x="6172121" y="1550514"/>
            <a:ext cx="1803895" cy="1804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092CBCB-B7C2-192B-77F6-766D3B0A7FEE}"/>
              </a:ext>
            </a:extLst>
          </p:cNvPr>
          <p:cNvSpPr/>
          <p:nvPr/>
        </p:nvSpPr>
        <p:spPr>
          <a:xfrm>
            <a:off x="4215986" y="1550514"/>
            <a:ext cx="1804241" cy="1803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6B6DA0A-A572-E7BB-71AE-37CC033A8E00}"/>
              </a:ext>
            </a:extLst>
          </p:cNvPr>
          <p:cNvSpPr/>
          <p:nvPr/>
        </p:nvSpPr>
        <p:spPr>
          <a:xfrm>
            <a:off x="4215984" y="3501213"/>
            <a:ext cx="1803894" cy="1804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B53DEB7-15C0-3EC6-381B-E94DA7C23228}"/>
              </a:ext>
            </a:extLst>
          </p:cNvPr>
          <p:cNvSpPr/>
          <p:nvPr/>
        </p:nvSpPr>
        <p:spPr>
          <a:xfrm>
            <a:off x="6161016" y="3503591"/>
            <a:ext cx="1804242" cy="180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ctr" rotWithShape="0">
              <a:schemeClr val="bg1">
                <a:lumMod val="75000"/>
                <a:alpha val="6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376A0F-3038-EB4A-1396-1FD114E0C42E}"/>
              </a:ext>
            </a:extLst>
          </p:cNvPr>
          <p:cNvSpPr/>
          <p:nvPr/>
        </p:nvSpPr>
        <p:spPr>
          <a:xfrm>
            <a:off x="6172121" y="1550514"/>
            <a:ext cx="1803895" cy="1804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D12D6041-06AD-7738-A47D-8BB1F1CF75CD}"/>
              </a:ext>
            </a:extLst>
          </p:cNvPr>
          <p:cNvSpPr/>
          <p:nvPr/>
        </p:nvSpPr>
        <p:spPr>
          <a:xfrm>
            <a:off x="4215986" y="1550676"/>
            <a:ext cx="1804241" cy="1803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40DF891-93B6-283F-35A6-B0AB4F7FEADE}"/>
              </a:ext>
            </a:extLst>
          </p:cNvPr>
          <p:cNvSpPr/>
          <p:nvPr/>
        </p:nvSpPr>
        <p:spPr>
          <a:xfrm>
            <a:off x="4215984" y="3502228"/>
            <a:ext cx="1803894" cy="1804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16FCCDDB-12A9-3FB9-51E0-D70A7DEFC1B8}"/>
              </a:ext>
            </a:extLst>
          </p:cNvPr>
          <p:cNvSpPr/>
          <p:nvPr/>
        </p:nvSpPr>
        <p:spPr>
          <a:xfrm>
            <a:off x="6161016" y="3502402"/>
            <a:ext cx="1804242" cy="180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ctr" rotWithShape="0">
              <a:schemeClr val="bg1"/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0D437C-C00C-536B-8F02-F317AE71D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Four-Part Wheel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216B5C-3C14-4743-A962-A28A43349B66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02F19AC-F3B0-0778-7F70-F42D26974D0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CA0FAC8-4399-2D8C-36D0-8A81FC73B3A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F347790-6EE3-E1E7-63C5-1BEB56819542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64424EF-5B50-9F64-736D-A98FE5D268F3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F3C5E0-C046-F423-49AA-EAFFCEBC003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A9D96C6-8200-03A5-4B88-1C2AA9D4742E}"/>
              </a:ext>
            </a:extLst>
          </p:cNvPr>
          <p:cNvGrpSpPr/>
          <p:nvPr/>
        </p:nvGrpSpPr>
        <p:grpSpPr>
          <a:xfrm>
            <a:off x="8818885" y="18073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C54634C-CCE7-6D22-23AB-3B0FB2D2E27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2286FE-4FC6-8A75-0299-68DEE7C5F13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C2E1C2D-D169-84E5-C230-479B411F78EF}"/>
              </a:ext>
            </a:extLst>
          </p:cNvPr>
          <p:cNvGrpSpPr/>
          <p:nvPr/>
        </p:nvGrpSpPr>
        <p:grpSpPr>
          <a:xfrm>
            <a:off x="452238" y="1807386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DC76A63-E0E8-4D0F-DCF9-3B14826989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04 -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BE7E483-4237-0D53-CD00-4FC7560B1E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C036791-75BE-D500-0BB2-0AD77C445B7C}"/>
              </a:ext>
            </a:extLst>
          </p:cNvPr>
          <p:cNvSpPr txBox="1"/>
          <p:nvPr/>
        </p:nvSpPr>
        <p:spPr>
          <a:xfrm>
            <a:off x="6960585" y="285467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F92C19F-3577-0844-537F-D177A7CDC15A}"/>
              </a:ext>
            </a:extLst>
          </p:cNvPr>
          <p:cNvSpPr txBox="1"/>
          <p:nvPr/>
        </p:nvSpPr>
        <p:spPr>
          <a:xfrm>
            <a:off x="4796540" y="354082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908A8A-CA36-ACF8-4105-CAD0CF8AC984}"/>
              </a:ext>
            </a:extLst>
          </p:cNvPr>
          <p:cNvSpPr txBox="1"/>
          <p:nvPr/>
        </p:nvSpPr>
        <p:spPr>
          <a:xfrm>
            <a:off x="6960585" y="354082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89A847-0FD0-1F93-8DD5-4147FA811FCA}"/>
              </a:ext>
            </a:extLst>
          </p:cNvPr>
          <p:cNvSpPr txBox="1"/>
          <p:nvPr/>
        </p:nvSpPr>
        <p:spPr>
          <a:xfrm>
            <a:off x="4796540" y="285467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90000"/>
                  </a:schemeClr>
                </a:solidFill>
              </a:rPr>
              <a:t>04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053470-AAAE-EFF1-B001-0DB261648E00}"/>
              </a:ext>
            </a:extLst>
          </p:cNvPr>
          <p:cNvSpPr txBox="1"/>
          <p:nvPr/>
        </p:nvSpPr>
        <p:spPr>
          <a:xfrm>
            <a:off x="5496773" y="3013502"/>
            <a:ext cx="119845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pic>
        <p:nvPicPr>
          <p:cNvPr id="28" name="Graphic 27" descr="Daily calendar with solid fill">
            <a:extLst>
              <a:ext uri="{FF2B5EF4-FFF2-40B4-BE49-F238E27FC236}">
                <a16:creationId xmlns:a16="http://schemas.microsoft.com/office/drawing/2014/main" id="{B89CC46C-3BFC-F427-E1B2-E6B5853D7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9579" y="4241634"/>
            <a:ext cx="548640" cy="548640"/>
          </a:xfrm>
          <a:prstGeom prst="rect">
            <a:avLst/>
          </a:prstGeom>
        </p:spPr>
      </p:pic>
      <p:pic>
        <p:nvPicPr>
          <p:cNvPr id="29" name="Graphic 28" descr="Business Growth with solid fill">
            <a:extLst>
              <a:ext uri="{FF2B5EF4-FFF2-40B4-BE49-F238E27FC236}">
                <a16:creationId xmlns:a16="http://schemas.microsoft.com/office/drawing/2014/main" id="{2BAF2D43-EF84-C994-89E3-0AFE314E6F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9579" y="2067727"/>
            <a:ext cx="548640" cy="548640"/>
          </a:xfrm>
          <a:prstGeom prst="rect">
            <a:avLst/>
          </a:prstGeom>
        </p:spPr>
      </p:pic>
      <p:pic>
        <p:nvPicPr>
          <p:cNvPr id="31" name="Graphic 30" descr="Hourglass 30% with solid fill">
            <a:extLst>
              <a:ext uri="{FF2B5EF4-FFF2-40B4-BE49-F238E27FC236}">
                <a16:creationId xmlns:a16="http://schemas.microsoft.com/office/drawing/2014/main" id="{6A419F50-D763-9EBC-3E57-16BCEBB08E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3781" y="2067727"/>
            <a:ext cx="548640" cy="548640"/>
          </a:xfrm>
          <a:prstGeom prst="rect">
            <a:avLst/>
          </a:prstGeom>
        </p:spPr>
      </p:pic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0CFC3257-337B-6DA0-DB3F-F96D784F1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3781" y="424163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5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C3940-B9A8-7443-79BA-F856B291E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1DFDA5E-212D-DE4F-3FC3-91D519E8F560}"/>
              </a:ext>
            </a:extLst>
          </p:cNvPr>
          <p:cNvSpPr/>
          <p:nvPr/>
        </p:nvSpPr>
        <p:spPr>
          <a:xfrm>
            <a:off x="3751095" y="1084090"/>
            <a:ext cx="4689810" cy="4690038"/>
          </a:xfrm>
          <a:custGeom>
            <a:avLst/>
            <a:gdLst>
              <a:gd name="connsiteX0" fmla="*/ 2347293 w 4689810"/>
              <a:gd name="connsiteY0" fmla="*/ 1 h 4690038"/>
              <a:gd name="connsiteX1" fmla="*/ 4689810 w 4689810"/>
              <a:gd name="connsiteY1" fmla="*/ 2342629 h 4690038"/>
              <a:gd name="connsiteX2" fmla="*/ 2342517 w 4689810"/>
              <a:gd name="connsiteY2" fmla="*/ 4690037 h 4690038"/>
              <a:gd name="connsiteX3" fmla="*/ 0 w 4689810"/>
              <a:gd name="connsiteY3" fmla="*/ 2347409 h 4690038"/>
              <a:gd name="connsiteX4" fmla="*/ 2347293 w 4689810"/>
              <a:gd name="connsiteY4" fmla="*/ 1 h 469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9810" h="4690038">
                <a:moveTo>
                  <a:pt x="2347293" y="1"/>
                </a:moveTo>
                <a:cubicBezTo>
                  <a:pt x="3622227" y="1739"/>
                  <a:pt x="4689810" y="1069197"/>
                  <a:pt x="4689810" y="2342629"/>
                </a:cubicBezTo>
                <a:cubicBezTo>
                  <a:pt x="4689810" y="3640178"/>
                  <a:pt x="3638294" y="4691557"/>
                  <a:pt x="2342517" y="4690037"/>
                </a:cubicBezTo>
                <a:cubicBezTo>
                  <a:pt x="1069103" y="4690037"/>
                  <a:pt x="1520" y="3622361"/>
                  <a:pt x="0" y="2347409"/>
                </a:cubicBezTo>
                <a:cubicBezTo>
                  <a:pt x="0" y="1049860"/>
                  <a:pt x="1051516" y="-1520"/>
                  <a:pt x="2347293" y="1"/>
                </a:cubicBezTo>
                <a:close/>
              </a:path>
            </a:pathLst>
          </a:custGeom>
          <a:gradFill>
            <a:gsLst>
              <a:gs pos="0">
                <a:srgbClr val="002033"/>
              </a:gs>
              <a:gs pos="100000">
                <a:schemeClr val="tx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rgbClr val="173445"/>
            </a:inn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54863F2-4433-1D21-8E67-8CE337CB8C24}"/>
              </a:ext>
            </a:extLst>
          </p:cNvPr>
          <p:cNvSpPr/>
          <p:nvPr/>
        </p:nvSpPr>
        <p:spPr>
          <a:xfrm>
            <a:off x="6172121" y="1550514"/>
            <a:ext cx="1803895" cy="1804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55E07FA-5E89-7F2C-497E-64D2CE5C5CFF}"/>
              </a:ext>
            </a:extLst>
          </p:cNvPr>
          <p:cNvSpPr/>
          <p:nvPr/>
        </p:nvSpPr>
        <p:spPr>
          <a:xfrm>
            <a:off x="4215986" y="1550514"/>
            <a:ext cx="1804241" cy="1803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FD495B3D-A4C7-0D59-C26E-9E9856BC18DE}"/>
              </a:ext>
            </a:extLst>
          </p:cNvPr>
          <p:cNvSpPr/>
          <p:nvPr/>
        </p:nvSpPr>
        <p:spPr>
          <a:xfrm>
            <a:off x="4215984" y="3501213"/>
            <a:ext cx="1803894" cy="1804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B63A6609-BF9C-5FB8-2708-AA375B345E57}"/>
              </a:ext>
            </a:extLst>
          </p:cNvPr>
          <p:cNvSpPr/>
          <p:nvPr/>
        </p:nvSpPr>
        <p:spPr>
          <a:xfrm>
            <a:off x="6161016" y="3503591"/>
            <a:ext cx="1804242" cy="180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65100" dist="114300" dir="13500000" algn="tl" rotWithShape="0">
              <a:schemeClr val="bg1">
                <a:alpha val="1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A67CE42-B991-667A-9F72-C6E7C52EC472}"/>
              </a:ext>
            </a:extLst>
          </p:cNvPr>
          <p:cNvSpPr/>
          <p:nvPr/>
        </p:nvSpPr>
        <p:spPr>
          <a:xfrm>
            <a:off x="6172121" y="1550514"/>
            <a:ext cx="1803895" cy="18042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19287" y="21432"/>
                </a:moveTo>
                <a:lnTo>
                  <a:pt x="10704" y="21432"/>
                </a:lnTo>
                <a:cubicBezTo>
                  <a:pt x="9710" y="21432"/>
                  <a:pt x="8869" y="20764"/>
                  <a:pt x="8621" y="19809"/>
                </a:cubicBezTo>
                <a:cubicBezTo>
                  <a:pt x="7723" y="16390"/>
                  <a:pt x="5046" y="13697"/>
                  <a:pt x="1625" y="12819"/>
                </a:cubicBezTo>
                <a:cubicBezTo>
                  <a:pt x="669" y="12570"/>
                  <a:pt x="0" y="11711"/>
                  <a:pt x="0" y="10737"/>
                </a:cubicBezTo>
                <a:lnTo>
                  <a:pt x="0" y="2162"/>
                </a:lnTo>
                <a:cubicBezTo>
                  <a:pt x="0" y="844"/>
                  <a:pt x="1166" y="-168"/>
                  <a:pt x="2466" y="23"/>
                </a:cubicBezTo>
                <a:cubicBezTo>
                  <a:pt x="12253" y="1474"/>
                  <a:pt x="19975" y="9190"/>
                  <a:pt x="21428" y="18968"/>
                </a:cubicBezTo>
                <a:cubicBezTo>
                  <a:pt x="21600" y="20267"/>
                  <a:pt x="20587" y="21432"/>
                  <a:pt x="19287" y="21432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3FB2B3B-8EFB-6191-15CB-10CC98A24111}"/>
              </a:ext>
            </a:extLst>
          </p:cNvPr>
          <p:cNvSpPr/>
          <p:nvPr/>
        </p:nvSpPr>
        <p:spPr>
          <a:xfrm>
            <a:off x="4215986" y="1550676"/>
            <a:ext cx="1804241" cy="1803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21432" y="2160"/>
                </a:moveTo>
                <a:lnTo>
                  <a:pt x="21432" y="10743"/>
                </a:lnTo>
                <a:cubicBezTo>
                  <a:pt x="21432" y="11737"/>
                  <a:pt x="20764" y="12578"/>
                  <a:pt x="19809" y="12826"/>
                </a:cubicBezTo>
                <a:cubicBezTo>
                  <a:pt x="16390" y="13725"/>
                  <a:pt x="13697" y="16401"/>
                  <a:pt x="12819" y="19822"/>
                </a:cubicBezTo>
                <a:cubicBezTo>
                  <a:pt x="12570" y="20778"/>
                  <a:pt x="11711" y="21447"/>
                  <a:pt x="10737" y="21447"/>
                </a:cubicBezTo>
                <a:lnTo>
                  <a:pt x="2162" y="21447"/>
                </a:lnTo>
                <a:cubicBezTo>
                  <a:pt x="844" y="21447"/>
                  <a:pt x="-168" y="20281"/>
                  <a:pt x="23" y="18981"/>
                </a:cubicBezTo>
                <a:cubicBezTo>
                  <a:pt x="1474" y="9194"/>
                  <a:pt x="9190" y="1472"/>
                  <a:pt x="18968" y="19"/>
                </a:cubicBezTo>
                <a:cubicBezTo>
                  <a:pt x="20267" y="-153"/>
                  <a:pt x="21432" y="841"/>
                  <a:pt x="21432" y="216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599DE27-B8AB-F101-6999-283328FEAD3E}"/>
              </a:ext>
            </a:extLst>
          </p:cNvPr>
          <p:cNvSpPr/>
          <p:nvPr/>
        </p:nvSpPr>
        <p:spPr>
          <a:xfrm>
            <a:off x="4215984" y="3502228"/>
            <a:ext cx="1803894" cy="18042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7" h="21432" extrusionOk="0">
                <a:moveTo>
                  <a:pt x="2160" y="0"/>
                </a:moveTo>
                <a:lnTo>
                  <a:pt x="10743" y="0"/>
                </a:lnTo>
                <a:cubicBezTo>
                  <a:pt x="11737" y="0"/>
                  <a:pt x="12578" y="668"/>
                  <a:pt x="12826" y="1623"/>
                </a:cubicBezTo>
                <a:cubicBezTo>
                  <a:pt x="13724" y="5042"/>
                  <a:pt x="16401" y="7735"/>
                  <a:pt x="19822" y="8613"/>
                </a:cubicBezTo>
                <a:cubicBezTo>
                  <a:pt x="20778" y="8862"/>
                  <a:pt x="21447" y="9721"/>
                  <a:pt x="21447" y="10695"/>
                </a:cubicBezTo>
                <a:lnTo>
                  <a:pt x="21447" y="19270"/>
                </a:lnTo>
                <a:cubicBezTo>
                  <a:pt x="21447" y="20588"/>
                  <a:pt x="20281" y="21600"/>
                  <a:pt x="18981" y="21409"/>
                </a:cubicBezTo>
                <a:cubicBezTo>
                  <a:pt x="9194" y="19958"/>
                  <a:pt x="1472" y="12242"/>
                  <a:pt x="19" y="2464"/>
                </a:cubicBezTo>
                <a:cubicBezTo>
                  <a:pt x="-153" y="1165"/>
                  <a:pt x="860" y="0"/>
                  <a:pt x="2160" y="0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8413D73-FA53-8D5A-BF81-FAC82B0F5455}"/>
              </a:ext>
            </a:extLst>
          </p:cNvPr>
          <p:cNvSpPr/>
          <p:nvPr/>
        </p:nvSpPr>
        <p:spPr>
          <a:xfrm>
            <a:off x="6161016" y="3502402"/>
            <a:ext cx="1804242" cy="1803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2" h="21447" extrusionOk="0">
                <a:moveTo>
                  <a:pt x="0" y="19287"/>
                </a:moveTo>
                <a:lnTo>
                  <a:pt x="0" y="10704"/>
                </a:lnTo>
                <a:cubicBezTo>
                  <a:pt x="0" y="9710"/>
                  <a:pt x="668" y="8869"/>
                  <a:pt x="1623" y="8621"/>
                </a:cubicBezTo>
                <a:cubicBezTo>
                  <a:pt x="5042" y="7722"/>
                  <a:pt x="7735" y="5046"/>
                  <a:pt x="8613" y="1625"/>
                </a:cubicBezTo>
                <a:cubicBezTo>
                  <a:pt x="8862" y="669"/>
                  <a:pt x="9721" y="0"/>
                  <a:pt x="10695" y="0"/>
                </a:cubicBezTo>
                <a:lnTo>
                  <a:pt x="19270" y="0"/>
                </a:lnTo>
                <a:cubicBezTo>
                  <a:pt x="20588" y="0"/>
                  <a:pt x="21600" y="1166"/>
                  <a:pt x="21409" y="2466"/>
                </a:cubicBezTo>
                <a:cubicBezTo>
                  <a:pt x="19958" y="12253"/>
                  <a:pt x="12242" y="19975"/>
                  <a:pt x="2464" y="21428"/>
                </a:cubicBezTo>
                <a:cubicBezTo>
                  <a:pt x="1165" y="21600"/>
                  <a:pt x="0" y="20587"/>
                  <a:pt x="0" y="19287"/>
                </a:cubicBezTo>
                <a:close/>
              </a:path>
            </a:pathLst>
          </a:custGeom>
          <a:solidFill>
            <a:srgbClr val="002033"/>
          </a:solidFill>
          <a:ln w="12700">
            <a:miter lim="400000"/>
          </a:ln>
          <a:effectLst>
            <a:outerShdw blurRad="152400" dist="101600" dir="2700000" algn="tl" rotWithShape="0">
              <a:schemeClr val="tx1">
                <a:alpha val="30000"/>
              </a:schemeClr>
            </a:outerShdw>
          </a:effectLst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CF6961-CE96-B0E0-6AFE-1626CF23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Four-Part Wheel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78D7BEB-0768-8132-C387-AFA97D5932EA}"/>
              </a:ext>
            </a:extLst>
          </p:cNvPr>
          <p:cNvGrpSpPr/>
          <p:nvPr/>
        </p:nvGrpSpPr>
        <p:grpSpPr>
          <a:xfrm>
            <a:off x="8818885" y="3759099"/>
            <a:ext cx="2926080" cy="1290153"/>
            <a:chOff x="8921977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B06921E-E73E-68D1-FF38-66DF0526B180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09B6AC-9C92-1113-7133-765280BBF02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8C9B4E1-3534-9DBC-0D7F-115DBEF4D138}"/>
              </a:ext>
            </a:extLst>
          </p:cNvPr>
          <p:cNvGrpSpPr/>
          <p:nvPr/>
        </p:nvGrpSpPr>
        <p:grpSpPr>
          <a:xfrm>
            <a:off x="452238" y="3759099"/>
            <a:ext cx="2926080" cy="1290153"/>
            <a:chOff x="332936" y="2947244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429EFD1-2E73-8A40-E672-5FA2E323A97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FF36723-9076-17A6-BC31-C584B2C7421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2D923C77-CF97-F94F-0D9A-39F4C3AE30A3}"/>
              </a:ext>
            </a:extLst>
          </p:cNvPr>
          <p:cNvGrpSpPr/>
          <p:nvPr/>
        </p:nvGrpSpPr>
        <p:grpSpPr>
          <a:xfrm>
            <a:off x="8818885" y="1807386"/>
            <a:ext cx="2926080" cy="1290153"/>
            <a:chOff x="8921977" y="1242150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3385324-10C3-0197-ACB0-C49FB0B1D51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FD4D3DC-2396-4595-6581-53482AF4E90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AEBBAE-4160-771F-53C8-640CCD801233}"/>
              </a:ext>
            </a:extLst>
          </p:cNvPr>
          <p:cNvGrpSpPr/>
          <p:nvPr/>
        </p:nvGrpSpPr>
        <p:grpSpPr>
          <a:xfrm>
            <a:off x="452238" y="1807386"/>
            <a:ext cx="2926080" cy="1290153"/>
            <a:chOff x="332936" y="2627766"/>
            <a:chExt cx="2926080" cy="129015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212158C-38C2-25FA-A77E-E51F7EA055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8070256-1D19-0845-FD23-D176B362E76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05E5F73-5E25-47D1-6AF3-B88D9903D000}"/>
              </a:ext>
            </a:extLst>
          </p:cNvPr>
          <p:cNvSpPr txBox="1"/>
          <p:nvPr/>
        </p:nvSpPr>
        <p:spPr>
          <a:xfrm>
            <a:off x="6960585" y="285467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1E445C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3DBF5E-D195-595F-2D16-ECA96508972D}"/>
              </a:ext>
            </a:extLst>
          </p:cNvPr>
          <p:cNvSpPr txBox="1"/>
          <p:nvPr/>
        </p:nvSpPr>
        <p:spPr>
          <a:xfrm>
            <a:off x="4796540" y="354082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03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188717-28A6-D8E7-1630-1D5EE4C36884}"/>
              </a:ext>
            </a:extLst>
          </p:cNvPr>
          <p:cNvSpPr txBox="1"/>
          <p:nvPr/>
        </p:nvSpPr>
        <p:spPr>
          <a:xfrm>
            <a:off x="6960585" y="354082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1E445C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0E1096-AAE9-3459-A830-A010B7013649}"/>
              </a:ext>
            </a:extLst>
          </p:cNvPr>
          <p:cNvSpPr txBox="1"/>
          <p:nvPr/>
        </p:nvSpPr>
        <p:spPr>
          <a:xfrm>
            <a:off x="4796540" y="2854675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1E445C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A3C09D5-834B-B6F4-B898-37698BBA2F1C}"/>
              </a:ext>
            </a:extLst>
          </p:cNvPr>
          <p:cNvSpPr txBox="1"/>
          <p:nvPr/>
        </p:nvSpPr>
        <p:spPr>
          <a:xfrm>
            <a:off x="5496773" y="3013502"/>
            <a:ext cx="1198454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8" name="Graphic 27" descr="Daily calendar with solid fill">
            <a:extLst>
              <a:ext uri="{FF2B5EF4-FFF2-40B4-BE49-F238E27FC236}">
                <a16:creationId xmlns:a16="http://schemas.microsoft.com/office/drawing/2014/main" id="{DA981AC4-F4C7-1C17-C0FB-AC688B8EC5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9579" y="4241634"/>
            <a:ext cx="548640" cy="548640"/>
          </a:xfrm>
          <a:prstGeom prst="rect">
            <a:avLst/>
          </a:prstGeom>
        </p:spPr>
      </p:pic>
      <p:pic>
        <p:nvPicPr>
          <p:cNvPr id="29" name="Graphic 28" descr="Business Growth with solid fill">
            <a:extLst>
              <a:ext uri="{FF2B5EF4-FFF2-40B4-BE49-F238E27FC236}">
                <a16:creationId xmlns:a16="http://schemas.microsoft.com/office/drawing/2014/main" id="{A23AB017-FCDF-FED0-299D-DB71AF5928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19579" y="2067727"/>
            <a:ext cx="548640" cy="548640"/>
          </a:xfrm>
          <a:prstGeom prst="rect">
            <a:avLst/>
          </a:prstGeom>
        </p:spPr>
      </p:pic>
      <p:pic>
        <p:nvPicPr>
          <p:cNvPr id="31" name="Graphic 30" descr="Hourglass 30% with solid fill">
            <a:extLst>
              <a:ext uri="{FF2B5EF4-FFF2-40B4-BE49-F238E27FC236}">
                <a16:creationId xmlns:a16="http://schemas.microsoft.com/office/drawing/2014/main" id="{0F88A371-6DE4-3F61-5CCC-51D8EE098A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23781" y="2067727"/>
            <a:ext cx="548640" cy="548640"/>
          </a:xfrm>
          <a:prstGeom prst="rect">
            <a:avLst/>
          </a:prstGeom>
        </p:spPr>
      </p:pic>
      <p:pic>
        <p:nvPicPr>
          <p:cNvPr id="32" name="Graphic 31" descr="Bullseye with solid fill">
            <a:extLst>
              <a:ext uri="{FF2B5EF4-FFF2-40B4-BE49-F238E27FC236}">
                <a16:creationId xmlns:a16="http://schemas.microsoft.com/office/drawing/2014/main" id="{267D156B-F3F8-F417-BCB0-BF062C334B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3781" y="4241634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18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9480</TotalTime>
  <Words>412</Words>
  <Application>Microsoft Office PowerPoint</Application>
  <PresentationFormat>Widescreen</PresentationFormat>
  <Paragraphs>35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Neumorphic Four-Part Wheel – Slide Template</vt:lpstr>
      <vt:lpstr>Neumorphic Four-Part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Four-Part Wheel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2025-04-22T18:41:54Z</dcterms:modified>
  <cp:category>Charts &amp; Diagrams</cp:category>
</cp:coreProperties>
</file>