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619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ECFDB-BD30-2F37-60FA-31EA617D9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E4DB1-896C-1349-8CF4-C10077B87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632F32-4981-CE81-E74E-2D3C77706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92ECF7-723B-7EF9-0CD5-A85CA4F00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18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ircle">
            <a:extLst>
              <a:ext uri="{FF2B5EF4-FFF2-40B4-BE49-F238E27FC236}">
                <a16:creationId xmlns:a16="http://schemas.microsoft.com/office/drawing/2014/main" id="{D1E14AF6-0C13-55C3-8526-FF0CE72181C1}"/>
              </a:ext>
            </a:extLst>
          </p:cNvPr>
          <p:cNvSpPr/>
          <p:nvPr/>
        </p:nvSpPr>
        <p:spPr>
          <a:xfrm>
            <a:off x="5078714" y="1895919"/>
            <a:ext cx="1076244" cy="10762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06274209-3716-393F-541E-E7E29D879BF2}"/>
              </a:ext>
            </a:extLst>
          </p:cNvPr>
          <p:cNvSpPr/>
          <p:nvPr/>
        </p:nvSpPr>
        <p:spPr>
          <a:xfrm>
            <a:off x="7168387" y="1895919"/>
            <a:ext cx="1076244" cy="10762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463C4CC7-EEAD-32AD-8E10-CEAFBCD868C7}"/>
              </a:ext>
            </a:extLst>
          </p:cNvPr>
          <p:cNvSpPr/>
          <p:nvPr/>
        </p:nvSpPr>
        <p:spPr>
          <a:xfrm>
            <a:off x="5078714" y="1895919"/>
            <a:ext cx="1076244" cy="10762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F8299F17-5C1A-D9C3-B09E-A6B085C59D73}"/>
              </a:ext>
            </a:extLst>
          </p:cNvPr>
          <p:cNvSpPr/>
          <p:nvPr/>
        </p:nvSpPr>
        <p:spPr>
          <a:xfrm>
            <a:off x="2989041" y="1895919"/>
            <a:ext cx="1076244" cy="10762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A196A7C7-EA66-360B-7D37-E0F8AD9E2603}"/>
              </a:ext>
            </a:extLst>
          </p:cNvPr>
          <p:cNvSpPr/>
          <p:nvPr/>
        </p:nvSpPr>
        <p:spPr>
          <a:xfrm>
            <a:off x="899369" y="1895919"/>
            <a:ext cx="1076244" cy="10762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51E6E893-7AC1-738A-DC76-15734FAE2D2C}"/>
              </a:ext>
            </a:extLst>
          </p:cNvPr>
          <p:cNvSpPr/>
          <p:nvPr/>
        </p:nvSpPr>
        <p:spPr>
          <a:xfrm>
            <a:off x="5078714" y="1895919"/>
            <a:ext cx="1076244" cy="1076244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chemeClr val="accent2">
                <a:lumMod val="75000"/>
                <a:alpha val="40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Rounded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7CED892-F015-CA0A-262B-5D583350D4BC}"/>
              </a:ext>
            </a:extLst>
          </p:cNvPr>
          <p:cNvSpPr/>
          <p:nvPr/>
        </p:nvSpPr>
        <p:spPr>
          <a:xfrm>
            <a:off x="302754" y="2925369"/>
            <a:ext cx="2269473" cy="203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37000">
                <a:srgbClr val="F2F2F2"/>
              </a:gs>
              <a:gs pos="100000">
                <a:schemeClr val="bg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75000"/>
                <a:lumOff val="25000"/>
                <a:alpha val="13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F89C68C-0FEE-409D-A6A0-19A0D7901B49}"/>
              </a:ext>
            </a:extLst>
          </p:cNvPr>
          <p:cNvSpPr/>
          <p:nvPr/>
        </p:nvSpPr>
        <p:spPr>
          <a:xfrm>
            <a:off x="899369" y="1895919"/>
            <a:ext cx="1076244" cy="10762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152A15-A990-3213-6307-A36C148ADF8B}"/>
              </a:ext>
            </a:extLst>
          </p:cNvPr>
          <p:cNvGrpSpPr/>
          <p:nvPr/>
        </p:nvGrpSpPr>
        <p:grpSpPr>
          <a:xfrm>
            <a:off x="559146" y="3361612"/>
            <a:ext cx="1756689" cy="1211022"/>
            <a:chOff x="319755" y="4350748"/>
            <a:chExt cx="2088994" cy="1614696"/>
          </a:xfrm>
        </p:grpSpPr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578CECD8-17D9-63C6-F789-C03DDF0D6CE3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A8D303E-428E-AF99-12E1-A7727BA845F0}"/>
                </a:ext>
              </a:extLst>
            </p:cNvPr>
            <p:cNvSpPr/>
            <p:nvPr/>
          </p:nvSpPr>
          <p:spPr>
            <a:xfrm>
              <a:off x="319756" y="4765116"/>
              <a:ext cx="2088993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pic>
        <p:nvPicPr>
          <p:cNvPr id="7" name="Graphic 8" descr="Head with gears">
            <a:extLst>
              <a:ext uri="{FF2B5EF4-FFF2-40B4-BE49-F238E27FC236}">
                <a16:creationId xmlns:a16="http://schemas.microsoft.com/office/drawing/2014/main" id="{41361B80-2689-BCAF-6AC2-D3D7BB232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591" y="2091141"/>
            <a:ext cx="685800" cy="685800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F66E695C-F8B9-9238-0558-228A4B6F7CA5}"/>
              </a:ext>
            </a:extLst>
          </p:cNvPr>
          <p:cNvSpPr/>
          <p:nvPr/>
        </p:nvSpPr>
        <p:spPr>
          <a:xfrm>
            <a:off x="2392427" y="2925369"/>
            <a:ext cx="2269473" cy="203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37000">
                <a:srgbClr val="F2F2F2"/>
              </a:gs>
              <a:gs pos="100000">
                <a:schemeClr val="bg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75000"/>
                <a:lumOff val="25000"/>
                <a:alpha val="13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81D8558-9807-067A-3835-7B4D65DC1684}"/>
              </a:ext>
            </a:extLst>
          </p:cNvPr>
          <p:cNvSpPr/>
          <p:nvPr/>
        </p:nvSpPr>
        <p:spPr>
          <a:xfrm>
            <a:off x="2989041" y="1895919"/>
            <a:ext cx="1076244" cy="10762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AE1A4D-FD3C-46F8-EBF9-D031C516AEC8}"/>
              </a:ext>
            </a:extLst>
          </p:cNvPr>
          <p:cNvGrpSpPr/>
          <p:nvPr/>
        </p:nvGrpSpPr>
        <p:grpSpPr>
          <a:xfrm>
            <a:off x="2648819" y="3361612"/>
            <a:ext cx="1756689" cy="1211022"/>
            <a:chOff x="319755" y="4350748"/>
            <a:chExt cx="2088994" cy="1614696"/>
          </a:xfrm>
        </p:grpSpPr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8B8DFA81-7CDF-30BA-6B22-617579288FD3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C698914-43F1-0C23-D0E5-50DDC9D0A358}"/>
                </a:ext>
              </a:extLst>
            </p:cNvPr>
            <p:cNvSpPr/>
            <p:nvPr/>
          </p:nvSpPr>
          <p:spPr>
            <a:xfrm>
              <a:off x="319756" y="4765116"/>
              <a:ext cx="2088993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B65B8D8A-6DC3-234E-1085-FCB0A46000A7}"/>
              </a:ext>
            </a:extLst>
          </p:cNvPr>
          <p:cNvSpPr/>
          <p:nvPr/>
        </p:nvSpPr>
        <p:spPr>
          <a:xfrm>
            <a:off x="4482100" y="2925369"/>
            <a:ext cx="2269473" cy="203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37000">
                <a:srgbClr val="F2F2F2"/>
              </a:gs>
              <a:gs pos="100000">
                <a:schemeClr val="bg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75000"/>
                <a:lumOff val="25000"/>
                <a:alpha val="13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60125B6-F0D5-4113-DF11-2CC1F1CF609D}"/>
              </a:ext>
            </a:extLst>
          </p:cNvPr>
          <p:cNvGrpSpPr/>
          <p:nvPr/>
        </p:nvGrpSpPr>
        <p:grpSpPr>
          <a:xfrm>
            <a:off x="4738492" y="3361612"/>
            <a:ext cx="1756689" cy="1211022"/>
            <a:chOff x="319755" y="4350748"/>
            <a:chExt cx="2088994" cy="1614696"/>
          </a:xfrm>
        </p:grpSpPr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0495666A-088C-89D1-D2BA-0B15F30C64E1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82C143-BB95-0C40-B83C-B862A007A87D}"/>
                </a:ext>
              </a:extLst>
            </p:cNvPr>
            <p:cNvSpPr/>
            <p:nvPr/>
          </p:nvSpPr>
          <p:spPr>
            <a:xfrm>
              <a:off x="319756" y="4765116"/>
              <a:ext cx="2088993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99EDAD53-386B-9B92-FE03-F8F34933331E}"/>
              </a:ext>
            </a:extLst>
          </p:cNvPr>
          <p:cNvSpPr/>
          <p:nvPr/>
        </p:nvSpPr>
        <p:spPr>
          <a:xfrm>
            <a:off x="6571772" y="2925369"/>
            <a:ext cx="2269473" cy="203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37000">
                <a:srgbClr val="F2F2F2"/>
              </a:gs>
              <a:gs pos="100000">
                <a:schemeClr val="bg1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75000"/>
                <a:lumOff val="25000"/>
                <a:alpha val="13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7C3F5702-C3E4-0202-0A07-C2A2CD749A77}"/>
              </a:ext>
            </a:extLst>
          </p:cNvPr>
          <p:cNvSpPr/>
          <p:nvPr/>
        </p:nvSpPr>
        <p:spPr>
          <a:xfrm>
            <a:off x="7168387" y="1895919"/>
            <a:ext cx="1076244" cy="1076244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2AE7570-DDA0-7BBE-216B-5CC3BD9F3D2D}"/>
              </a:ext>
            </a:extLst>
          </p:cNvPr>
          <p:cNvGrpSpPr/>
          <p:nvPr/>
        </p:nvGrpSpPr>
        <p:grpSpPr>
          <a:xfrm>
            <a:off x="6828164" y="3361612"/>
            <a:ext cx="1756689" cy="1211022"/>
            <a:chOff x="319755" y="4350748"/>
            <a:chExt cx="2088994" cy="1614696"/>
          </a:xfrm>
        </p:grpSpPr>
        <p:sp>
          <p:nvSpPr>
            <p:cNvPr id="24" name="TextBox 30">
              <a:extLst>
                <a:ext uri="{FF2B5EF4-FFF2-40B4-BE49-F238E27FC236}">
                  <a16:creationId xmlns:a16="http://schemas.microsoft.com/office/drawing/2014/main" id="{66F702F8-1CD7-9134-FC2F-5008D68E76A3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6A85655-1776-44ED-9F9B-6C92037B5847}"/>
                </a:ext>
              </a:extLst>
            </p:cNvPr>
            <p:cNvSpPr/>
            <p:nvPr/>
          </p:nvSpPr>
          <p:spPr>
            <a:xfrm>
              <a:off x="319756" y="4765116"/>
              <a:ext cx="2088993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pic>
        <p:nvPicPr>
          <p:cNvPr id="20" name="Graphic 33" descr="Eye">
            <a:extLst>
              <a:ext uri="{FF2B5EF4-FFF2-40B4-BE49-F238E27FC236}">
                <a16:creationId xmlns:a16="http://schemas.microsoft.com/office/drawing/2014/main" id="{30F121BB-1DFA-3880-22E1-C3209D0451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84263" y="2091141"/>
            <a:ext cx="685800" cy="685800"/>
          </a:xfrm>
          <a:prstGeom prst="rect">
            <a:avLst/>
          </a:prstGeom>
        </p:spPr>
      </p:pic>
      <p:pic>
        <p:nvPicPr>
          <p:cNvPr id="22" name="Graphic 34" descr="Bullseye">
            <a:extLst>
              <a:ext uri="{FF2B5EF4-FFF2-40B4-BE49-F238E27FC236}">
                <a16:creationId xmlns:a16="http://schemas.microsoft.com/office/drawing/2014/main" id="{F5825837-F8A2-5E98-BC69-CC70CD69E9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3936" y="2091141"/>
            <a:ext cx="685800" cy="685800"/>
          </a:xfrm>
          <a:prstGeom prst="rect">
            <a:avLst/>
          </a:prstGeom>
        </p:spPr>
      </p:pic>
      <p:pic>
        <p:nvPicPr>
          <p:cNvPr id="23" name="Graphic 35" descr="Lights On">
            <a:extLst>
              <a:ext uri="{FF2B5EF4-FFF2-40B4-BE49-F238E27FC236}">
                <a16:creationId xmlns:a16="http://schemas.microsoft.com/office/drawing/2014/main" id="{AB84FE69-CC77-583A-540D-9541616BE0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63609" y="209114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4D8AF-7A1D-00F2-0C7D-6947D77EF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ircle">
            <a:extLst>
              <a:ext uri="{FF2B5EF4-FFF2-40B4-BE49-F238E27FC236}">
                <a16:creationId xmlns:a16="http://schemas.microsoft.com/office/drawing/2014/main" id="{24D2E50D-E84C-8C51-19FF-68D9C2544F31}"/>
              </a:ext>
            </a:extLst>
          </p:cNvPr>
          <p:cNvSpPr/>
          <p:nvPr/>
        </p:nvSpPr>
        <p:spPr>
          <a:xfrm>
            <a:off x="5078714" y="1895919"/>
            <a:ext cx="1076244" cy="1076244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E34418C8-CCC2-3F03-F852-681E19595ED1}"/>
              </a:ext>
            </a:extLst>
          </p:cNvPr>
          <p:cNvSpPr/>
          <p:nvPr/>
        </p:nvSpPr>
        <p:spPr>
          <a:xfrm>
            <a:off x="7168387" y="1895919"/>
            <a:ext cx="1076244" cy="1076244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8FE181A1-691E-4057-A181-9B738961B949}"/>
              </a:ext>
            </a:extLst>
          </p:cNvPr>
          <p:cNvSpPr/>
          <p:nvPr/>
        </p:nvSpPr>
        <p:spPr>
          <a:xfrm>
            <a:off x="7168387" y="1895919"/>
            <a:ext cx="1076244" cy="1076244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57D7781-9AD2-4E49-14AF-39D2906D2A45}"/>
              </a:ext>
            </a:extLst>
          </p:cNvPr>
          <p:cNvSpPr/>
          <p:nvPr/>
        </p:nvSpPr>
        <p:spPr>
          <a:xfrm>
            <a:off x="5078714" y="1895919"/>
            <a:ext cx="1076244" cy="1076244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C6DBF8AF-E27A-3B3E-607F-0419949564F5}"/>
              </a:ext>
            </a:extLst>
          </p:cNvPr>
          <p:cNvSpPr/>
          <p:nvPr/>
        </p:nvSpPr>
        <p:spPr>
          <a:xfrm>
            <a:off x="2989041" y="1895919"/>
            <a:ext cx="1076244" cy="1076244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CF9409F2-22AC-C153-0C39-08686664D868}"/>
              </a:ext>
            </a:extLst>
          </p:cNvPr>
          <p:cNvSpPr/>
          <p:nvPr/>
        </p:nvSpPr>
        <p:spPr>
          <a:xfrm>
            <a:off x="899369" y="1895919"/>
            <a:ext cx="1076244" cy="1076244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786CAE0F-7414-794D-D724-2BCD8141A8F4}"/>
              </a:ext>
            </a:extLst>
          </p:cNvPr>
          <p:cNvSpPr/>
          <p:nvPr/>
        </p:nvSpPr>
        <p:spPr>
          <a:xfrm>
            <a:off x="5078714" y="1895919"/>
            <a:ext cx="1076244" cy="1076244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190500" dir="13500000">
              <a:schemeClr val="accent2">
                <a:lumMod val="75000"/>
                <a:alpha val="40000"/>
              </a:schemeClr>
            </a:inn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947EA220-1F5E-B09D-97A1-EC76B5A36BF2}"/>
              </a:ext>
            </a:extLst>
          </p:cNvPr>
          <p:cNvSpPr/>
          <p:nvPr/>
        </p:nvSpPr>
        <p:spPr>
          <a:xfrm>
            <a:off x="2989041" y="1895919"/>
            <a:ext cx="1076244" cy="1076244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47FF5A1-5AB7-0410-92D4-3F8B8377C303}"/>
              </a:ext>
            </a:extLst>
          </p:cNvPr>
          <p:cNvSpPr/>
          <p:nvPr/>
        </p:nvSpPr>
        <p:spPr>
          <a:xfrm>
            <a:off x="899369" y="1895919"/>
            <a:ext cx="1076244" cy="1076244"/>
          </a:xfrm>
          <a:prstGeom prst="ellipse">
            <a:avLst/>
          </a:pr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kern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A18879-E2C5-A997-EF38-DA34D426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Rounded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83ED8B7-9B53-132B-62F3-EEBD907A55F2}"/>
              </a:ext>
            </a:extLst>
          </p:cNvPr>
          <p:cNvSpPr/>
          <p:nvPr/>
        </p:nvSpPr>
        <p:spPr>
          <a:xfrm>
            <a:off x="302754" y="2925369"/>
            <a:ext cx="2269473" cy="203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86E0F83-C0B1-A48F-CF6B-F119E0576C37}"/>
              </a:ext>
            </a:extLst>
          </p:cNvPr>
          <p:cNvGrpSpPr/>
          <p:nvPr/>
        </p:nvGrpSpPr>
        <p:grpSpPr>
          <a:xfrm>
            <a:off x="559146" y="3361612"/>
            <a:ext cx="1756689" cy="1211022"/>
            <a:chOff x="319755" y="4350748"/>
            <a:chExt cx="2088994" cy="1614696"/>
          </a:xfrm>
        </p:grpSpPr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1417A4A6-2B06-2A07-0B2A-10EFEBA98D3F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AB9177B-3D74-EC58-8297-202EA0C05057}"/>
                </a:ext>
              </a:extLst>
            </p:cNvPr>
            <p:cNvSpPr/>
            <p:nvPr/>
          </p:nvSpPr>
          <p:spPr>
            <a:xfrm>
              <a:off x="319756" y="4765116"/>
              <a:ext cx="2088993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pic>
        <p:nvPicPr>
          <p:cNvPr id="7" name="Graphic 8" descr="Head with gears">
            <a:extLst>
              <a:ext uri="{FF2B5EF4-FFF2-40B4-BE49-F238E27FC236}">
                <a16:creationId xmlns:a16="http://schemas.microsoft.com/office/drawing/2014/main" id="{782C2125-F5E2-BF0E-6667-C7C842973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591" y="2091141"/>
            <a:ext cx="685800" cy="685800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AFC04CC5-B949-4612-DB40-659D9F140A9E}"/>
              </a:ext>
            </a:extLst>
          </p:cNvPr>
          <p:cNvSpPr/>
          <p:nvPr/>
        </p:nvSpPr>
        <p:spPr>
          <a:xfrm>
            <a:off x="2392427" y="2925369"/>
            <a:ext cx="2269473" cy="203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F8A666-FBDE-3C1D-3BC6-29F7F783CCF6}"/>
              </a:ext>
            </a:extLst>
          </p:cNvPr>
          <p:cNvGrpSpPr/>
          <p:nvPr/>
        </p:nvGrpSpPr>
        <p:grpSpPr>
          <a:xfrm>
            <a:off x="2648819" y="3361612"/>
            <a:ext cx="1756689" cy="1211022"/>
            <a:chOff x="319755" y="4350748"/>
            <a:chExt cx="2088994" cy="1614696"/>
          </a:xfrm>
        </p:grpSpPr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3B0020A2-4DE1-41E5-1AA9-8FC46F8466A1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F63A9D-0609-9B05-42D9-CDC7FB90A2DD}"/>
                </a:ext>
              </a:extLst>
            </p:cNvPr>
            <p:cNvSpPr/>
            <p:nvPr/>
          </p:nvSpPr>
          <p:spPr>
            <a:xfrm>
              <a:off x="319756" y="4765116"/>
              <a:ext cx="2088993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7DCEE7AD-1DA0-F0DA-7156-71143660A066}"/>
              </a:ext>
            </a:extLst>
          </p:cNvPr>
          <p:cNvSpPr/>
          <p:nvPr/>
        </p:nvSpPr>
        <p:spPr>
          <a:xfrm>
            <a:off x="4482100" y="2925369"/>
            <a:ext cx="2269473" cy="203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9CCC86-1DC2-CD70-09EE-6A62B3092380}"/>
              </a:ext>
            </a:extLst>
          </p:cNvPr>
          <p:cNvGrpSpPr/>
          <p:nvPr/>
        </p:nvGrpSpPr>
        <p:grpSpPr>
          <a:xfrm>
            <a:off x="4738492" y="3361612"/>
            <a:ext cx="1756689" cy="1211022"/>
            <a:chOff x="319755" y="4350748"/>
            <a:chExt cx="2088994" cy="1614696"/>
          </a:xfrm>
        </p:grpSpPr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B36C38C0-4244-344E-63C9-19B5FE71949F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12AEB88-3284-63D9-A43E-BB7E08E53F9D}"/>
                </a:ext>
              </a:extLst>
            </p:cNvPr>
            <p:cNvSpPr/>
            <p:nvPr/>
          </p:nvSpPr>
          <p:spPr>
            <a:xfrm>
              <a:off x="319756" y="4765116"/>
              <a:ext cx="2088993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782FF49-02DF-7111-2AC2-5FA0CDDAF90F}"/>
              </a:ext>
            </a:extLst>
          </p:cNvPr>
          <p:cNvSpPr/>
          <p:nvPr/>
        </p:nvSpPr>
        <p:spPr>
          <a:xfrm>
            <a:off x="6571772" y="2925369"/>
            <a:ext cx="2269473" cy="2036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7" extrusionOk="0">
                <a:moveTo>
                  <a:pt x="21600" y="9471"/>
                </a:moveTo>
                <a:cubicBezTo>
                  <a:pt x="21600" y="16033"/>
                  <a:pt x="16790" y="21351"/>
                  <a:pt x="10852" y="21367"/>
                </a:cubicBezTo>
                <a:cubicBezTo>
                  <a:pt x="4899" y="21400"/>
                  <a:pt x="0" y="16016"/>
                  <a:pt x="0" y="9471"/>
                </a:cubicBezTo>
                <a:cubicBezTo>
                  <a:pt x="0" y="5904"/>
                  <a:pt x="1425" y="2696"/>
                  <a:pt x="3682" y="520"/>
                </a:cubicBezTo>
                <a:cubicBezTo>
                  <a:pt x="4424" y="-200"/>
                  <a:pt x="5537" y="-151"/>
                  <a:pt x="6294" y="569"/>
                </a:cubicBezTo>
                <a:cubicBezTo>
                  <a:pt x="7497" y="1731"/>
                  <a:pt x="9085" y="2451"/>
                  <a:pt x="10807" y="2451"/>
                </a:cubicBezTo>
                <a:cubicBezTo>
                  <a:pt x="12544" y="2451"/>
                  <a:pt x="14118" y="1747"/>
                  <a:pt x="15320" y="569"/>
                </a:cubicBezTo>
                <a:cubicBezTo>
                  <a:pt x="16078" y="-167"/>
                  <a:pt x="17191" y="-200"/>
                  <a:pt x="17948" y="536"/>
                </a:cubicBezTo>
                <a:cubicBezTo>
                  <a:pt x="20175" y="2729"/>
                  <a:pt x="21600" y="5920"/>
                  <a:pt x="21600" y="947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728F435-1C37-E868-DF67-57BDD30669C0}"/>
              </a:ext>
            </a:extLst>
          </p:cNvPr>
          <p:cNvGrpSpPr/>
          <p:nvPr/>
        </p:nvGrpSpPr>
        <p:grpSpPr>
          <a:xfrm>
            <a:off x="6828164" y="3361612"/>
            <a:ext cx="1756689" cy="1211022"/>
            <a:chOff x="319755" y="4350748"/>
            <a:chExt cx="2088994" cy="1614696"/>
          </a:xfrm>
        </p:grpSpPr>
        <p:sp>
          <p:nvSpPr>
            <p:cNvPr id="24" name="TextBox 30">
              <a:extLst>
                <a:ext uri="{FF2B5EF4-FFF2-40B4-BE49-F238E27FC236}">
                  <a16:creationId xmlns:a16="http://schemas.microsoft.com/office/drawing/2014/main" id="{8A77FD1F-FCE1-6FAD-3B2D-F78CA2BA4D71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0E2EF51-0EBD-FE3C-B5F2-E9F17414DD19}"/>
                </a:ext>
              </a:extLst>
            </p:cNvPr>
            <p:cNvSpPr/>
            <p:nvPr/>
          </p:nvSpPr>
          <p:spPr>
            <a:xfrm>
              <a:off x="319756" y="4765116"/>
              <a:ext cx="2088993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pic>
        <p:nvPicPr>
          <p:cNvPr id="20" name="Graphic 33" descr="Eye">
            <a:extLst>
              <a:ext uri="{FF2B5EF4-FFF2-40B4-BE49-F238E27FC236}">
                <a16:creationId xmlns:a16="http://schemas.microsoft.com/office/drawing/2014/main" id="{78B707DC-4739-A3E5-ED43-25C79FE898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84263" y="2091141"/>
            <a:ext cx="685800" cy="685800"/>
          </a:xfrm>
          <a:prstGeom prst="rect">
            <a:avLst/>
          </a:prstGeom>
        </p:spPr>
      </p:pic>
      <p:pic>
        <p:nvPicPr>
          <p:cNvPr id="22" name="Graphic 34" descr="Bullseye">
            <a:extLst>
              <a:ext uri="{FF2B5EF4-FFF2-40B4-BE49-F238E27FC236}">
                <a16:creationId xmlns:a16="http://schemas.microsoft.com/office/drawing/2014/main" id="{7162FE52-CA69-9FC8-BA55-E3FFC33F00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3936" y="2091141"/>
            <a:ext cx="685800" cy="685800"/>
          </a:xfrm>
          <a:prstGeom prst="rect">
            <a:avLst/>
          </a:prstGeom>
        </p:spPr>
      </p:pic>
      <p:pic>
        <p:nvPicPr>
          <p:cNvPr id="23" name="Graphic 35" descr="Lights On">
            <a:extLst>
              <a:ext uri="{FF2B5EF4-FFF2-40B4-BE49-F238E27FC236}">
                <a16:creationId xmlns:a16="http://schemas.microsoft.com/office/drawing/2014/main" id="{8E587BAD-0BAC-68EB-B13B-8CEA9EC071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63609" y="209114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021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296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Rounded Blocks – Slide Template</vt:lpstr>
      <vt:lpstr>Neumorphic Rounded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Rounded Blocks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2025-04-21T21:20:39Z</dcterms:modified>
  <cp:category>Text &amp; Tables</cp:category>
</cp:coreProperties>
</file>