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619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CE1D7-E1DD-B596-6182-A4815BF0A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AFDD43-FDB1-88A9-5CC3-C0D274888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FD7D56-8566-1320-CFB8-35D15C26C9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8E04A6-8BA1-8066-A3BD-E09FFFAAE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83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Column Chart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B48382B-3D63-F0E1-6D65-50085CFEAB45}"/>
              </a:ext>
            </a:extLst>
          </p:cNvPr>
          <p:cNvSpPr/>
          <p:nvPr/>
        </p:nvSpPr>
        <p:spPr>
          <a:xfrm>
            <a:off x="1617202" y="1460636"/>
            <a:ext cx="6347299" cy="3863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5" y="21600"/>
                </a:moveTo>
                <a:lnTo>
                  <a:pt x="35" y="21600"/>
                </a:lnTo>
                <a:cubicBezTo>
                  <a:pt x="17" y="21600"/>
                  <a:pt x="0" y="21571"/>
                  <a:pt x="0" y="21543"/>
                </a:cubicBezTo>
                <a:cubicBezTo>
                  <a:pt x="0" y="21514"/>
                  <a:pt x="17" y="21485"/>
                  <a:pt x="35" y="21485"/>
                </a:cubicBezTo>
                <a:lnTo>
                  <a:pt x="21565" y="21485"/>
                </a:lnTo>
                <a:cubicBezTo>
                  <a:pt x="21583" y="21485"/>
                  <a:pt x="21600" y="21514"/>
                  <a:pt x="21600" y="21543"/>
                </a:cubicBezTo>
                <a:cubicBezTo>
                  <a:pt x="21600" y="21571"/>
                  <a:pt x="21588" y="21600"/>
                  <a:pt x="21565" y="21600"/>
                </a:cubicBezTo>
                <a:close/>
                <a:moveTo>
                  <a:pt x="21600" y="19392"/>
                </a:moveTo>
                <a:cubicBezTo>
                  <a:pt x="21600" y="19364"/>
                  <a:pt x="21583" y="19335"/>
                  <a:pt x="21565" y="19335"/>
                </a:cubicBezTo>
                <a:lnTo>
                  <a:pt x="35" y="19335"/>
                </a:lnTo>
                <a:cubicBezTo>
                  <a:pt x="17" y="19335"/>
                  <a:pt x="0" y="19364"/>
                  <a:pt x="0" y="19392"/>
                </a:cubicBezTo>
                <a:cubicBezTo>
                  <a:pt x="0" y="19421"/>
                  <a:pt x="17" y="19450"/>
                  <a:pt x="35" y="19450"/>
                </a:cubicBezTo>
                <a:lnTo>
                  <a:pt x="21565" y="19450"/>
                </a:lnTo>
                <a:cubicBezTo>
                  <a:pt x="21588" y="19450"/>
                  <a:pt x="21600" y="19421"/>
                  <a:pt x="21600" y="19392"/>
                </a:cubicBezTo>
                <a:close/>
                <a:moveTo>
                  <a:pt x="21600" y="17242"/>
                </a:moveTo>
                <a:cubicBezTo>
                  <a:pt x="21600" y="17213"/>
                  <a:pt x="21583" y="17184"/>
                  <a:pt x="21565" y="17184"/>
                </a:cubicBezTo>
                <a:lnTo>
                  <a:pt x="35" y="17184"/>
                </a:lnTo>
                <a:cubicBezTo>
                  <a:pt x="17" y="17184"/>
                  <a:pt x="0" y="17213"/>
                  <a:pt x="0" y="17242"/>
                </a:cubicBezTo>
                <a:cubicBezTo>
                  <a:pt x="0" y="17270"/>
                  <a:pt x="17" y="17299"/>
                  <a:pt x="35" y="17299"/>
                </a:cubicBezTo>
                <a:lnTo>
                  <a:pt x="21565" y="17299"/>
                </a:lnTo>
                <a:cubicBezTo>
                  <a:pt x="21588" y="17299"/>
                  <a:pt x="21600" y="17270"/>
                  <a:pt x="21600" y="17242"/>
                </a:cubicBezTo>
                <a:close/>
                <a:moveTo>
                  <a:pt x="21600" y="15091"/>
                </a:moveTo>
                <a:cubicBezTo>
                  <a:pt x="21600" y="15063"/>
                  <a:pt x="21583" y="15034"/>
                  <a:pt x="21565" y="15034"/>
                </a:cubicBezTo>
                <a:lnTo>
                  <a:pt x="35" y="15034"/>
                </a:lnTo>
                <a:cubicBezTo>
                  <a:pt x="17" y="15034"/>
                  <a:pt x="0" y="15063"/>
                  <a:pt x="0" y="15091"/>
                </a:cubicBezTo>
                <a:cubicBezTo>
                  <a:pt x="0" y="15120"/>
                  <a:pt x="17" y="15149"/>
                  <a:pt x="35" y="15149"/>
                </a:cubicBezTo>
                <a:lnTo>
                  <a:pt x="21565" y="15149"/>
                </a:lnTo>
                <a:cubicBezTo>
                  <a:pt x="21588" y="15149"/>
                  <a:pt x="21600" y="15130"/>
                  <a:pt x="21600" y="15091"/>
                </a:cubicBezTo>
                <a:close/>
                <a:moveTo>
                  <a:pt x="21600" y="12950"/>
                </a:moveTo>
                <a:cubicBezTo>
                  <a:pt x="21600" y="12922"/>
                  <a:pt x="21583" y="12893"/>
                  <a:pt x="21565" y="12893"/>
                </a:cubicBezTo>
                <a:lnTo>
                  <a:pt x="35" y="12893"/>
                </a:lnTo>
                <a:cubicBezTo>
                  <a:pt x="17" y="12893"/>
                  <a:pt x="0" y="12922"/>
                  <a:pt x="0" y="12950"/>
                </a:cubicBezTo>
                <a:cubicBezTo>
                  <a:pt x="0" y="12979"/>
                  <a:pt x="17" y="13008"/>
                  <a:pt x="35" y="13008"/>
                </a:cubicBezTo>
                <a:lnTo>
                  <a:pt x="21565" y="13008"/>
                </a:lnTo>
                <a:cubicBezTo>
                  <a:pt x="21588" y="13008"/>
                  <a:pt x="21600" y="12979"/>
                  <a:pt x="21600" y="12950"/>
                </a:cubicBezTo>
                <a:close/>
                <a:moveTo>
                  <a:pt x="21600" y="10800"/>
                </a:moveTo>
                <a:cubicBezTo>
                  <a:pt x="21600" y="10771"/>
                  <a:pt x="21583" y="10743"/>
                  <a:pt x="21565" y="10743"/>
                </a:cubicBezTo>
                <a:lnTo>
                  <a:pt x="35" y="10743"/>
                </a:lnTo>
                <a:cubicBezTo>
                  <a:pt x="17" y="10743"/>
                  <a:pt x="0" y="10771"/>
                  <a:pt x="0" y="10800"/>
                </a:cubicBezTo>
                <a:cubicBezTo>
                  <a:pt x="0" y="10829"/>
                  <a:pt x="17" y="10857"/>
                  <a:pt x="35" y="10857"/>
                </a:cubicBezTo>
                <a:lnTo>
                  <a:pt x="21565" y="10857"/>
                </a:lnTo>
                <a:cubicBezTo>
                  <a:pt x="21588" y="10857"/>
                  <a:pt x="21600" y="10829"/>
                  <a:pt x="21600" y="10800"/>
                </a:cubicBezTo>
                <a:close/>
                <a:moveTo>
                  <a:pt x="21600" y="8650"/>
                </a:moveTo>
                <a:cubicBezTo>
                  <a:pt x="21600" y="8621"/>
                  <a:pt x="21583" y="8592"/>
                  <a:pt x="21565" y="8592"/>
                </a:cubicBezTo>
                <a:lnTo>
                  <a:pt x="35" y="8592"/>
                </a:lnTo>
                <a:cubicBezTo>
                  <a:pt x="17" y="8592"/>
                  <a:pt x="0" y="8621"/>
                  <a:pt x="0" y="8650"/>
                </a:cubicBezTo>
                <a:cubicBezTo>
                  <a:pt x="0" y="8678"/>
                  <a:pt x="17" y="8707"/>
                  <a:pt x="35" y="8707"/>
                </a:cubicBezTo>
                <a:lnTo>
                  <a:pt x="21565" y="8707"/>
                </a:lnTo>
                <a:cubicBezTo>
                  <a:pt x="21588" y="8707"/>
                  <a:pt x="21600" y="8678"/>
                  <a:pt x="21600" y="8650"/>
                </a:cubicBezTo>
                <a:close/>
                <a:moveTo>
                  <a:pt x="21600" y="6499"/>
                </a:moveTo>
                <a:cubicBezTo>
                  <a:pt x="21600" y="6470"/>
                  <a:pt x="21583" y="6442"/>
                  <a:pt x="21565" y="6442"/>
                </a:cubicBezTo>
                <a:lnTo>
                  <a:pt x="35" y="6442"/>
                </a:lnTo>
                <a:cubicBezTo>
                  <a:pt x="17" y="6442"/>
                  <a:pt x="0" y="6470"/>
                  <a:pt x="0" y="6499"/>
                </a:cubicBezTo>
                <a:cubicBezTo>
                  <a:pt x="0" y="6528"/>
                  <a:pt x="17" y="6556"/>
                  <a:pt x="35" y="6556"/>
                </a:cubicBezTo>
                <a:lnTo>
                  <a:pt x="21565" y="6556"/>
                </a:lnTo>
                <a:cubicBezTo>
                  <a:pt x="21588" y="6556"/>
                  <a:pt x="21600" y="6537"/>
                  <a:pt x="21600" y="6499"/>
                </a:cubicBezTo>
                <a:close/>
                <a:moveTo>
                  <a:pt x="21600" y="4358"/>
                </a:moveTo>
                <a:cubicBezTo>
                  <a:pt x="21600" y="4330"/>
                  <a:pt x="21583" y="4301"/>
                  <a:pt x="21565" y="4301"/>
                </a:cubicBezTo>
                <a:lnTo>
                  <a:pt x="35" y="4301"/>
                </a:lnTo>
                <a:cubicBezTo>
                  <a:pt x="17" y="4301"/>
                  <a:pt x="0" y="4330"/>
                  <a:pt x="0" y="4358"/>
                </a:cubicBezTo>
                <a:cubicBezTo>
                  <a:pt x="0" y="4387"/>
                  <a:pt x="17" y="4416"/>
                  <a:pt x="35" y="4416"/>
                </a:cubicBezTo>
                <a:lnTo>
                  <a:pt x="21565" y="4416"/>
                </a:lnTo>
                <a:cubicBezTo>
                  <a:pt x="21588" y="4416"/>
                  <a:pt x="21600" y="4387"/>
                  <a:pt x="21600" y="4358"/>
                </a:cubicBezTo>
                <a:close/>
                <a:moveTo>
                  <a:pt x="21600" y="2208"/>
                </a:moveTo>
                <a:cubicBezTo>
                  <a:pt x="21600" y="2179"/>
                  <a:pt x="21583" y="2150"/>
                  <a:pt x="21565" y="2150"/>
                </a:cubicBezTo>
                <a:lnTo>
                  <a:pt x="35" y="2150"/>
                </a:lnTo>
                <a:cubicBezTo>
                  <a:pt x="17" y="2150"/>
                  <a:pt x="0" y="2179"/>
                  <a:pt x="0" y="2208"/>
                </a:cubicBezTo>
                <a:cubicBezTo>
                  <a:pt x="0" y="2236"/>
                  <a:pt x="17" y="2265"/>
                  <a:pt x="35" y="2265"/>
                </a:cubicBezTo>
                <a:lnTo>
                  <a:pt x="21565" y="2265"/>
                </a:lnTo>
                <a:cubicBezTo>
                  <a:pt x="21588" y="2265"/>
                  <a:pt x="21600" y="2236"/>
                  <a:pt x="21600" y="2208"/>
                </a:cubicBezTo>
                <a:close/>
                <a:moveTo>
                  <a:pt x="21600" y="57"/>
                </a:moveTo>
                <a:cubicBezTo>
                  <a:pt x="21600" y="29"/>
                  <a:pt x="21583" y="0"/>
                  <a:pt x="21565" y="0"/>
                </a:cubicBezTo>
                <a:lnTo>
                  <a:pt x="35" y="0"/>
                </a:lnTo>
                <a:cubicBezTo>
                  <a:pt x="17" y="0"/>
                  <a:pt x="0" y="29"/>
                  <a:pt x="0" y="57"/>
                </a:cubicBezTo>
                <a:cubicBezTo>
                  <a:pt x="0" y="86"/>
                  <a:pt x="17" y="115"/>
                  <a:pt x="35" y="115"/>
                </a:cubicBezTo>
                <a:lnTo>
                  <a:pt x="21565" y="115"/>
                </a:lnTo>
                <a:cubicBezTo>
                  <a:pt x="21588" y="115"/>
                  <a:pt x="21600" y="86"/>
                  <a:pt x="21600" y="5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242A18-97FC-E625-DE93-32625F86FB64}"/>
              </a:ext>
            </a:extLst>
          </p:cNvPr>
          <p:cNvSpPr txBox="1"/>
          <p:nvPr/>
        </p:nvSpPr>
        <p:spPr>
          <a:xfrm>
            <a:off x="1235368" y="1333559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100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6D4723-1E2A-F140-609B-D542830E8E71}"/>
              </a:ext>
            </a:extLst>
          </p:cNvPr>
          <p:cNvSpPr txBox="1"/>
          <p:nvPr/>
        </p:nvSpPr>
        <p:spPr>
          <a:xfrm>
            <a:off x="1301090" y="1711097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90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C5A51C-94B7-66D1-5AB2-3BAE7C715227}"/>
              </a:ext>
            </a:extLst>
          </p:cNvPr>
          <p:cNvSpPr txBox="1"/>
          <p:nvPr/>
        </p:nvSpPr>
        <p:spPr>
          <a:xfrm>
            <a:off x="1301090" y="2099123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51C395-4876-692D-249E-4AF190BDB4C0}"/>
              </a:ext>
            </a:extLst>
          </p:cNvPr>
          <p:cNvSpPr txBox="1"/>
          <p:nvPr/>
        </p:nvSpPr>
        <p:spPr>
          <a:xfrm>
            <a:off x="1301090" y="247666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70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EF0024-F50B-5226-171F-01AA61711F88}"/>
              </a:ext>
            </a:extLst>
          </p:cNvPr>
          <p:cNvSpPr txBox="1"/>
          <p:nvPr/>
        </p:nvSpPr>
        <p:spPr>
          <a:xfrm>
            <a:off x="1301090" y="2896147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F41C07-8460-6D81-5B8E-2D2508789EF8}"/>
              </a:ext>
            </a:extLst>
          </p:cNvPr>
          <p:cNvSpPr txBox="1"/>
          <p:nvPr/>
        </p:nvSpPr>
        <p:spPr>
          <a:xfrm>
            <a:off x="1301090" y="3273685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CB0BAB-8B1F-F812-9830-82B425719AD4}"/>
              </a:ext>
            </a:extLst>
          </p:cNvPr>
          <p:cNvSpPr txBox="1"/>
          <p:nvPr/>
        </p:nvSpPr>
        <p:spPr>
          <a:xfrm>
            <a:off x="1301090" y="3661710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40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40F4A7-D789-E9C3-1094-B32C08BC7F10}"/>
              </a:ext>
            </a:extLst>
          </p:cNvPr>
          <p:cNvSpPr txBox="1"/>
          <p:nvPr/>
        </p:nvSpPr>
        <p:spPr>
          <a:xfrm>
            <a:off x="1301090" y="4039248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285837-BDAF-DCE4-DF2B-26BFEFAFF2E4}"/>
              </a:ext>
            </a:extLst>
          </p:cNvPr>
          <p:cNvSpPr txBox="1"/>
          <p:nvPr/>
        </p:nvSpPr>
        <p:spPr>
          <a:xfrm>
            <a:off x="1301090" y="4427273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444F5C-7835-9CE4-6BB2-30E99FF3E643}"/>
              </a:ext>
            </a:extLst>
          </p:cNvPr>
          <p:cNvSpPr txBox="1"/>
          <p:nvPr/>
        </p:nvSpPr>
        <p:spPr>
          <a:xfrm>
            <a:off x="1301090" y="48048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F8CABC-19F1-D1F1-C6B4-FA3B060B29B8}"/>
              </a:ext>
            </a:extLst>
          </p:cNvPr>
          <p:cNvSpPr txBox="1"/>
          <p:nvPr/>
        </p:nvSpPr>
        <p:spPr>
          <a:xfrm>
            <a:off x="1366812" y="5192836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>
                    <a:lumMod val="90000"/>
                  </a:schemeClr>
                </a:solidFill>
              </a:rPr>
              <a:t>0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E289695-34AC-D754-9350-5DEF00A33648}"/>
              </a:ext>
            </a:extLst>
          </p:cNvPr>
          <p:cNvSpPr/>
          <p:nvPr/>
        </p:nvSpPr>
        <p:spPr>
          <a:xfrm>
            <a:off x="2299112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FE6E6EF-FD23-3A1D-86EF-4118EF375D21}"/>
              </a:ext>
            </a:extLst>
          </p:cNvPr>
          <p:cNvSpPr/>
          <p:nvPr/>
        </p:nvSpPr>
        <p:spPr>
          <a:xfrm>
            <a:off x="2299112" y="2627065"/>
            <a:ext cx="390526" cy="2696989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8700C6-35A5-259D-AB11-2F42B7C79FF0}"/>
              </a:ext>
            </a:extLst>
          </p:cNvPr>
          <p:cNvSpPr txBox="1"/>
          <p:nvPr/>
        </p:nvSpPr>
        <p:spPr>
          <a:xfrm>
            <a:off x="2121794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F207915-7ADB-CE60-70D6-07559619C8CB}"/>
              </a:ext>
            </a:extLst>
          </p:cNvPr>
          <p:cNvSpPr/>
          <p:nvPr/>
        </p:nvSpPr>
        <p:spPr>
          <a:xfrm>
            <a:off x="3463187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70B57DB-CE05-2616-BF62-08397A5520C8}"/>
              </a:ext>
            </a:extLst>
          </p:cNvPr>
          <p:cNvSpPr/>
          <p:nvPr/>
        </p:nvSpPr>
        <p:spPr>
          <a:xfrm>
            <a:off x="3463187" y="1861219"/>
            <a:ext cx="390526" cy="346283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71CB7B-27F1-AC61-037F-C83A168C8FBC}"/>
              </a:ext>
            </a:extLst>
          </p:cNvPr>
          <p:cNvSpPr txBox="1"/>
          <p:nvPr/>
        </p:nvSpPr>
        <p:spPr>
          <a:xfrm>
            <a:off x="3285869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F01A4D5-4A15-6CFF-3152-EB0130993ED0}"/>
              </a:ext>
            </a:extLst>
          </p:cNvPr>
          <p:cNvSpPr/>
          <p:nvPr/>
        </p:nvSpPr>
        <p:spPr>
          <a:xfrm>
            <a:off x="4627263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6EE82FD-74D6-1FD9-52F7-5DA7EF911DEF}"/>
              </a:ext>
            </a:extLst>
          </p:cNvPr>
          <p:cNvSpPr/>
          <p:nvPr/>
        </p:nvSpPr>
        <p:spPr>
          <a:xfrm>
            <a:off x="4627263" y="3769883"/>
            <a:ext cx="390526" cy="1554172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78E10A-B548-DA9E-BCF6-FE63491B27B1}"/>
              </a:ext>
            </a:extLst>
          </p:cNvPr>
          <p:cNvSpPr txBox="1"/>
          <p:nvPr/>
        </p:nvSpPr>
        <p:spPr>
          <a:xfrm>
            <a:off x="4449944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227C97E-A388-D2B0-E743-D2A0E0E8AB4C}"/>
              </a:ext>
            </a:extLst>
          </p:cNvPr>
          <p:cNvSpPr/>
          <p:nvPr/>
        </p:nvSpPr>
        <p:spPr>
          <a:xfrm>
            <a:off x="5791338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F2F2F2"/>
              </a:gs>
              <a:gs pos="100000">
                <a:schemeClr val="bg1">
                  <a:alpha val="75000"/>
                </a:scheme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innerShdw blurRad="254000" dist="88900" dir="13500000">
              <a:schemeClr val="tx1">
                <a:lumMod val="65000"/>
                <a:lumOff val="35000"/>
                <a:alpha val="13000"/>
              </a:schemeClr>
            </a:innerShdw>
          </a:effectLst>
        </p:spPr>
        <p:txBody>
          <a:bodyPr rtlCol="0" anchor="ctr"/>
          <a:lstStyle/>
          <a:p>
            <a:pPr algn="ctr"/>
            <a:endParaRPr sz="140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B5E2E8C-79A6-3376-4A4E-FAF148E62BFA}"/>
              </a:ext>
            </a:extLst>
          </p:cNvPr>
          <p:cNvSpPr/>
          <p:nvPr/>
        </p:nvSpPr>
        <p:spPr>
          <a:xfrm>
            <a:off x="5791338" y="4535447"/>
            <a:ext cx="390526" cy="788608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2E55D5-28B1-AEA9-0496-52DD7103CDC3}"/>
              </a:ext>
            </a:extLst>
          </p:cNvPr>
          <p:cNvSpPr txBox="1"/>
          <p:nvPr/>
        </p:nvSpPr>
        <p:spPr>
          <a:xfrm>
            <a:off x="5614019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E9021BA-436A-6670-61A5-3A422E31944A}"/>
              </a:ext>
            </a:extLst>
          </p:cNvPr>
          <p:cNvSpPr/>
          <p:nvPr/>
        </p:nvSpPr>
        <p:spPr>
          <a:xfrm>
            <a:off x="6955414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F4BD893-72F1-F712-DEB5-947507288A4D}"/>
              </a:ext>
            </a:extLst>
          </p:cNvPr>
          <p:cNvSpPr/>
          <p:nvPr/>
        </p:nvSpPr>
        <p:spPr>
          <a:xfrm>
            <a:off x="6955414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89F296-C1AA-3BCB-41F7-0247812745A6}"/>
              </a:ext>
            </a:extLst>
          </p:cNvPr>
          <p:cNvSpPr txBox="1"/>
          <p:nvPr/>
        </p:nvSpPr>
        <p:spPr>
          <a:xfrm>
            <a:off x="6778095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6674C-E77B-98A6-0378-932CB53AA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0C23B5C2-540F-720E-2B52-57E67880069F}"/>
              </a:ext>
            </a:extLst>
          </p:cNvPr>
          <p:cNvSpPr/>
          <p:nvPr/>
        </p:nvSpPr>
        <p:spPr>
          <a:xfrm>
            <a:off x="1617202" y="1460636"/>
            <a:ext cx="6347299" cy="3863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5" y="21600"/>
                </a:moveTo>
                <a:lnTo>
                  <a:pt x="35" y="21600"/>
                </a:lnTo>
                <a:cubicBezTo>
                  <a:pt x="17" y="21600"/>
                  <a:pt x="0" y="21571"/>
                  <a:pt x="0" y="21543"/>
                </a:cubicBezTo>
                <a:cubicBezTo>
                  <a:pt x="0" y="21514"/>
                  <a:pt x="17" y="21485"/>
                  <a:pt x="35" y="21485"/>
                </a:cubicBezTo>
                <a:lnTo>
                  <a:pt x="21565" y="21485"/>
                </a:lnTo>
                <a:cubicBezTo>
                  <a:pt x="21583" y="21485"/>
                  <a:pt x="21600" y="21514"/>
                  <a:pt x="21600" y="21543"/>
                </a:cubicBezTo>
                <a:cubicBezTo>
                  <a:pt x="21600" y="21571"/>
                  <a:pt x="21588" y="21600"/>
                  <a:pt x="21565" y="21600"/>
                </a:cubicBezTo>
                <a:close/>
                <a:moveTo>
                  <a:pt x="21600" y="19392"/>
                </a:moveTo>
                <a:cubicBezTo>
                  <a:pt x="21600" y="19364"/>
                  <a:pt x="21583" y="19335"/>
                  <a:pt x="21565" y="19335"/>
                </a:cubicBezTo>
                <a:lnTo>
                  <a:pt x="35" y="19335"/>
                </a:lnTo>
                <a:cubicBezTo>
                  <a:pt x="17" y="19335"/>
                  <a:pt x="0" y="19364"/>
                  <a:pt x="0" y="19392"/>
                </a:cubicBezTo>
                <a:cubicBezTo>
                  <a:pt x="0" y="19421"/>
                  <a:pt x="17" y="19450"/>
                  <a:pt x="35" y="19450"/>
                </a:cubicBezTo>
                <a:lnTo>
                  <a:pt x="21565" y="19450"/>
                </a:lnTo>
                <a:cubicBezTo>
                  <a:pt x="21588" y="19450"/>
                  <a:pt x="21600" y="19421"/>
                  <a:pt x="21600" y="19392"/>
                </a:cubicBezTo>
                <a:close/>
                <a:moveTo>
                  <a:pt x="21600" y="17242"/>
                </a:moveTo>
                <a:cubicBezTo>
                  <a:pt x="21600" y="17213"/>
                  <a:pt x="21583" y="17184"/>
                  <a:pt x="21565" y="17184"/>
                </a:cubicBezTo>
                <a:lnTo>
                  <a:pt x="35" y="17184"/>
                </a:lnTo>
                <a:cubicBezTo>
                  <a:pt x="17" y="17184"/>
                  <a:pt x="0" y="17213"/>
                  <a:pt x="0" y="17242"/>
                </a:cubicBezTo>
                <a:cubicBezTo>
                  <a:pt x="0" y="17270"/>
                  <a:pt x="17" y="17299"/>
                  <a:pt x="35" y="17299"/>
                </a:cubicBezTo>
                <a:lnTo>
                  <a:pt x="21565" y="17299"/>
                </a:lnTo>
                <a:cubicBezTo>
                  <a:pt x="21588" y="17299"/>
                  <a:pt x="21600" y="17270"/>
                  <a:pt x="21600" y="17242"/>
                </a:cubicBezTo>
                <a:close/>
                <a:moveTo>
                  <a:pt x="21600" y="15091"/>
                </a:moveTo>
                <a:cubicBezTo>
                  <a:pt x="21600" y="15063"/>
                  <a:pt x="21583" y="15034"/>
                  <a:pt x="21565" y="15034"/>
                </a:cubicBezTo>
                <a:lnTo>
                  <a:pt x="35" y="15034"/>
                </a:lnTo>
                <a:cubicBezTo>
                  <a:pt x="17" y="15034"/>
                  <a:pt x="0" y="15063"/>
                  <a:pt x="0" y="15091"/>
                </a:cubicBezTo>
                <a:cubicBezTo>
                  <a:pt x="0" y="15120"/>
                  <a:pt x="17" y="15149"/>
                  <a:pt x="35" y="15149"/>
                </a:cubicBezTo>
                <a:lnTo>
                  <a:pt x="21565" y="15149"/>
                </a:lnTo>
                <a:cubicBezTo>
                  <a:pt x="21588" y="15149"/>
                  <a:pt x="21600" y="15130"/>
                  <a:pt x="21600" y="15091"/>
                </a:cubicBezTo>
                <a:close/>
                <a:moveTo>
                  <a:pt x="21600" y="12950"/>
                </a:moveTo>
                <a:cubicBezTo>
                  <a:pt x="21600" y="12922"/>
                  <a:pt x="21583" y="12893"/>
                  <a:pt x="21565" y="12893"/>
                </a:cubicBezTo>
                <a:lnTo>
                  <a:pt x="35" y="12893"/>
                </a:lnTo>
                <a:cubicBezTo>
                  <a:pt x="17" y="12893"/>
                  <a:pt x="0" y="12922"/>
                  <a:pt x="0" y="12950"/>
                </a:cubicBezTo>
                <a:cubicBezTo>
                  <a:pt x="0" y="12979"/>
                  <a:pt x="17" y="13008"/>
                  <a:pt x="35" y="13008"/>
                </a:cubicBezTo>
                <a:lnTo>
                  <a:pt x="21565" y="13008"/>
                </a:lnTo>
                <a:cubicBezTo>
                  <a:pt x="21588" y="13008"/>
                  <a:pt x="21600" y="12979"/>
                  <a:pt x="21600" y="12950"/>
                </a:cubicBezTo>
                <a:close/>
                <a:moveTo>
                  <a:pt x="21600" y="10800"/>
                </a:moveTo>
                <a:cubicBezTo>
                  <a:pt x="21600" y="10771"/>
                  <a:pt x="21583" y="10743"/>
                  <a:pt x="21565" y="10743"/>
                </a:cubicBezTo>
                <a:lnTo>
                  <a:pt x="35" y="10743"/>
                </a:lnTo>
                <a:cubicBezTo>
                  <a:pt x="17" y="10743"/>
                  <a:pt x="0" y="10771"/>
                  <a:pt x="0" y="10800"/>
                </a:cubicBezTo>
                <a:cubicBezTo>
                  <a:pt x="0" y="10829"/>
                  <a:pt x="17" y="10857"/>
                  <a:pt x="35" y="10857"/>
                </a:cubicBezTo>
                <a:lnTo>
                  <a:pt x="21565" y="10857"/>
                </a:lnTo>
                <a:cubicBezTo>
                  <a:pt x="21588" y="10857"/>
                  <a:pt x="21600" y="10829"/>
                  <a:pt x="21600" y="10800"/>
                </a:cubicBezTo>
                <a:close/>
                <a:moveTo>
                  <a:pt x="21600" y="8650"/>
                </a:moveTo>
                <a:cubicBezTo>
                  <a:pt x="21600" y="8621"/>
                  <a:pt x="21583" y="8592"/>
                  <a:pt x="21565" y="8592"/>
                </a:cubicBezTo>
                <a:lnTo>
                  <a:pt x="35" y="8592"/>
                </a:lnTo>
                <a:cubicBezTo>
                  <a:pt x="17" y="8592"/>
                  <a:pt x="0" y="8621"/>
                  <a:pt x="0" y="8650"/>
                </a:cubicBezTo>
                <a:cubicBezTo>
                  <a:pt x="0" y="8678"/>
                  <a:pt x="17" y="8707"/>
                  <a:pt x="35" y="8707"/>
                </a:cubicBezTo>
                <a:lnTo>
                  <a:pt x="21565" y="8707"/>
                </a:lnTo>
                <a:cubicBezTo>
                  <a:pt x="21588" y="8707"/>
                  <a:pt x="21600" y="8678"/>
                  <a:pt x="21600" y="8650"/>
                </a:cubicBezTo>
                <a:close/>
                <a:moveTo>
                  <a:pt x="21600" y="6499"/>
                </a:moveTo>
                <a:cubicBezTo>
                  <a:pt x="21600" y="6470"/>
                  <a:pt x="21583" y="6442"/>
                  <a:pt x="21565" y="6442"/>
                </a:cubicBezTo>
                <a:lnTo>
                  <a:pt x="35" y="6442"/>
                </a:lnTo>
                <a:cubicBezTo>
                  <a:pt x="17" y="6442"/>
                  <a:pt x="0" y="6470"/>
                  <a:pt x="0" y="6499"/>
                </a:cubicBezTo>
                <a:cubicBezTo>
                  <a:pt x="0" y="6528"/>
                  <a:pt x="17" y="6556"/>
                  <a:pt x="35" y="6556"/>
                </a:cubicBezTo>
                <a:lnTo>
                  <a:pt x="21565" y="6556"/>
                </a:lnTo>
                <a:cubicBezTo>
                  <a:pt x="21588" y="6556"/>
                  <a:pt x="21600" y="6537"/>
                  <a:pt x="21600" y="6499"/>
                </a:cubicBezTo>
                <a:close/>
                <a:moveTo>
                  <a:pt x="21600" y="4358"/>
                </a:moveTo>
                <a:cubicBezTo>
                  <a:pt x="21600" y="4330"/>
                  <a:pt x="21583" y="4301"/>
                  <a:pt x="21565" y="4301"/>
                </a:cubicBezTo>
                <a:lnTo>
                  <a:pt x="35" y="4301"/>
                </a:lnTo>
                <a:cubicBezTo>
                  <a:pt x="17" y="4301"/>
                  <a:pt x="0" y="4330"/>
                  <a:pt x="0" y="4358"/>
                </a:cubicBezTo>
                <a:cubicBezTo>
                  <a:pt x="0" y="4387"/>
                  <a:pt x="17" y="4416"/>
                  <a:pt x="35" y="4416"/>
                </a:cubicBezTo>
                <a:lnTo>
                  <a:pt x="21565" y="4416"/>
                </a:lnTo>
                <a:cubicBezTo>
                  <a:pt x="21588" y="4416"/>
                  <a:pt x="21600" y="4387"/>
                  <a:pt x="21600" y="4358"/>
                </a:cubicBezTo>
                <a:close/>
                <a:moveTo>
                  <a:pt x="21600" y="2208"/>
                </a:moveTo>
                <a:cubicBezTo>
                  <a:pt x="21600" y="2179"/>
                  <a:pt x="21583" y="2150"/>
                  <a:pt x="21565" y="2150"/>
                </a:cubicBezTo>
                <a:lnTo>
                  <a:pt x="35" y="2150"/>
                </a:lnTo>
                <a:cubicBezTo>
                  <a:pt x="17" y="2150"/>
                  <a:pt x="0" y="2179"/>
                  <a:pt x="0" y="2208"/>
                </a:cubicBezTo>
                <a:cubicBezTo>
                  <a:pt x="0" y="2236"/>
                  <a:pt x="17" y="2265"/>
                  <a:pt x="35" y="2265"/>
                </a:cubicBezTo>
                <a:lnTo>
                  <a:pt x="21565" y="2265"/>
                </a:lnTo>
                <a:cubicBezTo>
                  <a:pt x="21588" y="2265"/>
                  <a:pt x="21600" y="2236"/>
                  <a:pt x="21600" y="2208"/>
                </a:cubicBezTo>
                <a:close/>
                <a:moveTo>
                  <a:pt x="21600" y="57"/>
                </a:moveTo>
                <a:cubicBezTo>
                  <a:pt x="21600" y="29"/>
                  <a:pt x="21583" y="0"/>
                  <a:pt x="21565" y="0"/>
                </a:cubicBezTo>
                <a:lnTo>
                  <a:pt x="35" y="0"/>
                </a:lnTo>
                <a:cubicBezTo>
                  <a:pt x="17" y="0"/>
                  <a:pt x="0" y="29"/>
                  <a:pt x="0" y="57"/>
                </a:cubicBezTo>
                <a:cubicBezTo>
                  <a:pt x="0" y="86"/>
                  <a:pt x="17" y="115"/>
                  <a:pt x="35" y="115"/>
                </a:cubicBezTo>
                <a:lnTo>
                  <a:pt x="21565" y="115"/>
                </a:lnTo>
                <a:cubicBezTo>
                  <a:pt x="21588" y="115"/>
                  <a:pt x="21600" y="86"/>
                  <a:pt x="21600" y="57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C6B8E49-6DDD-30F2-9372-6B38E3AB6700}"/>
              </a:ext>
            </a:extLst>
          </p:cNvPr>
          <p:cNvSpPr/>
          <p:nvPr/>
        </p:nvSpPr>
        <p:spPr>
          <a:xfrm>
            <a:off x="6955414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AC2A99-3CEC-BD01-7B1A-1DB838A0278B}"/>
              </a:ext>
            </a:extLst>
          </p:cNvPr>
          <p:cNvSpPr/>
          <p:nvPr/>
        </p:nvSpPr>
        <p:spPr>
          <a:xfrm>
            <a:off x="6955414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EB62D3-46B6-6AA7-9C5A-7C348EA74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Column Chart – Slide Template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31252B-591D-F95E-97D2-9843CD6F495A}"/>
              </a:ext>
            </a:extLst>
          </p:cNvPr>
          <p:cNvSpPr txBox="1"/>
          <p:nvPr/>
        </p:nvSpPr>
        <p:spPr>
          <a:xfrm>
            <a:off x="1235368" y="1333559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100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8AA478-5551-EDBC-FCD9-D405FB3638D1}"/>
              </a:ext>
            </a:extLst>
          </p:cNvPr>
          <p:cNvSpPr txBox="1"/>
          <p:nvPr/>
        </p:nvSpPr>
        <p:spPr>
          <a:xfrm>
            <a:off x="1301090" y="1711097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90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A8EAC7-8D3E-1FFF-A05D-C7EF17417F5C}"/>
              </a:ext>
            </a:extLst>
          </p:cNvPr>
          <p:cNvSpPr txBox="1"/>
          <p:nvPr/>
        </p:nvSpPr>
        <p:spPr>
          <a:xfrm>
            <a:off x="1301090" y="2099123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80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09D8E2-B537-3637-4691-4578D8536BDC}"/>
              </a:ext>
            </a:extLst>
          </p:cNvPr>
          <p:cNvSpPr txBox="1"/>
          <p:nvPr/>
        </p:nvSpPr>
        <p:spPr>
          <a:xfrm>
            <a:off x="1301090" y="247666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70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456316-CBF9-B7D1-4E40-F9E12D2B3EB2}"/>
              </a:ext>
            </a:extLst>
          </p:cNvPr>
          <p:cNvSpPr txBox="1"/>
          <p:nvPr/>
        </p:nvSpPr>
        <p:spPr>
          <a:xfrm>
            <a:off x="1301090" y="2896147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D78F10-BC17-3821-0DF7-B1F72FE36A70}"/>
              </a:ext>
            </a:extLst>
          </p:cNvPr>
          <p:cNvSpPr txBox="1"/>
          <p:nvPr/>
        </p:nvSpPr>
        <p:spPr>
          <a:xfrm>
            <a:off x="1301090" y="3273685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FBA251-19D0-F350-1F04-005A0E3EC70E}"/>
              </a:ext>
            </a:extLst>
          </p:cNvPr>
          <p:cNvSpPr txBox="1"/>
          <p:nvPr/>
        </p:nvSpPr>
        <p:spPr>
          <a:xfrm>
            <a:off x="1301090" y="3661710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40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D3EA6B-7916-3112-99C2-D2B33C0A73CB}"/>
              </a:ext>
            </a:extLst>
          </p:cNvPr>
          <p:cNvSpPr txBox="1"/>
          <p:nvPr/>
        </p:nvSpPr>
        <p:spPr>
          <a:xfrm>
            <a:off x="1301090" y="4039248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30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95C75C-85D0-18DF-C071-91E297A62155}"/>
              </a:ext>
            </a:extLst>
          </p:cNvPr>
          <p:cNvSpPr txBox="1"/>
          <p:nvPr/>
        </p:nvSpPr>
        <p:spPr>
          <a:xfrm>
            <a:off x="1301090" y="4427273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20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1073FD-51F0-183C-6CCC-C6EF42E1EBA0}"/>
              </a:ext>
            </a:extLst>
          </p:cNvPr>
          <p:cNvSpPr txBox="1"/>
          <p:nvPr/>
        </p:nvSpPr>
        <p:spPr>
          <a:xfrm>
            <a:off x="1301090" y="4804811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23219D-7466-69DB-A80A-6B35AF7E9865}"/>
              </a:ext>
            </a:extLst>
          </p:cNvPr>
          <p:cNvSpPr txBox="1"/>
          <p:nvPr/>
        </p:nvSpPr>
        <p:spPr>
          <a:xfrm>
            <a:off x="1366812" y="5192836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>
                <a:solidFill>
                  <a:schemeClr val="bg2"/>
                </a:solidFill>
              </a:rPr>
              <a:t>0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9B73D27-6E1E-81A4-24AB-A5596965E61A}"/>
              </a:ext>
            </a:extLst>
          </p:cNvPr>
          <p:cNvSpPr/>
          <p:nvPr/>
        </p:nvSpPr>
        <p:spPr>
          <a:xfrm>
            <a:off x="2299112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69396-263A-46A1-B090-29AF70999A1F}"/>
              </a:ext>
            </a:extLst>
          </p:cNvPr>
          <p:cNvSpPr/>
          <p:nvPr/>
        </p:nvSpPr>
        <p:spPr>
          <a:xfrm>
            <a:off x="2299112" y="2627065"/>
            <a:ext cx="390526" cy="2696989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B454C3-D49A-EF51-292A-4FB29D1B985B}"/>
              </a:ext>
            </a:extLst>
          </p:cNvPr>
          <p:cNvSpPr txBox="1"/>
          <p:nvPr/>
        </p:nvSpPr>
        <p:spPr>
          <a:xfrm>
            <a:off x="2121794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F84640D-306A-DFAF-D9DA-063DF870B0F9}"/>
              </a:ext>
            </a:extLst>
          </p:cNvPr>
          <p:cNvSpPr/>
          <p:nvPr/>
        </p:nvSpPr>
        <p:spPr>
          <a:xfrm>
            <a:off x="3463187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C0A7E3F-6D7C-975B-27DB-2F707F58FCF1}"/>
              </a:ext>
            </a:extLst>
          </p:cNvPr>
          <p:cNvSpPr/>
          <p:nvPr/>
        </p:nvSpPr>
        <p:spPr>
          <a:xfrm>
            <a:off x="3463187" y="1861219"/>
            <a:ext cx="390526" cy="3462836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617283C-6D31-3964-D147-956DF04323C8}"/>
              </a:ext>
            </a:extLst>
          </p:cNvPr>
          <p:cNvSpPr txBox="1"/>
          <p:nvPr/>
        </p:nvSpPr>
        <p:spPr>
          <a:xfrm>
            <a:off x="3285869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D2160EC-2806-E006-5345-492D458CD5D4}"/>
              </a:ext>
            </a:extLst>
          </p:cNvPr>
          <p:cNvSpPr/>
          <p:nvPr/>
        </p:nvSpPr>
        <p:spPr>
          <a:xfrm>
            <a:off x="4627263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E6D44FE-A133-A331-AFFE-C361392E5EEE}"/>
              </a:ext>
            </a:extLst>
          </p:cNvPr>
          <p:cNvSpPr/>
          <p:nvPr/>
        </p:nvSpPr>
        <p:spPr>
          <a:xfrm>
            <a:off x="4627263" y="3769883"/>
            <a:ext cx="390526" cy="1554172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7BC555-299F-F282-DB9A-FF65256BF1FD}"/>
              </a:ext>
            </a:extLst>
          </p:cNvPr>
          <p:cNvSpPr txBox="1"/>
          <p:nvPr/>
        </p:nvSpPr>
        <p:spPr>
          <a:xfrm>
            <a:off x="4449944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D9BEF74-1DA6-9D7D-CA69-CF9390D863C5}"/>
              </a:ext>
            </a:extLst>
          </p:cNvPr>
          <p:cNvSpPr/>
          <p:nvPr/>
        </p:nvSpPr>
        <p:spPr>
          <a:xfrm>
            <a:off x="5791338" y="1460636"/>
            <a:ext cx="390526" cy="38634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003454">
                <a:alpha val="48000"/>
              </a:srgbClr>
            </a:inn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2EB7EA2-E868-E457-5390-DBE6D83B8A3A}"/>
              </a:ext>
            </a:extLst>
          </p:cNvPr>
          <p:cNvSpPr/>
          <p:nvPr/>
        </p:nvSpPr>
        <p:spPr>
          <a:xfrm>
            <a:off x="5791338" y="4535447"/>
            <a:ext cx="390526" cy="788608"/>
          </a:xfrm>
          <a:prstGeom prst="roundRect">
            <a:avLst>
              <a:gd name="adj" fmla="val 50000"/>
            </a:avLst>
          </a:prstGeom>
          <a:gradFill>
            <a:gsLst>
              <a:gs pos="5000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2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FADC025-A6DF-7CB3-54A9-7A8009E7AD00}"/>
              </a:ext>
            </a:extLst>
          </p:cNvPr>
          <p:cNvSpPr txBox="1"/>
          <p:nvPr/>
        </p:nvSpPr>
        <p:spPr>
          <a:xfrm>
            <a:off x="5614019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97B4A6-0F4C-0F3D-B9A1-4315038C0838}"/>
              </a:ext>
            </a:extLst>
          </p:cNvPr>
          <p:cNvSpPr txBox="1"/>
          <p:nvPr/>
        </p:nvSpPr>
        <p:spPr>
          <a:xfrm>
            <a:off x="6778095" y="5438309"/>
            <a:ext cx="745164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70393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114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Column Chart – Slide Template</vt:lpstr>
      <vt:lpstr>Neumorphic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Column Chart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2025-04-21T18:34:49Z</dcterms:modified>
  <cp:category>Charts &amp; Diagrams</cp:category>
</cp:coreProperties>
</file>