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54"/>
    <a:srgbClr val="002033"/>
    <a:srgbClr val="F595A6"/>
    <a:srgbClr val="CEBA8B"/>
    <a:srgbClr val="D0BA94"/>
    <a:srgbClr val="941651"/>
    <a:srgbClr val="A26700"/>
    <a:srgbClr val="FF9BA4"/>
    <a:srgbClr val="805AAB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09" d="100"/>
          <a:sy n="109" d="100"/>
        </p:scale>
        <p:origin x="82" y="29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3D538A-D2AA-FC13-A62F-39B5174B0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EF4842-A4B0-56DE-C3D9-91FC43EE0E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AB6B41-BE34-923F-7E55-62AB840603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2172BE-930C-73A4-129B-6BE51DDEE0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4132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Neumorphic Column Chart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9B48382B-3D63-F0E1-6D65-50085CFEAB45}"/>
              </a:ext>
            </a:extLst>
          </p:cNvPr>
          <p:cNvSpPr/>
          <p:nvPr/>
        </p:nvSpPr>
        <p:spPr>
          <a:xfrm>
            <a:off x="2847182" y="1164597"/>
            <a:ext cx="6917944" cy="42107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5" y="21600"/>
                </a:moveTo>
                <a:lnTo>
                  <a:pt x="35" y="21600"/>
                </a:lnTo>
                <a:cubicBezTo>
                  <a:pt x="17" y="21600"/>
                  <a:pt x="0" y="21571"/>
                  <a:pt x="0" y="21543"/>
                </a:cubicBezTo>
                <a:cubicBezTo>
                  <a:pt x="0" y="21514"/>
                  <a:pt x="17" y="21485"/>
                  <a:pt x="35" y="21485"/>
                </a:cubicBezTo>
                <a:lnTo>
                  <a:pt x="21565" y="21485"/>
                </a:lnTo>
                <a:cubicBezTo>
                  <a:pt x="21583" y="21485"/>
                  <a:pt x="21600" y="21514"/>
                  <a:pt x="21600" y="21543"/>
                </a:cubicBezTo>
                <a:cubicBezTo>
                  <a:pt x="21600" y="21571"/>
                  <a:pt x="21588" y="21600"/>
                  <a:pt x="21565" y="21600"/>
                </a:cubicBezTo>
                <a:close/>
                <a:moveTo>
                  <a:pt x="21600" y="19392"/>
                </a:moveTo>
                <a:cubicBezTo>
                  <a:pt x="21600" y="19364"/>
                  <a:pt x="21583" y="19335"/>
                  <a:pt x="21565" y="19335"/>
                </a:cubicBezTo>
                <a:lnTo>
                  <a:pt x="35" y="19335"/>
                </a:lnTo>
                <a:cubicBezTo>
                  <a:pt x="17" y="19335"/>
                  <a:pt x="0" y="19364"/>
                  <a:pt x="0" y="19392"/>
                </a:cubicBezTo>
                <a:cubicBezTo>
                  <a:pt x="0" y="19421"/>
                  <a:pt x="17" y="19450"/>
                  <a:pt x="35" y="19450"/>
                </a:cubicBezTo>
                <a:lnTo>
                  <a:pt x="21565" y="19450"/>
                </a:lnTo>
                <a:cubicBezTo>
                  <a:pt x="21588" y="19450"/>
                  <a:pt x="21600" y="19421"/>
                  <a:pt x="21600" y="19392"/>
                </a:cubicBezTo>
                <a:close/>
                <a:moveTo>
                  <a:pt x="21600" y="17242"/>
                </a:moveTo>
                <a:cubicBezTo>
                  <a:pt x="21600" y="17213"/>
                  <a:pt x="21583" y="17184"/>
                  <a:pt x="21565" y="17184"/>
                </a:cubicBezTo>
                <a:lnTo>
                  <a:pt x="35" y="17184"/>
                </a:lnTo>
                <a:cubicBezTo>
                  <a:pt x="17" y="17184"/>
                  <a:pt x="0" y="17213"/>
                  <a:pt x="0" y="17242"/>
                </a:cubicBezTo>
                <a:cubicBezTo>
                  <a:pt x="0" y="17270"/>
                  <a:pt x="17" y="17299"/>
                  <a:pt x="35" y="17299"/>
                </a:cubicBezTo>
                <a:lnTo>
                  <a:pt x="21565" y="17299"/>
                </a:lnTo>
                <a:cubicBezTo>
                  <a:pt x="21588" y="17299"/>
                  <a:pt x="21600" y="17270"/>
                  <a:pt x="21600" y="17242"/>
                </a:cubicBezTo>
                <a:close/>
                <a:moveTo>
                  <a:pt x="21600" y="15091"/>
                </a:moveTo>
                <a:cubicBezTo>
                  <a:pt x="21600" y="15063"/>
                  <a:pt x="21583" y="15034"/>
                  <a:pt x="21565" y="15034"/>
                </a:cubicBezTo>
                <a:lnTo>
                  <a:pt x="35" y="15034"/>
                </a:lnTo>
                <a:cubicBezTo>
                  <a:pt x="17" y="15034"/>
                  <a:pt x="0" y="15063"/>
                  <a:pt x="0" y="15091"/>
                </a:cubicBezTo>
                <a:cubicBezTo>
                  <a:pt x="0" y="15120"/>
                  <a:pt x="17" y="15149"/>
                  <a:pt x="35" y="15149"/>
                </a:cubicBezTo>
                <a:lnTo>
                  <a:pt x="21565" y="15149"/>
                </a:lnTo>
                <a:cubicBezTo>
                  <a:pt x="21588" y="15149"/>
                  <a:pt x="21600" y="15130"/>
                  <a:pt x="21600" y="15091"/>
                </a:cubicBezTo>
                <a:close/>
                <a:moveTo>
                  <a:pt x="21600" y="12950"/>
                </a:moveTo>
                <a:cubicBezTo>
                  <a:pt x="21600" y="12922"/>
                  <a:pt x="21583" y="12893"/>
                  <a:pt x="21565" y="12893"/>
                </a:cubicBezTo>
                <a:lnTo>
                  <a:pt x="35" y="12893"/>
                </a:lnTo>
                <a:cubicBezTo>
                  <a:pt x="17" y="12893"/>
                  <a:pt x="0" y="12922"/>
                  <a:pt x="0" y="12950"/>
                </a:cubicBezTo>
                <a:cubicBezTo>
                  <a:pt x="0" y="12979"/>
                  <a:pt x="17" y="13008"/>
                  <a:pt x="35" y="13008"/>
                </a:cubicBezTo>
                <a:lnTo>
                  <a:pt x="21565" y="13008"/>
                </a:lnTo>
                <a:cubicBezTo>
                  <a:pt x="21588" y="13008"/>
                  <a:pt x="21600" y="12979"/>
                  <a:pt x="21600" y="12950"/>
                </a:cubicBezTo>
                <a:close/>
                <a:moveTo>
                  <a:pt x="21600" y="10800"/>
                </a:moveTo>
                <a:cubicBezTo>
                  <a:pt x="21600" y="10771"/>
                  <a:pt x="21583" y="10743"/>
                  <a:pt x="21565" y="10743"/>
                </a:cubicBezTo>
                <a:lnTo>
                  <a:pt x="35" y="10743"/>
                </a:lnTo>
                <a:cubicBezTo>
                  <a:pt x="17" y="10743"/>
                  <a:pt x="0" y="10771"/>
                  <a:pt x="0" y="10800"/>
                </a:cubicBezTo>
                <a:cubicBezTo>
                  <a:pt x="0" y="10829"/>
                  <a:pt x="17" y="10857"/>
                  <a:pt x="35" y="10857"/>
                </a:cubicBezTo>
                <a:lnTo>
                  <a:pt x="21565" y="10857"/>
                </a:lnTo>
                <a:cubicBezTo>
                  <a:pt x="21588" y="10857"/>
                  <a:pt x="21600" y="10829"/>
                  <a:pt x="21600" y="10800"/>
                </a:cubicBezTo>
                <a:close/>
                <a:moveTo>
                  <a:pt x="21600" y="8650"/>
                </a:moveTo>
                <a:cubicBezTo>
                  <a:pt x="21600" y="8621"/>
                  <a:pt x="21583" y="8592"/>
                  <a:pt x="21565" y="8592"/>
                </a:cubicBezTo>
                <a:lnTo>
                  <a:pt x="35" y="8592"/>
                </a:lnTo>
                <a:cubicBezTo>
                  <a:pt x="17" y="8592"/>
                  <a:pt x="0" y="8621"/>
                  <a:pt x="0" y="8650"/>
                </a:cubicBezTo>
                <a:cubicBezTo>
                  <a:pt x="0" y="8678"/>
                  <a:pt x="17" y="8707"/>
                  <a:pt x="35" y="8707"/>
                </a:cubicBezTo>
                <a:lnTo>
                  <a:pt x="21565" y="8707"/>
                </a:lnTo>
                <a:cubicBezTo>
                  <a:pt x="21588" y="8707"/>
                  <a:pt x="21600" y="8678"/>
                  <a:pt x="21600" y="8650"/>
                </a:cubicBezTo>
                <a:close/>
                <a:moveTo>
                  <a:pt x="21600" y="6499"/>
                </a:moveTo>
                <a:cubicBezTo>
                  <a:pt x="21600" y="6470"/>
                  <a:pt x="21583" y="6442"/>
                  <a:pt x="21565" y="6442"/>
                </a:cubicBezTo>
                <a:lnTo>
                  <a:pt x="35" y="6442"/>
                </a:lnTo>
                <a:cubicBezTo>
                  <a:pt x="17" y="6442"/>
                  <a:pt x="0" y="6470"/>
                  <a:pt x="0" y="6499"/>
                </a:cubicBezTo>
                <a:cubicBezTo>
                  <a:pt x="0" y="6528"/>
                  <a:pt x="17" y="6556"/>
                  <a:pt x="35" y="6556"/>
                </a:cubicBezTo>
                <a:lnTo>
                  <a:pt x="21565" y="6556"/>
                </a:lnTo>
                <a:cubicBezTo>
                  <a:pt x="21588" y="6556"/>
                  <a:pt x="21600" y="6537"/>
                  <a:pt x="21600" y="6499"/>
                </a:cubicBezTo>
                <a:close/>
                <a:moveTo>
                  <a:pt x="21600" y="4358"/>
                </a:moveTo>
                <a:cubicBezTo>
                  <a:pt x="21600" y="4330"/>
                  <a:pt x="21583" y="4301"/>
                  <a:pt x="21565" y="4301"/>
                </a:cubicBezTo>
                <a:lnTo>
                  <a:pt x="35" y="4301"/>
                </a:lnTo>
                <a:cubicBezTo>
                  <a:pt x="17" y="4301"/>
                  <a:pt x="0" y="4330"/>
                  <a:pt x="0" y="4358"/>
                </a:cubicBezTo>
                <a:cubicBezTo>
                  <a:pt x="0" y="4387"/>
                  <a:pt x="17" y="4416"/>
                  <a:pt x="35" y="4416"/>
                </a:cubicBezTo>
                <a:lnTo>
                  <a:pt x="21565" y="4416"/>
                </a:lnTo>
                <a:cubicBezTo>
                  <a:pt x="21588" y="4416"/>
                  <a:pt x="21600" y="4387"/>
                  <a:pt x="21600" y="4358"/>
                </a:cubicBezTo>
                <a:close/>
                <a:moveTo>
                  <a:pt x="21600" y="2208"/>
                </a:moveTo>
                <a:cubicBezTo>
                  <a:pt x="21600" y="2179"/>
                  <a:pt x="21583" y="2150"/>
                  <a:pt x="21565" y="2150"/>
                </a:cubicBezTo>
                <a:lnTo>
                  <a:pt x="35" y="2150"/>
                </a:lnTo>
                <a:cubicBezTo>
                  <a:pt x="17" y="2150"/>
                  <a:pt x="0" y="2179"/>
                  <a:pt x="0" y="2208"/>
                </a:cubicBezTo>
                <a:cubicBezTo>
                  <a:pt x="0" y="2236"/>
                  <a:pt x="17" y="2265"/>
                  <a:pt x="35" y="2265"/>
                </a:cubicBezTo>
                <a:lnTo>
                  <a:pt x="21565" y="2265"/>
                </a:lnTo>
                <a:cubicBezTo>
                  <a:pt x="21588" y="2265"/>
                  <a:pt x="21600" y="2236"/>
                  <a:pt x="21600" y="2208"/>
                </a:cubicBezTo>
                <a:close/>
                <a:moveTo>
                  <a:pt x="21600" y="57"/>
                </a:moveTo>
                <a:cubicBezTo>
                  <a:pt x="21600" y="29"/>
                  <a:pt x="21583" y="0"/>
                  <a:pt x="21565" y="0"/>
                </a:cubicBezTo>
                <a:lnTo>
                  <a:pt x="35" y="0"/>
                </a:lnTo>
                <a:cubicBezTo>
                  <a:pt x="17" y="0"/>
                  <a:pt x="0" y="29"/>
                  <a:pt x="0" y="57"/>
                </a:cubicBezTo>
                <a:cubicBezTo>
                  <a:pt x="0" y="86"/>
                  <a:pt x="17" y="115"/>
                  <a:pt x="35" y="115"/>
                </a:cubicBezTo>
                <a:lnTo>
                  <a:pt x="21565" y="115"/>
                </a:lnTo>
                <a:cubicBezTo>
                  <a:pt x="21588" y="115"/>
                  <a:pt x="21600" y="86"/>
                  <a:pt x="21600" y="5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242A18-97FC-E625-DE93-32625F86FB64}"/>
              </a:ext>
            </a:extLst>
          </p:cNvPr>
          <p:cNvSpPr txBox="1"/>
          <p:nvPr/>
        </p:nvSpPr>
        <p:spPr>
          <a:xfrm>
            <a:off x="2426874" y="1026096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bg2">
                    <a:lumMod val="90000"/>
                  </a:schemeClr>
                </a:solidFill>
              </a:rPr>
              <a:t>100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E6D4723-1E2A-F140-609B-D542830E8E71}"/>
              </a:ext>
            </a:extLst>
          </p:cNvPr>
          <p:cNvSpPr txBox="1"/>
          <p:nvPr/>
        </p:nvSpPr>
        <p:spPr>
          <a:xfrm>
            <a:off x="2505422" y="143757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bg2">
                    <a:lumMod val="90000"/>
                  </a:schemeClr>
                </a:solidFill>
              </a:rPr>
              <a:t>90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C5A51C-94B7-66D1-5AB2-3BAE7C715227}"/>
              </a:ext>
            </a:extLst>
          </p:cNvPr>
          <p:cNvSpPr txBox="1"/>
          <p:nvPr/>
        </p:nvSpPr>
        <p:spPr>
          <a:xfrm>
            <a:off x="2505422" y="186048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bg2">
                    <a:lumMod val="90000"/>
                  </a:schemeClr>
                </a:solidFill>
              </a:rPr>
              <a:t>80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051C395-4876-692D-249E-4AF190BDB4C0}"/>
              </a:ext>
            </a:extLst>
          </p:cNvPr>
          <p:cNvSpPr txBox="1"/>
          <p:nvPr/>
        </p:nvSpPr>
        <p:spPr>
          <a:xfrm>
            <a:off x="2505422" y="227196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bg2">
                    <a:lumMod val="90000"/>
                  </a:schemeClr>
                </a:solidFill>
              </a:rPr>
              <a:t>70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FEF0024-F50B-5226-171F-01AA61711F88}"/>
              </a:ext>
            </a:extLst>
          </p:cNvPr>
          <p:cNvSpPr txBox="1"/>
          <p:nvPr/>
        </p:nvSpPr>
        <p:spPr>
          <a:xfrm>
            <a:off x="2505422" y="272916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bg2">
                    <a:lumMod val="90000"/>
                  </a:schemeClr>
                </a:solidFill>
              </a:rPr>
              <a:t>60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4F41C07-8460-6D81-5B8E-2D2508789EF8}"/>
              </a:ext>
            </a:extLst>
          </p:cNvPr>
          <p:cNvSpPr txBox="1"/>
          <p:nvPr/>
        </p:nvSpPr>
        <p:spPr>
          <a:xfrm>
            <a:off x="2505422" y="314064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bg2">
                    <a:lumMod val="90000"/>
                  </a:schemeClr>
                </a:solidFill>
              </a:rPr>
              <a:t>50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BCB0BAB-8B1F-F812-9830-82B425719AD4}"/>
              </a:ext>
            </a:extLst>
          </p:cNvPr>
          <p:cNvSpPr txBox="1"/>
          <p:nvPr/>
        </p:nvSpPr>
        <p:spPr>
          <a:xfrm>
            <a:off x="2505422" y="356355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bg2">
                    <a:lumMod val="90000"/>
                  </a:schemeClr>
                </a:solidFill>
              </a:rPr>
              <a:t>40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B40F4A7-D789-E9C3-1094-B32C08BC7F10}"/>
              </a:ext>
            </a:extLst>
          </p:cNvPr>
          <p:cNvSpPr txBox="1"/>
          <p:nvPr/>
        </p:nvSpPr>
        <p:spPr>
          <a:xfrm>
            <a:off x="2505422" y="397503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bg2">
                    <a:lumMod val="90000"/>
                  </a:schemeClr>
                </a:solidFill>
              </a:rPr>
              <a:t>30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7285837-BDAF-DCE4-DF2B-26BFEFAFF2E4}"/>
              </a:ext>
            </a:extLst>
          </p:cNvPr>
          <p:cNvSpPr txBox="1"/>
          <p:nvPr/>
        </p:nvSpPr>
        <p:spPr>
          <a:xfrm>
            <a:off x="2505422" y="439794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bg2">
                    <a:lumMod val="90000"/>
                  </a:schemeClr>
                </a:solidFill>
              </a:rPr>
              <a:t>20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F444F5C-7835-9CE4-6BB2-30E99FF3E643}"/>
              </a:ext>
            </a:extLst>
          </p:cNvPr>
          <p:cNvSpPr txBox="1"/>
          <p:nvPr/>
        </p:nvSpPr>
        <p:spPr>
          <a:xfrm>
            <a:off x="2505422" y="480942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bg2">
                    <a:lumMod val="90000"/>
                  </a:schemeClr>
                </a:solidFill>
              </a:rPr>
              <a:t>10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DF8CABC-19F1-D1F1-C6B4-FA3B060B29B8}"/>
              </a:ext>
            </a:extLst>
          </p:cNvPr>
          <p:cNvSpPr txBox="1"/>
          <p:nvPr/>
        </p:nvSpPr>
        <p:spPr>
          <a:xfrm>
            <a:off x="2583968" y="523233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bg2">
                    <a:lumMod val="90000"/>
                  </a:schemeClr>
                </a:solidFill>
              </a:rPr>
              <a:t>0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4E289695-34AC-D754-9350-5DEF00A33648}"/>
              </a:ext>
            </a:extLst>
          </p:cNvPr>
          <p:cNvSpPr/>
          <p:nvPr/>
        </p:nvSpPr>
        <p:spPr>
          <a:xfrm>
            <a:off x="3590398" y="1164597"/>
            <a:ext cx="425636" cy="4210755"/>
          </a:xfrm>
          <a:prstGeom prst="roundRect">
            <a:avLst>
              <a:gd name="adj" fmla="val 50000"/>
            </a:avLst>
          </a:prstGeom>
          <a:gradFill>
            <a:gsLst>
              <a:gs pos="37000">
                <a:srgbClr val="F2F2F2"/>
              </a:gs>
              <a:gs pos="100000">
                <a:schemeClr val="bg1">
                  <a:alpha val="75000"/>
                </a:scheme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innerShdw blurRad="254000" dist="88900" dir="13500000">
              <a:schemeClr val="tx1">
                <a:lumMod val="65000"/>
                <a:lumOff val="35000"/>
                <a:alpha val="13000"/>
              </a:schemeClr>
            </a:innerShdw>
          </a:effectLst>
        </p:spPr>
        <p:txBody>
          <a:bodyPr rtlCol="0" anchor="ctr"/>
          <a:lstStyle/>
          <a:p>
            <a:pPr algn="ctr"/>
            <a:endParaRPr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FE6E6EF-FD23-3A1D-86EF-4118EF375D21}"/>
              </a:ext>
            </a:extLst>
          </p:cNvPr>
          <p:cNvSpPr/>
          <p:nvPr/>
        </p:nvSpPr>
        <p:spPr>
          <a:xfrm>
            <a:off x="3590398" y="2435892"/>
            <a:ext cx="425636" cy="2939459"/>
          </a:xfrm>
          <a:prstGeom prst="roundRect">
            <a:avLst>
              <a:gd name="adj" fmla="val 50000"/>
            </a:avLst>
          </a:prstGeom>
          <a:gradFill>
            <a:gsLst>
              <a:gs pos="50000">
                <a:schemeClr val="accent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accent2">
                <a:lumMod val="50000"/>
                <a:alpha val="40000"/>
              </a:scheme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58700C6-35A5-259D-AB11-2F42B7C79FF0}"/>
              </a:ext>
            </a:extLst>
          </p:cNvPr>
          <p:cNvSpPr txBox="1"/>
          <p:nvPr/>
        </p:nvSpPr>
        <p:spPr>
          <a:xfrm>
            <a:off x="3397138" y="5458005"/>
            <a:ext cx="812157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F207915-7ADB-CE60-70D6-07559619C8CB}"/>
              </a:ext>
            </a:extLst>
          </p:cNvPr>
          <p:cNvSpPr/>
          <p:nvPr/>
        </p:nvSpPr>
        <p:spPr>
          <a:xfrm>
            <a:off x="4859128" y="1164597"/>
            <a:ext cx="425636" cy="4210755"/>
          </a:xfrm>
          <a:prstGeom prst="roundRect">
            <a:avLst>
              <a:gd name="adj" fmla="val 50000"/>
            </a:avLst>
          </a:prstGeom>
          <a:gradFill>
            <a:gsLst>
              <a:gs pos="37000">
                <a:srgbClr val="F2F2F2"/>
              </a:gs>
              <a:gs pos="100000">
                <a:schemeClr val="bg1">
                  <a:alpha val="75000"/>
                </a:scheme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innerShdw blurRad="254000" dist="88900" dir="13500000">
              <a:schemeClr val="tx1">
                <a:lumMod val="65000"/>
                <a:lumOff val="35000"/>
                <a:alpha val="13000"/>
              </a:schemeClr>
            </a:innerShdw>
          </a:effectLst>
        </p:spPr>
        <p:txBody>
          <a:bodyPr rtlCol="0" anchor="ctr"/>
          <a:lstStyle/>
          <a:p>
            <a:pPr algn="ctr"/>
            <a:endParaRPr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70B57DB-CE05-2616-BF62-08397A5520C8}"/>
              </a:ext>
            </a:extLst>
          </p:cNvPr>
          <p:cNvSpPr/>
          <p:nvPr/>
        </p:nvSpPr>
        <p:spPr>
          <a:xfrm>
            <a:off x="4859128" y="1601194"/>
            <a:ext cx="425636" cy="3774157"/>
          </a:xfrm>
          <a:prstGeom prst="roundRect">
            <a:avLst>
              <a:gd name="adj" fmla="val 50000"/>
            </a:avLst>
          </a:prstGeom>
          <a:gradFill>
            <a:gsLst>
              <a:gs pos="50000">
                <a:schemeClr val="accent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accent2">
                <a:lumMod val="50000"/>
                <a:alpha val="40000"/>
              </a:scheme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771CB7B-27F1-AC61-037F-C83A168C8FBC}"/>
              </a:ext>
            </a:extLst>
          </p:cNvPr>
          <p:cNvSpPr txBox="1"/>
          <p:nvPr/>
        </p:nvSpPr>
        <p:spPr>
          <a:xfrm>
            <a:off x="4665868" y="5458005"/>
            <a:ext cx="812157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6F01A4D5-4A15-6CFF-3152-EB0130993ED0}"/>
              </a:ext>
            </a:extLst>
          </p:cNvPr>
          <p:cNvSpPr/>
          <p:nvPr/>
        </p:nvSpPr>
        <p:spPr>
          <a:xfrm>
            <a:off x="6127858" y="1164597"/>
            <a:ext cx="425636" cy="4210755"/>
          </a:xfrm>
          <a:prstGeom prst="roundRect">
            <a:avLst>
              <a:gd name="adj" fmla="val 50000"/>
            </a:avLst>
          </a:prstGeom>
          <a:gradFill>
            <a:gsLst>
              <a:gs pos="37000">
                <a:srgbClr val="F2F2F2"/>
              </a:gs>
              <a:gs pos="100000">
                <a:schemeClr val="bg1">
                  <a:alpha val="75000"/>
                </a:scheme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innerShdw blurRad="254000" dist="88900" dir="13500000">
              <a:schemeClr val="tx1">
                <a:lumMod val="65000"/>
                <a:lumOff val="35000"/>
                <a:alpha val="13000"/>
              </a:schemeClr>
            </a:innerShdw>
          </a:effectLst>
        </p:spPr>
        <p:txBody>
          <a:bodyPr rtlCol="0" anchor="ctr"/>
          <a:lstStyle/>
          <a:p>
            <a:pPr algn="ctr"/>
            <a:endParaRPr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C6EE82FD-74D6-1FD9-52F7-5DA7EF911DEF}"/>
              </a:ext>
            </a:extLst>
          </p:cNvPr>
          <p:cNvSpPr/>
          <p:nvPr/>
        </p:nvSpPr>
        <p:spPr>
          <a:xfrm>
            <a:off x="6127858" y="3681454"/>
            <a:ext cx="425636" cy="1693897"/>
          </a:xfrm>
          <a:prstGeom prst="roundRect">
            <a:avLst>
              <a:gd name="adj" fmla="val 50000"/>
            </a:avLst>
          </a:prstGeom>
          <a:gradFill>
            <a:gsLst>
              <a:gs pos="50000">
                <a:schemeClr val="accent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accent2">
                <a:lumMod val="50000"/>
                <a:alpha val="40000"/>
              </a:scheme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978E10A-B548-DA9E-BCF6-FE63491B27B1}"/>
              </a:ext>
            </a:extLst>
          </p:cNvPr>
          <p:cNvSpPr txBox="1"/>
          <p:nvPr/>
        </p:nvSpPr>
        <p:spPr>
          <a:xfrm>
            <a:off x="5934598" y="5458005"/>
            <a:ext cx="812157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3227C97E-A388-D2B0-E743-D2A0E0E8AB4C}"/>
              </a:ext>
            </a:extLst>
          </p:cNvPr>
          <p:cNvSpPr/>
          <p:nvPr/>
        </p:nvSpPr>
        <p:spPr>
          <a:xfrm>
            <a:off x="7396588" y="1164597"/>
            <a:ext cx="425636" cy="4210755"/>
          </a:xfrm>
          <a:prstGeom prst="roundRect">
            <a:avLst>
              <a:gd name="adj" fmla="val 50000"/>
            </a:avLst>
          </a:prstGeom>
          <a:gradFill>
            <a:gsLst>
              <a:gs pos="37000">
                <a:srgbClr val="F2F2F2"/>
              </a:gs>
              <a:gs pos="100000">
                <a:schemeClr val="bg1">
                  <a:alpha val="75000"/>
                </a:scheme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innerShdw blurRad="254000" dist="88900" dir="13500000">
              <a:schemeClr val="tx1">
                <a:lumMod val="65000"/>
                <a:lumOff val="35000"/>
                <a:alpha val="13000"/>
              </a:schemeClr>
            </a:innerShdw>
          </a:effectLst>
        </p:spPr>
        <p:txBody>
          <a:bodyPr rtlCol="0" anchor="ctr"/>
          <a:lstStyle/>
          <a:p>
            <a:pPr algn="ctr"/>
            <a:endParaRPr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6B5E2E8C-79A6-3376-4A4E-FAF148E62BFA}"/>
              </a:ext>
            </a:extLst>
          </p:cNvPr>
          <p:cNvSpPr/>
          <p:nvPr/>
        </p:nvSpPr>
        <p:spPr>
          <a:xfrm>
            <a:off x="7396588" y="4515844"/>
            <a:ext cx="425636" cy="859507"/>
          </a:xfrm>
          <a:prstGeom prst="roundRect">
            <a:avLst>
              <a:gd name="adj" fmla="val 50000"/>
            </a:avLst>
          </a:prstGeom>
          <a:gradFill>
            <a:gsLst>
              <a:gs pos="50000">
                <a:schemeClr val="accent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accent2">
                <a:lumMod val="50000"/>
                <a:alpha val="40000"/>
              </a:scheme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A2E55D5-28B1-AEA9-0496-52DD7103CDC3}"/>
              </a:ext>
            </a:extLst>
          </p:cNvPr>
          <p:cNvSpPr txBox="1"/>
          <p:nvPr/>
        </p:nvSpPr>
        <p:spPr>
          <a:xfrm>
            <a:off x="7203328" y="5458005"/>
            <a:ext cx="812157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CE9021BA-436A-6670-61A5-3A422E31944A}"/>
              </a:ext>
            </a:extLst>
          </p:cNvPr>
          <p:cNvSpPr/>
          <p:nvPr/>
        </p:nvSpPr>
        <p:spPr>
          <a:xfrm>
            <a:off x="8665318" y="1164597"/>
            <a:ext cx="425636" cy="4210755"/>
          </a:xfrm>
          <a:prstGeom prst="roundRect">
            <a:avLst>
              <a:gd name="adj" fmla="val 50000"/>
            </a:avLst>
          </a:pr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BF4BD893-72F1-F712-DEB5-947507288A4D}"/>
              </a:ext>
            </a:extLst>
          </p:cNvPr>
          <p:cNvSpPr/>
          <p:nvPr/>
        </p:nvSpPr>
        <p:spPr>
          <a:xfrm>
            <a:off x="8665318" y="1164596"/>
            <a:ext cx="425636" cy="4210755"/>
          </a:xfrm>
          <a:prstGeom prst="roundRect">
            <a:avLst>
              <a:gd name="adj" fmla="val 50000"/>
            </a:avLst>
          </a:prstGeom>
          <a:gradFill>
            <a:gsLst>
              <a:gs pos="50000">
                <a:schemeClr val="accent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accent2">
                <a:lumMod val="50000"/>
                <a:alpha val="40000"/>
              </a:scheme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B89F296-C1AA-3BCB-41F7-0247812745A6}"/>
              </a:ext>
            </a:extLst>
          </p:cNvPr>
          <p:cNvSpPr txBox="1"/>
          <p:nvPr/>
        </p:nvSpPr>
        <p:spPr>
          <a:xfrm>
            <a:off x="8472058" y="5458005"/>
            <a:ext cx="812157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0E97E-1A4C-DD0E-F9C6-74A92E260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>
                <a16:creationId xmlns:a16="http://schemas.microsoft.com/office/drawing/2014/main" id="{A3597167-3EA3-978F-52B0-D109C7EE5526}"/>
              </a:ext>
            </a:extLst>
          </p:cNvPr>
          <p:cNvSpPr/>
          <p:nvPr/>
        </p:nvSpPr>
        <p:spPr>
          <a:xfrm>
            <a:off x="2847182" y="1164597"/>
            <a:ext cx="6917944" cy="42107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5" y="21600"/>
                </a:moveTo>
                <a:lnTo>
                  <a:pt x="35" y="21600"/>
                </a:lnTo>
                <a:cubicBezTo>
                  <a:pt x="17" y="21600"/>
                  <a:pt x="0" y="21571"/>
                  <a:pt x="0" y="21543"/>
                </a:cubicBezTo>
                <a:cubicBezTo>
                  <a:pt x="0" y="21514"/>
                  <a:pt x="17" y="21485"/>
                  <a:pt x="35" y="21485"/>
                </a:cubicBezTo>
                <a:lnTo>
                  <a:pt x="21565" y="21485"/>
                </a:lnTo>
                <a:cubicBezTo>
                  <a:pt x="21583" y="21485"/>
                  <a:pt x="21600" y="21514"/>
                  <a:pt x="21600" y="21543"/>
                </a:cubicBezTo>
                <a:cubicBezTo>
                  <a:pt x="21600" y="21571"/>
                  <a:pt x="21588" y="21600"/>
                  <a:pt x="21565" y="21600"/>
                </a:cubicBezTo>
                <a:close/>
                <a:moveTo>
                  <a:pt x="21600" y="19392"/>
                </a:moveTo>
                <a:cubicBezTo>
                  <a:pt x="21600" y="19364"/>
                  <a:pt x="21583" y="19335"/>
                  <a:pt x="21565" y="19335"/>
                </a:cubicBezTo>
                <a:lnTo>
                  <a:pt x="35" y="19335"/>
                </a:lnTo>
                <a:cubicBezTo>
                  <a:pt x="17" y="19335"/>
                  <a:pt x="0" y="19364"/>
                  <a:pt x="0" y="19392"/>
                </a:cubicBezTo>
                <a:cubicBezTo>
                  <a:pt x="0" y="19421"/>
                  <a:pt x="17" y="19450"/>
                  <a:pt x="35" y="19450"/>
                </a:cubicBezTo>
                <a:lnTo>
                  <a:pt x="21565" y="19450"/>
                </a:lnTo>
                <a:cubicBezTo>
                  <a:pt x="21588" y="19450"/>
                  <a:pt x="21600" y="19421"/>
                  <a:pt x="21600" y="19392"/>
                </a:cubicBezTo>
                <a:close/>
                <a:moveTo>
                  <a:pt x="21600" y="17242"/>
                </a:moveTo>
                <a:cubicBezTo>
                  <a:pt x="21600" y="17213"/>
                  <a:pt x="21583" y="17184"/>
                  <a:pt x="21565" y="17184"/>
                </a:cubicBezTo>
                <a:lnTo>
                  <a:pt x="35" y="17184"/>
                </a:lnTo>
                <a:cubicBezTo>
                  <a:pt x="17" y="17184"/>
                  <a:pt x="0" y="17213"/>
                  <a:pt x="0" y="17242"/>
                </a:cubicBezTo>
                <a:cubicBezTo>
                  <a:pt x="0" y="17270"/>
                  <a:pt x="17" y="17299"/>
                  <a:pt x="35" y="17299"/>
                </a:cubicBezTo>
                <a:lnTo>
                  <a:pt x="21565" y="17299"/>
                </a:lnTo>
                <a:cubicBezTo>
                  <a:pt x="21588" y="17299"/>
                  <a:pt x="21600" y="17270"/>
                  <a:pt x="21600" y="17242"/>
                </a:cubicBezTo>
                <a:close/>
                <a:moveTo>
                  <a:pt x="21600" y="15091"/>
                </a:moveTo>
                <a:cubicBezTo>
                  <a:pt x="21600" y="15063"/>
                  <a:pt x="21583" y="15034"/>
                  <a:pt x="21565" y="15034"/>
                </a:cubicBezTo>
                <a:lnTo>
                  <a:pt x="35" y="15034"/>
                </a:lnTo>
                <a:cubicBezTo>
                  <a:pt x="17" y="15034"/>
                  <a:pt x="0" y="15063"/>
                  <a:pt x="0" y="15091"/>
                </a:cubicBezTo>
                <a:cubicBezTo>
                  <a:pt x="0" y="15120"/>
                  <a:pt x="17" y="15149"/>
                  <a:pt x="35" y="15149"/>
                </a:cubicBezTo>
                <a:lnTo>
                  <a:pt x="21565" y="15149"/>
                </a:lnTo>
                <a:cubicBezTo>
                  <a:pt x="21588" y="15149"/>
                  <a:pt x="21600" y="15130"/>
                  <a:pt x="21600" y="15091"/>
                </a:cubicBezTo>
                <a:close/>
                <a:moveTo>
                  <a:pt x="21600" y="12950"/>
                </a:moveTo>
                <a:cubicBezTo>
                  <a:pt x="21600" y="12922"/>
                  <a:pt x="21583" y="12893"/>
                  <a:pt x="21565" y="12893"/>
                </a:cubicBezTo>
                <a:lnTo>
                  <a:pt x="35" y="12893"/>
                </a:lnTo>
                <a:cubicBezTo>
                  <a:pt x="17" y="12893"/>
                  <a:pt x="0" y="12922"/>
                  <a:pt x="0" y="12950"/>
                </a:cubicBezTo>
                <a:cubicBezTo>
                  <a:pt x="0" y="12979"/>
                  <a:pt x="17" y="13008"/>
                  <a:pt x="35" y="13008"/>
                </a:cubicBezTo>
                <a:lnTo>
                  <a:pt x="21565" y="13008"/>
                </a:lnTo>
                <a:cubicBezTo>
                  <a:pt x="21588" y="13008"/>
                  <a:pt x="21600" y="12979"/>
                  <a:pt x="21600" y="12950"/>
                </a:cubicBezTo>
                <a:close/>
                <a:moveTo>
                  <a:pt x="21600" y="10800"/>
                </a:moveTo>
                <a:cubicBezTo>
                  <a:pt x="21600" y="10771"/>
                  <a:pt x="21583" y="10743"/>
                  <a:pt x="21565" y="10743"/>
                </a:cubicBezTo>
                <a:lnTo>
                  <a:pt x="35" y="10743"/>
                </a:lnTo>
                <a:cubicBezTo>
                  <a:pt x="17" y="10743"/>
                  <a:pt x="0" y="10771"/>
                  <a:pt x="0" y="10800"/>
                </a:cubicBezTo>
                <a:cubicBezTo>
                  <a:pt x="0" y="10829"/>
                  <a:pt x="17" y="10857"/>
                  <a:pt x="35" y="10857"/>
                </a:cubicBezTo>
                <a:lnTo>
                  <a:pt x="21565" y="10857"/>
                </a:lnTo>
                <a:cubicBezTo>
                  <a:pt x="21588" y="10857"/>
                  <a:pt x="21600" y="10829"/>
                  <a:pt x="21600" y="10800"/>
                </a:cubicBezTo>
                <a:close/>
                <a:moveTo>
                  <a:pt x="21600" y="8650"/>
                </a:moveTo>
                <a:cubicBezTo>
                  <a:pt x="21600" y="8621"/>
                  <a:pt x="21583" y="8592"/>
                  <a:pt x="21565" y="8592"/>
                </a:cubicBezTo>
                <a:lnTo>
                  <a:pt x="35" y="8592"/>
                </a:lnTo>
                <a:cubicBezTo>
                  <a:pt x="17" y="8592"/>
                  <a:pt x="0" y="8621"/>
                  <a:pt x="0" y="8650"/>
                </a:cubicBezTo>
                <a:cubicBezTo>
                  <a:pt x="0" y="8678"/>
                  <a:pt x="17" y="8707"/>
                  <a:pt x="35" y="8707"/>
                </a:cubicBezTo>
                <a:lnTo>
                  <a:pt x="21565" y="8707"/>
                </a:lnTo>
                <a:cubicBezTo>
                  <a:pt x="21588" y="8707"/>
                  <a:pt x="21600" y="8678"/>
                  <a:pt x="21600" y="8650"/>
                </a:cubicBezTo>
                <a:close/>
                <a:moveTo>
                  <a:pt x="21600" y="6499"/>
                </a:moveTo>
                <a:cubicBezTo>
                  <a:pt x="21600" y="6470"/>
                  <a:pt x="21583" y="6442"/>
                  <a:pt x="21565" y="6442"/>
                </a:cubicBezTo>
                <a:lnTo>
                  <a:pt x="35" y="6442"/>
                </a:lnTo>
                <a:cubicBezTo>
                  <a:pt x="17" y="6442"/>
                  <a:pt x="0" y="6470"/>
                  <a:pt x="0" y="6499"/>
                </a:cubicBezTo>
                <a:cubicBezTo>
                  <a:pt x="0" y="6528"/>
                  <a:pt x="17" y="6556"/>
                  <a:pt x="35" y="6556"/>
                </a:cubicBezTo>
                <a:lnTo>
                  <a:pt x="21565" y="6556"/>
                </a:lnTo>
                <a:cubicBezTo>
                  <a:pt x="21588" y="6556"/>
                  <a:pt x="21600" y="6537"/>
                  <a:pt x="21600" y="6499"/>
                </a:cubicBezTo>
                <a:close/>
                <a:moveTo>
                  <a:pt x="21600" y="4358"/>
                </a:moveTo>
                <a:cubicBezTo>
                  <a:pt x="21600" y="4330"/>
                  <a:pt x="21583" y="4301"/>
                  <a:pt x="21565" y="4301"/>
                </a:cubicBezTo>
                <a:lnTo>
                  <a:pt x="35" y="4301"/>
                </a:lnTo>
                <a:cubicBezTo>
                  <a:pt x="17" y="4301"/>
                  <a:pt x="0" y="4330"/>
                  <a:pt x="0" y="4358"/>
                </a:cubicBezTo>
                <a:cubicBezTo>
                  <a:pt x="0" y="4387"/>
                  <a:pt x="17" y="4416"/>
                  <a:pt x="35" y="4416"/>
                </a:cubicBezTo>
                <a:lnTo>
                  <a:pt x="21565" y="4416"/>
                </a:lnTo>
                <a:cubicBezTo>
                  <a:pt x="21588" y="4416"/>
                  <a:pt x="21600" y="4387"/>
                  <a:pt x="21600" y="4358"/>
                </a:cubicBezTo>
                <a:close/>
                <a:moveTo>
                  <a:pt x="21600" y="2208"/>
                </a:moveTo>
                <a:cubicBezTo>
                  <a:pt x="21600" y="2179"/>
                  <a:pt x="21583" y="2150"/>
                  <a:pt x="21565" y="2150"/>
                </a:cubicBezTo>
                <a:lnTo>
                  <a:pt x="35" y="2150"/>
                </a:lnTo>
                <a:cubicBezTo>
                  <a:pt x="17" y="2150"/>
                  <a:pt x="0" y="2179"/>
                  <a:pt x="0" y="2208"/>
                </a:cubicBezTo>
                <a:cubicBezTo>
                  <a:pt x="0" y="2236"/>
                  <a:pt x="17" y="2265"/>
                  <a:pt x="35" y="2265"/>
                </a:cubicBezTo>
                <a:lnTo>
                  <a:pt x="21565" y="2265"/>
                </a:lnTo>
                <a:cubicBezTo>
                  <a:pt x="21588" y="2265"/>
                  <a:pt x="21600" y="2236"/>
                  <a:pt x="21600" y="2208"/>
                </a:cubicBezTo>
                <a:close/>
                <a:moveTo>
                  <a:pt x="21600" y="57"/>
                </a:moveTo>
                <a:cubicBezTo>
                  <a:pt x="21600" y="29"/>
                  <a:pt x="21583" y="0"/>
                  <a:pt x="21565" y="0"/>
                </a:cubicBezTo>
                <a:lnTo>
                  <a:pt x="35" y="0"/>
                </a:lnTo>
                <a:cubicBezTo>
                  <a:pt x="17" y="0"/>
                  <a:pt x="0" y="29"/>
                  <a:pt x="0" y="57"/>
                </a:cubicBezTo>
                <a:cubicBezTo>
                  <a:pt x="0" y="86"/>
                  <a:pt x="17" y="115"/>
                  <a:pt x="35" y="115"/>
                </a:cubicBezTo>
                <a:lnTo>
                  <a:pt x="21565" y="115"/>
                </a:lnTo>
                <a:cubicBezTo>
                  <a:pt x="21588" y="115"/>
                  <a:pt x="21600" y="86"/>
                  <a:pt x="21600" y="57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B5F79A6A-A3C5-4462-16A8-C9088A43C0B4}"/>
              </a:ext>
            </a:extLst>
          </p:cNvPr>
          <p:cNvSpPr/>
          <p:nvPr/>
        </p:nvSpPr>
        <p:spPr>
          <a:xfrm>
            <a:off x="8665318" y="1164597"/>
            <a:ext cx="425636" cy="4210755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003454">
                <a:alpha val="48000"/>
              </a:srgbClr>
            </a:inn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8232B481-5AFC-434C-B62A-0C57C82B11D6}"/>
              </a:ext>
            </a:extLst>
          </p:cNvPr>
          <p:cNvSpPr/>
          <p:nvPr/>
        </p:nvSpPr>
        <p:spPr>
          <a:xfrm>
            <a:off x="8665318" y="1164596"/>
            <a:ext cx="425636" cy="4210755"/>
          </a:xfrm>
          <a:prstGeom prst="roundRect">
            <a:avLst>
              <a:gd name="adj" fmla="val 50000"/>
            </a:avLst>
          </a:prstGeom>
          <a:gradFill>
            <a:gsLst>
              <a:gs pos="50000">
                <a:schemeClr val="accent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accent2">
                <a:lumMod val="50000"/>
                <a:alpha val="40000"/>
              </a:scheme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D6927A-8453-A8E2-F45F-514EE991E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Neumorphic Column Chart – Slide Template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C109C2-A5B5-FF8E-5D97-40D0F49A7A72}"/>
              </a:ext>
            </a:extLst>
          </p:cNvPr>
          <p:cNvSpPr txBox="1"/>
          <p:nvPr/>
        </p:nvSpPr>
        <p:spPr>
          <a:xfrm>
            <a:off x="2426874" y="1026096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100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B6D1D78-205C-5365-F3BE-5E22ED8C30C2}"/>
              </a:ext>
            </a:extLst>
          </p:cNvPr>
          <p:cNvSpPr txBox="1"/>
          <p:nvPr/>
        </p:nvSpPr>
        <p:spPr>
          <a:xfrm>
            <a:off x="2505422" y="143757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90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0BB70D-F1B5-AE13-9E69-825FBDB032FB}"/>
              </a:ext>
            </a:extLst>
          </p:cNvPr>
          <p:cNvSpPr txBox="1"/>
          <p:nvPr/>
        </p:nvSpPr>
        <p:spPr>
          <a:xfrm>
            <a:off x="2505422" y="186048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80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B710047-38E9-C75C-FE14-9DA1910F0962}"/>
              </a:ext>
            </a:extLst>
          </p:cNvPr>
          <p:cNvSpPr txBox="1"/>
          <p:nvPr/>
        </p:nvSpPr>
        <p:spPr>
          <a:xfrm>
            <a:off x="2505422" y="227196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70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50E9CC-39B3-3810-4C01-89995F3B48EE}"/>
              </a:ext>
            </a:extLst>
          </p:cNvPr>
          <p:cNvSpPr txBox="1"/>
          <p:nvPr/>
        </p:nvSpPr>
        <p:spPr>
          <a:xfrm>
            <a:off x="2505422" y="272916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60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B07E40C-2551-3F03-F56F-D4444375130E}"/>
              </a:ext>
            </a:extLst>
          </p:cNvPr>
          <p:cNvSpPr txBox="1"/>
          <p:nvPr/>
        </p:nvSpPr>
        <p:spPr>
          <a:xfrm>
            <a:off x="2505422" y="314064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50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FC90C1-1C11-2711-29E2-AC87D25860BD}"/>
              </a:ext>
            </a:extLst>
          </p:cNvPr>
          <p:cNvSpPr txBox="1"/>
          <p:nvPr/>
        </p:nvSpPr>
        <p:spPr>
          <a:xfrm>
            <a:off x="2505422" y="356355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40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CA3E980-1E14-BD51-AE32-03297C433F6A}"/>
              </a:ext>
            </a:extLst>
          </p:cNvPr>
          <p:cNvSpPr txBox="1"/>
          <p:nvPr/>
        </p:nvSpPr>
        <p:spPr>
          <a:xfrm>
            <a:off x="2505422" y="397503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30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759321A-D3FA-6CEA-BF94-69DC74844AB7}"/>
              </a:ext>
            </a:extLst>
          </p:cNvPr>
          <p:cNvSpPr txBox="1"/>
          <p:nvPr/>
        </p:nvSpPr>
        <p:spPr>
          <a:xfrm>
            <a:off x="2505422" y="439794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20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94082CF-5E7F-BEAA-3B30-857667BE504E}"/>
              </a:ext>
            </a:extLst>
          </p:cNvPr>
          <p:cNvSpPr txBox="1"/>
          <p:nvPr/>
        </p:nvSpPr>
        <p:spPr>
          <a:xfrm>
            <a:off x="2505422" y="480942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10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65AC5BB-1DB4-09C3-DF99-DCA15C2D86B9}"/>
              </a:ext>
            </a:extLst>
          </p:cNvPr>
          <p:cNvSpPr txBox="1"/>
          <p:nvPr/>
        </p:nvSpPr>
        <p:spPr>
          <a:xfrm>
            <a:off x="2583968" y="523233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0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5B257C6-B5C2-B571-9312-B5F5B053FC3D}"/>
              </a:ext>
            </a:extLst>
          </p:cNvPr>
          <p:cNvSpPr/>
          <p:nvPr/>
        </p:nvSpPr>
        <p:spPr>
          <a:xfrm>
            <a:off x="3590398" y="1164596"/>
            <a:ext cx="425636" cy="4210755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003454">
                <a:alpha val="48000"/>
              </a:srgbClr>
            </a:inn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889EEBB-7B55-2599-CF09-2C76B7EC8B72}"/>
              </a:ext>
            </a:extLst>
          </p:cNvPr>
          <p:cNvSpPr/>
          <p:nvPr/>
        </p:nvSpPr>
        <p:spPr>
          <a:xfrm>
            <a:off x="3590398" y="2435892"/>
            <a:ext cx="425636" cy="2939459"/>
          </a:xfrm>
          <a:prstGeom prst="roundRect">
            <a:avLst>
              <a:gd name="adj" fmla="val 50000"/>
            </a:avLst>
          </a:prstGeom>
          <a:gradFill>
            <a:gsLst>
              <a:gs pos="50000">
                <a:schemeClr val="accent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accent2">
                <a:lumMod val="50000"/>
                <a:alpha val="40000"/>
              </a:scheme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D689E38-8492-9B62-321B-6C7F5B4779B7}"/>
              </a:ext>
            </a:extLst>
          </p:cNvPr>
          <p:cNvSpPr txBox="1"/>
          <p:nvPr/>
        </p:nvSpPr>
        <p:spPr>
          <a:xfrm>
            <a:off x="3397138" y="5458005"/>
            <a:ext cx="812157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0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ECACBA4-7323-3CB5-6FB9-3F9497AF1F46}"/>
              </a:ext>
            </a:extLst>
          </p:cNvPr>
          <p:cNvSpPr/>
          <p:nvPr/>
        </p:nvSpPr>
        <p:spPr>
          <a:xfrm>
            <a:off x="4859128" y="1164597"/>
            <a:ext cx="425636" cy="4210755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003454">
                <a:alpha val="48000"/>
              </a:srgbClr>
            </a:inn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B0F8C06-9667-7737-08A5-7DBB9CB1518A}"/>
              </a:ext>
            </a:extLst>
          </p:cNvPr>
          <p:cNvSpPr/>
          <p:nvPr/>
        </p:nvSpPr>
        <p:spPr>
          <a:xfrm>
            <a:off x="4859128" y="1601194"/>
            <a:ext cx="425636" cy="3774157"/>
          </a:xfrm>
          <a:prstGeom prst="roundRect">
            <a:avLst>
              <a:gd name="adj" fmla="val 50000"/>
            </a:avLst>
          </a:prstGeom>
          <a:gradFill>
            <a:gsLst>
              <a:gs pos="50000">
                <a:schemeClr val="accent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accent2">
                <a:lumMod val="50000"/>
                <a:alpha val="40000"/>
              </a:scheme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B5770F1-3160-13EC-5142-63FBB34BED0A}"/>
              </a:ext>
            </a:extLst>
          </p:cNvPr>
          <p:cNvSpPr txBox="1"/>
          <p:nvPr/>
        </p:nvSpPr>
        <p:spPr>
          <a:xfrm>
            <a:off x="4665868" y="5458005"/>
            <a:ext cx="812157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0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52C7CEE-7CAD-A7F1-CE23-C5BE55D36D04}"/>
              </a:ext>
            </a:extLst>
          </p:cNvPr>
          <p:cNvSpPr/>
          <p:nvPr/>
        </p:nvSpPr>
        <p:spPr>
          <a:xfrm>
            <a:off x="6127858" y="1164597"/>
            <a:ext cx="425636" cy="4210755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003454">
                <a:alpha val="48000"/>
              </a:srgbClr>
            </a:inn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8800FAF8-7146-B988-478B-8071DDB8B204}"/>
              </a:ext>
            </a:extLst>
          </p:cNvPr>
          <p:cNvSpPr/>
          <p:nvPr/>
        </p:nvSpPr>
        <p:spPr>
          <a:xfrm>
            <a:off x="6127858" y="3681454"/>
            <a:ext cx="425636" cy="1693897"/>
          </a:xfrm>
          <a:prstGeom prst="roundRect">
            <a:avLst>
              <a:gd name="adj" fmla="val 50000"/>
            </a:avLst>
          </a:prstGeom>
          <a:gradFill>
            <a:gsLst>
              <a:gs pos="50000">
                <a:schemeClr val="accent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accent2">
                <a:lumMod val="50000"/>
                <a:alpha val="40000"/>
              </a:scheme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2CB4751-60D2-5663-5B74-2D25A5ABDC16}"/>
              </a:ext>
            </a:extLst>
          </p:cNvPr>
          <p:cNvSpPr txBox="1"/>
          <p:nvPr/>
        </p:nvSpPr>
        <p:spPr>
          <a:xfrm>
            <a:off x="5934598" y="5458005"/>
            <a:ext cx="812157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0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634A7416-7970-8D1E-8137-9A89B92F37C2}"/>
              </a:ext>
            </a:extLst>
          </p:cNvPr>
          <p:cNvSpPr/>
          <p:nvPr/>
        </p:nvSpPr>
        <p:spPr>
          <a:xfrm>
            <a:off x="7396588" y="1164596"/>
            <a:ext cx="425636" cy="4210755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003454">
                <a:alpha val="48000"/>
              </a:srgbClr>
            </a:inn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E5FA5CF8-2FD8-611C-D9AF-0219E803F3BB}"/>
              </a:ext>
            </a:extLst>
          </p:cNvPr>
          <p:cNvSpPr/>
          <p:nvPr/>
        </p:nvSpPr>
        <p:spPr>
          <a:xfrm>
            <a:off x="7396588" y="4515844"/>
            <a:ext cx="425636" cy="859507"/>
          </a:xfrm>
          <a:prstGeom prst="roundRect">
            <a:avLst>
              <a:gd name="adj" fmla="val 50000"/>
            </a:avLst>
          </a:prstGeom>
          <a:gradFill>
            <a:gsLst>
              <a:gs pos="50000">
                <a:schemeClr val="accent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accent2">
                <a:lumMod val="50000"/>
                <a:alpha val="40000"/>
              </a:scheme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AA60859-0166-F5E0-D0AF-56FA6EB7E20D}"/>
              </a:ext>
            </a:extLst>
          </p:cNvPr>
          <p:cNvSpPr txBox="1"/>
          <p:nvPr/>
        </p:nvSpPr>
        <p:spPr>
          <a:xfrm>
            <a:off x="7203328" y="5458005"/>
            <a:ext cx="812157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0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8DE10D7-9F05-2874-857D-13739DC9B0B6}"/>
              </a:ext>
            </a:extLst>
          </p:cNvPr>
          <p:cNvSpPr txBox="1"/>
          <p:nvPr/>
        </p:nvSpPr>
        <p:spPr>
          <a:xfrm>
            <a:off x="8472058" y="5458005"/>
            <a:ext cx="812157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000" b="1" noProof="1">
                <a:solidFill>
                  <a:schemeClr val="bg2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034486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9438</TotalTime>
  <Words>114</Words>
  <Application>Microsoft Office PowerPoint</Application>
  <PresentationFormat>Widescreen</PresentationFormat>
  <Paragraphs>41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Neumorphic Column Chart – Slide Template</vt:lpstr>
      <vt:lpstr>Neumorphic Column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Column Chart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2025-04-21T18:34:59Z</dcterms:modified>
  <cp:category>Charts &amp; Diagrams</cp:category>
</cp:coreProperties>
</file>