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619" y="1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193CB-2E36-8913-AD4E-96CF8E40B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6FA593-0CE5-2372-CD65-E9BEB31A18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CB4DCF-D7D3-0D85-7E10-BBF69EA7C7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1BBF7-ACA5-203F-FFFB-48510D7C5D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79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EDCED-933D-524B-55C9-2764D5D0D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FD3162-1C65-0CDE-51F1-FBBFAC88E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F03626-A8B7-2E23-BA1B-39AC8CB557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725566-1541-C0B5-86EA-1212B84BB2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76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BC458-FC7C-A82C-7500-C98007AC4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5FA4C-54B3-5AA5-1117-DB8326073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Dual-Branch Tree – Slide Template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9E548C0-039C-0F1D-5240-ED39F76165B8}"/>
              </a:ext>
            </a:extLst>
          </p:cNvPr>
          <p:cNvCxnSpPr>
            <a:cxnSpLocks/>
          </p:cNvCxnSpPr>
          <p:nvPr/>
        </p:nvCxnSpPr>
        <p:spPr>
          <a:xfrm>
            <a:off x="4572000" y="1245476"/>
            <a:ext cx="0" cy="5030107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hape">
            <a:extLst>
              <a:ext uri="{FF2B5EF4-FFF2-40B4-BE49-F238E27FC236}">
                <a16:creationId xmlns:a16="http://schemas.microsoft.com/office/drawing/2014/main" id="{F82E3B37-4F97-EDC9-CC01-856D3B51742C}"/>
              </a:ext>
            </a:extLst>
          </p:cNvPr>
          <p:cNvSpPr/>
          <p:nvPr/>
        </p:nvSpPr>
        <p:spPr>
          <a:xfrm>
            <a:off x="6848291" y="1332922"/>
            <a:ext cx="1173652" cy="117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576" y="19872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B84475BF-3461-D47C-CC71-91078993632A}"/>
              </a:ext>
            </a:extLst>
          </p:cNvPr>
          <p:cNvSpPr/>
          <p:nvPr/>
        </p:nvSpPr>
        <p:spPr>
          <a:xfrm>
            <a:off x="4506085" y="1854544"/>
            <a:ext cx="2236502" cy="545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08" y="0"/>
                </a:moveTo>
                <a:cubicBezTo>
                  <a:pt x="20744" y="0"/>
                  <a:pt x="20530" y="672"/>
                  <a:pt x="20455" y="1654"/>
                </a:cubicBezTo>
                <a:lnTo>
                  <a:pt x="7024" y="1654"/>
                </a:lnTo>
                <a:cubicBezTo>
                  <a:pt x="5463" y="1654"/>
                  <a:pt x="3990" y="4134"/>
                  <a:pt x="2883" y="8681"/>
                </a:cubicBezTo>
                <a:lnTo>
                  <a:pt x="856" y="17001"/>
                </a:lnTo>
                <a:cubicBezTo>
                  <a:pt x="780" y="16846"/>
                  <a:pt x="692" y="16743"/>
                  <a:pt x="592" y="16743"/>
                </a:cubicBezTo>
                <a:cubicBezTo>
                  <a:pt x="264" y="16743"/>
                  <a:pt x="0" y="17828"/>
                  <a:pt x="0" y="19171"/>
                </a:cubicBezTo>
                <a:cubicBezTo>
                  <a:pt x="0" y="20515"/>
                  <a:pt x="264" y="21600"/>
                  <a:pt x="592" y="21600"/>
                </a:cubicBezTo>
                <a:cubicBezTo>
                  <a:pt x="919" y="21600"/>
                  <a:pt x="1183" y="20515"/>
                  <a:pt x="1183" y="19171"/>
                </a:cubicBezTo>
                <a:cubicBezTo>
                  <a:pt x="1183" y="18810"/>
                  <a:pt x="1158" y="18448"/>
                  <a:pt x="1120" y="18086"/>
                </a:cubicBezTo>
                <a:lnTo>
                  <a:pt x="3147" y="9767"/>
                </a:lnTo>
                <a:cubicBezTo>
                  <a:pt x="4179" y="5529"/>
                  <a:pt x="5551" y="3204"/>
                  <a:pt x="7011" y="3204"/>
                </a:cubicBezTo>
                <a:lnTo>
                  <a:pt x="20442" y="3204"/>
                </a:lnTo>
                <a:cubicBezTo>
                  <a:pt x="20518" y="4134"/>
                  <a:pt x="20744" y="4857"/>
                  <a:pt x="20996" y="4857"/>
                </a:cubicBezTo>
                <a:cubicBezTo>
                  <a:pt x="21323" y="4857"/>
                  <a:pt x="21587" y="3772"/>
                  <a:pt x="21587" y="2429"/>
                </a:cubicBezTo>
                <a:cubicBezTo>
                  <a:pt x="21600" y="1085"/>
                  <a:pt x="21336" y="0"/>
                  <a:pt x="2100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800">
              <a:defRPr sz="3000"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</a:endParaRP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789E0708-E1C3-1774-F6EC-997087CE61ED}"/>
              </a:ext>
            </a:extLst>
          </p:cNvPr>
          <p:cNvSpPr/>
          <p:nvPr/>
        </p:nvSpPr>
        <p:spPr>
          <a:xfrm>
            <a:off x="4493045" y="3328128"/>
            <a:ext cx="2236502" cy="545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08" y="0"/>
                </a:moveTo>
                <a:cubicBezTo>
                  <a:pt x="20744" y="0"/>
                  <a:pt x="20530" y="672"/>
                  <a:pt x="20455" y="1654"/>
                </a:cubicBezTo>
                <a:lnTo>
                  <a:pt x="7024" y="1654"/>
                </a:lnTo>
                <a:cubicBezTo>
                  <a:pt x="5463" y="1654"/>
                  <a:pt x="3990" y="4134"/>
                  <a:pt x="2883" y="8681"/>
                </a:cubicBezTo>
                <a:lnTo>
                  <a:pt x="856" y="17001"/>
                </a:lnTo>
                <a:cubicBezTo>
                  <a:pt x="780" y="16846"/>
                  <a:pt x="692" y="16743"/>
                  <a:pt x="592" y="16743"/>
                </a:cubicBezTo>
                <a:cubicBezTo>
                  <a:pt x="264" y="16743"/>
                  <a:pt x="0" y="17828"/>
                  <a:pt x="0" y="19171"/>
                </a:cubicBezTo>
                <a:cubicBezTo>
                  <a:pt x="0" y="20515"/>
                  <a:pt x="264" y="21600"/>
                  <a:pt x="592" y="21600"/>
                </a:cubicBezTo>
                <a:cubicBezTo>
                  <a:pt x="919" y="21600"/>
                  <a:pt x="1183" y="20515"/>
                  <a:pt x="1183" y="19171"/>
                </a:cubicBezTo>
                <a:cubicBezTo>
                  <a:pt x="1183" y="18810"/>
                  <a:pt x="1158" y="18448"/>
                  <a:pt x="1120" y="18086"/>
                </a:cubicBezTo>
                <a:lnTo>
                  <a:pt x="3147" y="9767"/>
                </a:lnTo>
                <a:cubicBezTo>
                  <a:pt x="4179" y="5529"/>
                  <a:pt x="5551" y="3204"/>
                  <a:pt x="7011" y="3204"/>
                </a:cubicBezTo>
                <a:lnTo>
                  <a:pt x="20442" y="3204"/>
                </a:lnTo>
                <a:cubicBezTo>
                  <a:pt x="20518" y="4134"/>
                  <a:pt x="20744" y="4857"/>
                  <a:pt x="20996" y="4857"/>
                </a:cubicBezTo>
                <a:cubicBezTo>
                  <a:pt x="21323" y="4857"/>
                  <a:pt x="21587" y="3772"/>
                  <a:pt x="21587" y="2429"/>
                </a:cubicBezTo>
                <a:cubicBezTo>
                  <a:pt x="21600" y="1085"/>
                  <a:pt x="21336" y="0"/>
                  <a:pt x="2100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800">
              <a:defRPr sz="3000"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</a:endParaRP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6B2CEF5B-53B8-BFAF-7D88-73B32FFBDD43}"/>
              </a:ext>
            </a:extLst>
          </p:cNvPr>
          <p:cNvSpPr/>
          <p:nvPr/>
        </p:nvSpPr>
        <p:spPr>
          <a:xfrm>
            <a:off x="2393511" y="2689141"/>
            <a:ext cx="2236503" cy="545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580" y="0"/>
                </a:moveTo>
                <a:cubicBezTo>
                  <a:pt x="844" y="0"/>
                  <a:pt x="1058" y="672"/>
                  <a:pt x="1133" y="1654"/>
                </a:cubicBezTo>
                <a:lnTo>
                  <a:pt x="14564" y="1654"/>
                </a:lnTo>
                <a:cubicBezTo>
                  <a:pt x="16125" y="1654"/>
                  <a:pt x="17598" y="4134"/>
                  <a:pt x="18705" y="8681"/>
                </a:cubicBezTo>
                <a:lnTo>
                  <a:pt x="20732" y="17001"/>
                </a:lnTo>
                <a:cubicBezTo>
                  <a:pt x="20808" y="16846"/>
                  <a:pt x="20896" y="16743"/>
                  <a:pt x="20996" y="16743"/>
                </a:cubicBezTo>
                <a:cubicBezTo>
                  <a:pt x="21324" y="16743"/>
                  <a:pt x="21588" y="17828"/>
                  <a:pt x="21588" y="19171"/>
                </a:cubicBezTo>
                <a:cubicBezTo>
                  <a:pt x="21588" y="20515"/>
                  <a:pt x="21324" y="21600"/>
                  <a:pt x="20996" y="21600"/>
                </a:cubicBezTo>
                <a:cubicBezTo>
                  <a:pt x="20669" y="21600"/>
                  <a:pt x="20405" y="20515"/>
                  <a:pt x="20405" y="19171"/>
                </a:cubicBezTo>
                <a:cubicBezTo>
                  <a:pt x="20405" y="18810"/>
                  <a:pt x="20430" y="18448"/>
                  <a:pt x="20468" y="18086"/>
                </a:cubicBezTo>
                <a:lnTo>
                  <a:pt x="18441" y="9767"/>
                </a:lnTo>
                <a:cubicBezTo>
                  <a:pt x="17409" y="5529"/>
                  <a:pt x="16037" y="3204"/>
                  <a:pt x="14577" y="3204"/>
                </a:cubicBezTo>
                <a:lnTo>
                  <a:pt x="1146" y="3204"/>
                </a:lnTo>
                <a:cubicBezTo>
                  <a:pt x="1071" y="4134"/>
                  <a:pt x="844" y="4857"/>
                  <a:pt x="592" y="4857"/>
                </a:cubicBezTo>
                <a:cubicBezTo>
                  <a:pt x="265" y="4857"/>
                  <a:pt x="1" y="3772"/>
                  <a:pt x="1" y="2429"/>
                </a:cubicBezTo>
                <a:cubicBezTo>
                  <a:pt x="-12" y="1085"/>
                  <a:pt x="252" y="0"/>
                  <a:pt x="58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800">
              <a:defRPr sz="3000"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</a:endParaRPr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1688AC39-CA24-A483-B68B-DFE119805B8B}"/>
              </a:ext>
            </a:extLst>
          </p:cNvPr>
          <p:cNvSpPr/>
          <p:nvPr/>
        </p:nvSpPr>
        <p:spPr>
          <a:xfrm>
            <a:off x="2393511" y="4162725"/>
            <a:ext cx="2236503" cy="545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580" y="0"/>
                </a:moveTo>
                <a:cubicBezTo>
                  <a:pt x="844" y="0"/>
                  <a:pt x="1058" y="672"/>
                  <a:pt x="1133" y="1654"/>
                </a:cubicBezTo>
                <a:lnTo>
                  <a:pt x="14564" y="1654"/>
                </a:lnTo>
                <a:cubicBezTo>
                  <a:pt x="16125" y="1654"/>
                  <a:pt x="17598" y="4134"/>
                  <a:pt x="18705" y="8681"/>
                </a:cubicBezTo>
                <a:lnTo>
                  <a:pt x="20732" y="17001"/>
                </a:lnTo>
                <a:cubicBezTo>
                  <a:pt x="20808" y="16846"/>
                  <a:pt x="20896" y="16743"/>
                  <a:pt x="20996" y="16743"/>
                </a:cubicBezTo>
                <a:cubicBezTo>
                  <a:pt x="21324" y="16743"/>
                  <a:pt x="21588" y="17828"/>
                  <a:pt x="21588" y="19171"/>
                </a:cubicBezTo>
                <a:cubicBezTo>
                  <a:pt x="21588" y="20515"/>
                  <a:pt x="21324" y="21600"/>
                  <a:pt x="20996" y="21600"/>
                </a:cubicBezTo>
                <a:cubicBezTo>
                  <a:pt x="20669" y="21600"/>
                  <a:pt x="20405" y="20515"/>
                  <a:pt x="20405" y="19171"/>
                </a:cubicBezTo>
                <a:cubicBezTo>
                  <a:pt x="20405" y="18810"/>
                  <a:pt x="20430" y="18448"/>
                  <a:pt x="20468" y="18086"/>
                </a:cubicBezTo>
                <a:lnTo>
                  <a:pt x="18441" y="9767"/>
                </a:lnTo>
                <a:cubicBezTo>
                  <a:pt x="17409" y="5529"/>
                  <a:pt x="16037" y="3204"/>
                  <a:pt x="14577" y="3204"/>
                </a:cubicBezTo>
                <a:lnTo>
                  <a:pt x="1146" y="3204"/>
                </a:lnTo>
                <a:cubicBezTo>
                  <a:pt x="1071" y="4134"/>
                  <a:pt x="844" y="4857"/>
                  <a:pt x="592" y="4857"/>
                </a:cubicBezTo>
                <a:cubicBezTo>
                  <a:pt x="265" y="4857"/>
                  <a:pt x="1" y="3772"/>
                  <a:pt x="1" y="2429"/>
                </a:cubicBezTo>
                <a:cubicBezTo>
                  <a:pt x="-12" y="1085"/>
                  <a:pt x="252" y="0"/>
                  <a:pt x="58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800">
              <a:defRPr sz="3000"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</a:endParaRP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B1DEA178-1780-A0FB-2E94-CFDD26E63F9C}"/>
              </a:ext>
            </a:extLst>
          </p:cNvPr>
          <p:cNvSpPr/>
          <p:nvPr/>
        </p:nvSpPr>
        <p:spPr>
          <a:xfrm>
            <a:off x="1122057" y="2167519"/>
            <a:ext cx="1173652" cy="117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pic>
        <p:nvPicPr>
          <p:cNvPr id="58" name="Graphic 57" descr="Head with gears">
            <a:extLst>
              <a:ext uri="{FF2B5EF4-FFF2-40B4-BE49-F238E27FC236}">
                <a16:creationId xmlns:a16="http://schemas.microsoft.com/office/drawing/2014/main" id="{09B95B00-A317-7E94-F2AC-2E3D360F1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277641" y="2323102"/>
            <a:ext cx="862483" cy="862483"/>
          </a:xfrm>
          <a:prstGeom prst="rect">
            <a:avLst/>
          </a:prstGeom>
        </p:spPr>
      </p:pic>
      <p:sp>
        <p:nvSpPr>
          <p:cNvPr id="47" name="Shape">
            <a:extLst>
              <a:ext uri="{FF2B5EF4-FFF2-40B4-BE49-F238E27FC236}">
                <a16:creationId xmlns:a16="http://schemas.microsoft.com/office/drawing/2014/main" id="{1379E88D-EC3B-7D3E-3AFA-66D05D3C6D16}"/>
              </a:ext>
            </a:extLst>
          </p:cNvPr>
          <p:cNvSpPr/>
          <p:nvPr/>
        </p:nvSpPr>
        <p:spPr>
          <a:xfrm>
            <a:off x="6833829" y="2793467"/>
            <a:ext cx="1173652" cy="117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576" y="19896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pic>
        <p:nvPicPr>
          <p:cNvPr id="59" name="Graphic 58" descr="Bullseye">
            <a:extLst>
              <a:ext uri="{FF2B5EF4-FFF2-40B4-BE49-F238E27FC236}">
                <a16:creationId xmlns:a16="http://schemas.microsoft.com/office/drawing/2014/main" id="{78F4DD44-81C1-A3AA-D449-409B019860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6989413" y="2949051"/>
            <a:ext cx="862483" cy="862483"/>
          </a:xfrm>
          <a:prstGeom prst="rect">
            <a:avLst/>
          </a:prstGeom>
        </p:spPr>
      </p:pic>
      <p:sp>
        <p:nvSpPr>
          <p:cNvPr id="49" name="Shape">
            <a:extLst>
              <a:ext uri="{FF2B5EF4-FFF2-40B4-BE49-F238E27FC236}">
                <a16:creationId xmlns:a16="http://schemas.microsoft.com/office/drawing/2014/main" id="{5CA48B70-A049-3A6B-FBF0-A4A7B053EFFF}"/>
              </a:ext>
            </a:extLst>
          </p:cNvPr>
          <p:cNvSpPr/>
          <p:nvPr/>
        </p:nvSpPr>
        <p:spPr>
          <a:xfrm>
            <a:off x="1122057" y="3641103"/>
            <a:ext cx="1173652" cy="117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pic>
        <p:nvPicPr>
          <p:cNvPr id="60" name="Graphic 59" descr="Lights On">
            <a:extLst>
              <a:ext uri="{FF2B5EF4-FFF2-40B4-BE49-F238E27FC236}">
                <a16:creationId xmlns:a16="http://schemas.microsoft.com/office/drawing/2014/main" id="{E6DC1630-74CC-FA60-5862-9FE36B50A4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277641" y="3796687"/>
            <a:ext cx="862483" cy="862483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2AD7988A-36D2-40E1-8F73-2C799C56FAFE}"/>
              </a:ext>
            </a:extLst>
          </p:cNvPr>
          <p:cNvGrpSpPr/>
          <p:nvPr/>
        </p:nvGrpSpPr>
        <p:grpSpPr>
          <a:xfrm>
            <a:off x="2536148" y="2899065"/>
            <a:ext cx="1709938" cy="1024415"/>
            <a:chOff x="319755" y="4409742"/>
            <a:chExt cx="2088994" cy="116190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33D364B-BF28-C34B-6FA6-181C7690838A}"/>
                </a:ext>
              </a:extLst>
            </p:cNvPr>
            <p:cNvSpPr txBox="1"/>
            <p:nvPr/>
          </p:nvSpPr>
          <p:spPr>
            <a:xfrm>
              <a:off x="319755" y="4409742"/>
              <a:ext cx="2088993" cy="37189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defTabSz="685800">
                <a:defRPr/>
              </a:pPr>
              <a:r>
                <a:rPr lang="en-US" sz="1600" b="1" kern="0" noProof="1"/>
                <a:t>Lorem Ipsum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EECBFF96-A01F-05AC-8087-A953B611F96E}"/>
                </a:ext>
              </a:extLst>
            </p:cNvPr>
            <p:cNvSpPr/>
            <p:nvPr/>
          </p:nvSpPr>
          <p:spPr>
            <a:xfrm>
              <a:off x="319756" y="4765116"/>
              <a:ext cx="2088993" cy="80653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685800">
                <a:spcBef>
                  <a:spcPts val="900"/>
                </a:spcBef>
                <a:defRPr/>
              </a:pPr>
              <a:r>
                <a:rPr lang="en-US" sz="1000" kern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18AE5D0-F48E-0FF3-A813-37FD6C9A0E0B}"/>
              </a:ext>
            </a:extLst>
          </p:cNvPr>
          <p:cNvGrpSpPr/>
          <p:nvPr/>
        </p:nvGrpSpPr>
        <p:grpSpPr>
          <a:xfrm>
            <a:off x="5026087" y="2029850"/>
            <a:ext cx="1709938" cy="1024416"/>
            <a:chOff x="319755" y="4409741"/>
            <a:chExt cx="2088994" cy="116190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B31ED55-BE66-7367-8488-BD0952EBD81E}"/>
                </a:ext>
              </a:extLst>
            </p:cNvPr>
            <p:cNvSpPr txBox="1"/>
            <p:nvPr/>
          </p:nvSpPr>
          <p:spPr>
            <a:xfrm>
              <a:off x="319755" y="4409741"/>
              <a:ext cx="2088993" cy="37189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 defTabSz="685800">
                <a:defRPr/>
              </a:pPr>
              <a:r>
                <a:rPr lang="en-US" sz="1600" b="1" kern="0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DBD8BA6-1201-9091-D5F7-E8506CED98C4}"/>
                </a:ext>
              </a:extLst>
            </p:cNvPr>
            <p:cNvSpPr/>
            <p:nvPr/>
          </p:nvSpPr>
          <p:spPr>
            <a:xfrm>
              <a:off x="319756" y="4765116"/>
              <a:ext cx="2088993" cy="80653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r" defTabSz="685800">
                <a:spcBef>
                  <a:spcPts val="900"/>
                </a:spcBef>
                <a:defRPr/>
              </a:pPr>
              <a:r>
                <a:rPr lang="en-US" sz="1000" kern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A3E2B6B-C5B6-9F8D-F8E6-01512706FB2B}"/>
              </a:ext>
            </a:extLst>
          </p:cNvPr>
          <p:cNvGrpSpPr/>
          <p:nvPr/>
        </p:nvGrpSpPr>
        <p:grpSpPr>
          <a:xfrm>
            <a:off x="2536148" y="4380728"/>
            <a:ext cx="1709938" cy="1024415"/>
            <a:chOff x="319755" y="4409742"/>
            <a:chExt cx="2088994" cy="116190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EF2FA36-1AA9-729E-9442-7E71815A1B22}"/>
                </a:ext>
              </a:extLst>
            </p:cNvPr>
            <p:cNvSpPr txBox="1"/>
            <p:nvPr/>
          </p:nvSpPr>
          <p:spPr>
            <a:xfrm>
              <a:off x="319755" y="4409742"/>
              <a:ext cx="2088993" cy="37189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defTabSz="685800">
                <a:defRPr/>
              </a:pPr>
              <a:r>
                <a:rPr lang="en-US" sz="1600" b="1" kern="0" noProof="1"/>
                <a:t>Lorem Ipsum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287E4E4-E4CE-F910-C083-59B1E5E46C60}"/>
                </a:ext>
              </a:extLst>
            </p:cNvPr>
            <p:cNvSpPr/>
            <p:nvPr/>
          </p:nvSpPr>
          <p:spPr>
            <a:xfrm>
              <a:off x="319756" y="4765116"/>
              <a:ext cx="2088993" cy="80653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685800">
                <a:spcBef>
                  <a:spcPts val="900"/>
                </a:spcBef>
                <a:defRPr/>
              </a:pPr>
              <a:r>
                <a:rPr lang="en-US" sz="1000" kern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0F0E6B6-160D-AA59-29AB-11C35B46B895}"/>
              </a:ext>
            </a:extLst>
          </p:cNvPr>
          <p:cNvGrpSpPr/>
          <p:nvPr/>
        </p:nvGrpSpPr>
        <p:grpSpPr>
          <a:xfrm>
            <a:off x="5026087" y="3511514"/>
            <a:ext cx="1709938" cy="1024415"/>
            <a:chOff x="319755" y="4409742"/>
            <a:chExt cx="2088994" cy="1161904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529B566-C0C0-78B5-F0CB-F7BF836807D0}"/>
                </a:ext>
              </a:extLst>
            </p:cNvPr>
            <p:cNvSpPr txBox="1"/>
            <p:nvPr/>
          </p:nvSpPr>
          <p:spPr>
            <a:xfrm>
              <a:off x="319755" y="4409742"/>
              <a:ext cx="2088993" cy="37189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 defTabSz="685800">
                <a:defRPr/>
              </a:pPr>
              <a:r>
                <a:rPr lang="en-US" sz="1600" b="1" kern="0" noProof="1"/>
                <a:t>Lorem Ipsum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69F5EA57-1218-F464-1CED-7DB6AD5F9EBD}"/>
                </a:ext>
              </a:extLst>
            </p:cNvPr>
            <p:cNvSpPr/>
            <p:nvPr/>
          </p:nvSpPr>
          <p:spPr>
            <a:xfrm>
              <a:off x="319756" y="4765116"/>
              <a:ext cx="2088993" cy="80653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r" defTabSz="685800">
                <a:spcBef>
                  <a:spcPts val="900"/>
                </a:spcBef>
                <a:defRPr/>
              </a:pPr>
              <a:r>
                <a:rPr lang="en-US" sz="1000" kern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 suspendisse viverr.</a:t>
              </a:r>
            </a:p>
          </p:txBody>
        </p:sp>
      </p:grpSp>
      <p:pic>
        <p:nvPicPr>
          <p:cNvPr id="12" name="Graphic 11" descr="Stopwatch 33%">
            <a:extLst>
              <a:ext uri="{FF2B5EF4-FFF2-40B4-BE49-F238E27FC236}">
                <a16:creationId xmlns:a16="http://schemas.microsoft.com/office/drawing/2014/main" id="{5D6D6BAF-7A20-7309-D222-488311E134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7003875" y="1488507"/>
            <a:ext cx="862484" cy="86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13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D6BF9-2A66-FFB9-76F3-AEABDDF7E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45EC0-95F6-660F-9272-5107D671F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Dual-Branch Tree – Slide Template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4D16FEE-63BB-DFC5-F52A-72FF8AF6B714}"/>
              </a:ext>
            </a:extLst>
          </p:cNvPr>
          <p:cNvCxnSpPr>
            <a:cxnSpLocks/>
          </p:cNvCxnSpPr>
          <p:nvPr/>
        </p:nvCxnSpPr>
        <p:spPr>
          <a:xfrm>
            <a:off x="4572001" y="1245476"/>
            <a:ext cx="0" cy="5030107"/>
          </a:xfrm>
          <a:prstGeom prst="line">
            <a:avLst/>
          </a:prstGeom>
          <a:ln w="38100" cap="rnd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hape">
            <a:extLst>
              <a:ext uri="{FF2B5EF4-FFF2-40B4-BE49-F238E27FC236}">
                <a16:creationId xmlns:a16="http://schemas.microsoft.com/office/drawing/2014/main" id="{5ADA381B-5E1C-3786-74C6-EAA2B2E46F7B}"/>
              </a:ext>
            </a:extLst>
          </p:cNvPr>
          <p:cNvSpPr/>
          <p:nvPr/>
        </p:nvSpPr>
        <p:spPr>
          <a:xfrm>
            <a:off x="4506085" y="1854544"/>
            <a:ext cx="2236502" cy="545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08" y="0"/>
                </a:moveTo>
                <a:cubicBezTo>
                  <a:pt x="20744" y="0"/>
                  <a:pt x="20530" y="672"/>
                  <a:pt x="20455" y="1654"/>
                </a:cubicBezTo>
                <a:lnTo>
                  <a:pt x="7024" y="1654"/>
                </a:lnTo>
                <a:cubicBezTo>
                  <a:pt x="5463" y="1654"/>
                  <a:pt x="3990" y="4134"/>
                  <a:pt x="2883" y="8681"/>
                </a:cubicBezTo>
                <a:lnTo>
                  <a:pt x="856" y="17001"/>
                </a:lnTo>
                <a:cubicBezTo>
                  <a:pt x="780" y="16846"/>
                  <a:pt x="692" y="16743"/>
                  <a:pt x="592" y="16743"/>
                </a:cubicBezTo>
                <a:cubicBezTo>
                  <a:pt x="264" y="16743"/>
                  <a:pt x="0" y="17828"/>
                  <a:pt x="0" y="19171"/>
                </a:cubicBezTo>
                <a:cubicBezTo>
                  <a:pt x="0" y="20515"/>
                  <a:pt x="264" y="21600"/>
                  <a:pt x="592" y="21600"/>
                </a:cubicBezTo>
                <a:cubicBezTo>
                  <a:pt x="919" y="21600"/>
                  <a:pt x="1183" y="20515"/>
                  <a:pt x="1183" y="19171"/>
                </a:cubicBezTo>
                <a:cubicBezTo>
                  <a:pt x="1183" y="18810"/>
                  <a:pt x="1158" y="18448"/>
                  <a:pt x="1120" y="18086"/>
                </a:cubicBezTo>
                <a:lnTo>
                  <a:pt x="3147" y="9767"/>
                </a:lnTo>
                <a:cubicBezTo>
                  <a:pt x="4179" y="5529"/>
                  <a:pt x="5551" y="3204"/>
                  <a:pt x="7011" y="3204"/>
                </a:cubicBezTo>
                <a:lnTo>
                  <a:pt x="20442" y="3204"/>
                </a:lnTo>
                <a:cubicBezTo>
                  <a:pt x="20518" y="4134"/>
                  <a:pt x="20744" y="4857"/>
                  <a:pt x="20996" y="4857"/>
                </a:cubicBezTo>
                <a:cubicBezTo>
                  <a:pt x="21323" y="4857"/>
                  <a:pt x="21587" y="3772"/>
                  <a:pt x="21587" y="2429"/>
                </a:cubicBezTo>
                <a:cubicBezTo>
                  <a:pt x="21600" y="1085"/>
                  <a:pt x="21336" y="0"/>
                  <a:pt x="21008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800">
              <a:defRPr sz="3000">
                <a:solidFill>
                  <a:srgbClr val="FFFFFF"/>
                </a:solidFill>
              </a:defRPr>
            </a:pPr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66CB20D3-FD10-458A-5DF6-CDB77EC994BE}"/>
              </a:ext>
            </a:extLst>
          </p:cNvPr>
          <p:cNvSpPr/>
          <p:nvPr/>
        </p:nvSpPr>
        <p:spPr>
          <a:xfrm>
            <a:off x="4493046" y="3328128"/>
            <a:ext cx="2236502" cy="545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08" y="0"/>
                </a:moveTo>
                <a:cubicBezTo>
                  <a:pt x="20744" y="0"/>
                  <a:pt x="20530" y="672"/>
                  <a:pt x="20455" y="1654"/>
                </a:cubicBezTo>
                <a:lnTo>
                  <a:pt x="7024" y="1654"/>
                </a:lnTo>
                <a:cubicBezTo>
                  <a:pt x="5463" y="1654"/>
                  <a:pt x="3990" y="4134"/>
                  <a:pt x="2883" y="8681"/>
                </a:cubicBezTo>
                <a:lnTo>
                  <a:pt x="856" y="17001"/>
                </a:lnTo>
                <a:cubicBezTo>
                  <a:pt x="780" y="16846"/>
                  <a:pt x="692" y="16743"/>
                  <a:pt x="592" y="16743"/>
                </a:cubicBezTo>
                <a:cubicBezTo>
                  <a:pt x="264" y="16743"/>
                  <a:pt x="0" y="17828"/>
                  <a:pt x="0" y="19171"/>
                </a:cubicBezTo>
                <a:cubicBezTo>
                  <a:pt x="0" y="20515"/>
                  <a:pt x="264" y="21600"/>
                  <a:pt x="592" y="21600"/>
                </a:cubicBezTo>
                <a:cubicBezTo>
                  <a:pt x="919" y="21600"/>
                  <a:pt x="1183" y="20515"/>
                  <a:pt x="1183" y="19171"/>
                </a:cubicBezTo>
                <a:cubicBezTo>
                  <a:pt x="1183" y="18810"/>
                  <a:pt x="1158" y="18448"/>
                  <a:pt x="1120" y="18086"/>
                </a:cubicBezTo>
                <a:lnTo>
                  <a:pt x="3147" y="9767"/>
                </a:lnTo>
                <a:cubicBezTo>
                  <a:pt x="4179" y="5529"/>
                  <a:pt x="5551" y="3204"/>
                  <a:pt x="7011" y="3204"/>
                </a:cubicBezTo>
                <a:lnTo>
                  <a:pt x="20442" y="3204"/>
                </a:lnTo>
                <a:cubicBezTo>
                  <a:pt x="20518" y="4134"/>
                  <a:pt x="20744" y="4857"/>
                  <a:pt x="20996" y="4857"/>
                </a:cubicBezTo>
                <a:cubicBezTo>
                  <a:pt x="21323" y="4857"/>
                  <a:pt x="21587" y="3772"/>
                  <a:pt x="21587" y="2429"/>
                </a:cubicBezTo>
                <a:cubicBezTo>
                  <a:pt x="21600" y="1085"/>
                  <a:pt x="21336" y="0"/>
                  <a:pt x="21008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800">
              <a:defRPr sz="3000">
                <a:solidFill>
                  <a:srgbClr val="FFFFFF"/>
                </a:solidFill>
              </a:defRPr>
            </a:pPr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643BF318-E573-EA6A-7F1F-4C5AA34FD7A8}"/>
              </a:ext>
            </a:extLst>
          </p:cNvPr>
          <p:cNvSpPr/>
          <p:nvPr/>
        </p:nvSpPr>
        <p:spPr>
          <a:xfrm>
            <a:off x="2393512" y="2689141"/>
            <a:ext cx="2236503" cy="545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580" y="0"/>
                </a:moveTo>
                <a:cubicBezTo>
                  <a:pt x="844" y="0"/>
                  <a:pt x="1058" y="672"/>
                  <a:pt x="1133" y="1654"/>
                </a:cubicBezTo>
                <a:lnTo>
                  <a:pt x="14564" y="1654"/>
                </a:lnTo>
                <a:cubicBezTo>
                  <a:pt x="16125" y="1654"/>
                  <a:pt x="17598" y="4134"/>
                  <a:pt x="18705" y="8681"/>
                </a:cubicBezTo>
                <a:lnTo>
                  <a:pt x="20732" y="17001"/>
                </a:lnTo>
                <a:cubicBezTo>
                  <a:pt x="20808" y="16846"/>
                  <a:pt x="20896" y="16743"/>
                  <a:pt x="20996" y="16743"/>
                </a:cubicBezTo>
                <a:cubicBezTo>
                  <a:pt x="21324" y="16743"/>
                  <a:pt x="21588" y="17828"/>
                  <a:pt x="21588" y="19171"/>
                </a:cubicBezTo>
                <a:cubicBezTo>
                  <a:pt x="21588" y="20515"/>
                  <a:pt x="21324" y="21600"/>
                  <a:pt x="20996" y="21600"/>
                </a:cubicBezTo>
                <a:cubicBezTo>
                  <a:pt x="20669" y="21600"/>
                  <a:pt x="20405" y="20515"/>
                  <a:pt x="20405" y="19171"/>
                </a:cubicBezTo>
                <a:cubicBezTo>
                  <a:pt x="20405" y="18810"/>
                  <a:pt x="20430" y="18448"/>
                  <a:pt x="20468" y="18086"/>
                </a:cubicBezTo>
                <a:lnTo>
                  <a:pt x="18441" y="9767"/>
                </a:lnTo>
                <a:cubicBezTo>
                  <a:pt x="17409" y="5529"/>
                  <a:pt x="16037" y="3204"/>
                  <a:pt x="14577" y="3204"/>
                </a:cubicBezTo>
                <a:lnTo>
                  <a:pt x="1146" y="3204"/>
                </a:lnTo>
                <a:cubicBezTo>
                  <a:pt x="1071" y="4134"/>
                  <a:pt x="844" y="4857"/>
                  <a:pt x="592" y="4857"/>
                </a:cubicBezTo>
                <a:cubicBezTo>
                  <a:pt x="265" y="4857"/>
                  <a:pt x="1" y="3772"/>
                  <a:pt x="1" y="2429"/>
                </a:cubicBezTo>
                <a:cubicBezTo>
                  <a:pt x="-12" y="1085"/>
                  <a:pt x="252" y="0"/>
                  <a:pt x="58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800">
              <a:defRPr sz="3000">
                <a:solidFill>
                  <a:srgbClr val="FFFFFF"/>
                </a:solidFill>
              </a:defRPr>
            </a:pPr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3233C047-4116-09C7-EEFE-1D592A0918EB}"/>
              </a:ext>
            </a:extLst>
          </p:cNvPr>
          <p:cNvSpPr/>
          <p:nvPr/>
        </p:nvSpPr>
        <p:spPr>
          <a:xfrm>
            <a:off x="2393512" y="4162725"/>
            <a:ext cx="2236503" cy="545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580" y="0"/>
                </a:moveTo>
                <a:cubicBezTo>
                  <a:pt x="844" y="0"/>
                  <a:pt x="1058" y="672"/>
                  <a:pt x="1133" y="1654"/>
                </a:cubicBezTo>
                <a:lnTo>
                  <a:pt x="14564" y="1654"/>
                </a:lnTo>
                <a:cubicBezTo>
                  <a:pt x="16125" y="1654"/>
                  <a:pt x="17598" y="4134"/>
                  <a:pt x="18705" y="8681"/>
                </a:cubicBezTo>
                <a:lnTo>
                  <a:pt x="20732" y="17001"/>
                </a:lnTo>
                <a:cubicBezTo>
                  <a:pt x="20808" y="16846"/>
                  <a:pt x="20896" y="16743"/>
                  <a:pt x="20996" y="16743"/>
                </a:cubicBezTo>
                <a:cubicBezTo>
                  <a:pt x="21324" y="16743"/>
                  <a:pt x="21588" y="17828"/>
                  <a:pt x="21588" y="19171"/>
                </a:cubicBezTo>
                <a:cubicBezTo>
                  <a:pt x="21588" y="20515"/>
                  <a:pt x="21324" y="21600"/>
                  <a:pt x="20996" y="21600"/>
                </a:cubicBezTo>
                <a:cubicBezTo>
                  <a:pt x="20669" y="21600"/>
                  <a:pt x="20405" y="20515"/>
                  <a:pt x="20405" y="19171"/>
                </a:cubicBezTo>
                <a:cubicBezTo>
                  <a:pt x="20405" y="18810"/>
                  <a:pt x="20430" y="18448"/>
                  <a:pt x="20468" y="18086"/>
                </a:cubicBezTo>
                <a:lnTo>
                  <a:pt x="18441" y="9767"/>
                </a:lnTo>
                <a:cubicBezTo>
                  <a:pt x="17409" y="5529"/>
                  <a:pt x="16037" y="3204"/>
                  <a:pt x="14577" y="3204"/>
                </a:cubicBezTo>
                <a:lnTo>
                  <a:pt x="1146" y="3204"/>
                </a:lnTo>
                <a:cubicBezTo>
                  <a:pt x="1071" y="4134"/>
                  <a:pt x="844" y="4857"/>
                  <a:pt x="592" y="4857"/>
                </a:cubicBezTo>
                <a:cubicBezTo>
                  <a:pt x="265" y="4857"/>
                  <a:pt x="1" y="3772"/>
                  <a:pt x="1" y="2429"/>
                </a:cubicBezTo>
                <a:cubicBezTo>
                  <a:pt x="-12" y="1085"/>
                  <a:pt x="252" y="0"/>
                  <a:pt x="58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800">
              <a:defRPr sz="3000">
                <a:solidFill>
                  <a:srgbClr val="FFFFFF"/>
                </a:solidFill>
              </a:defRPr>
            </a:pPr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4FE7381E-4FC2-5A57-BF81-B003B36B7D7F}"/>
              </a:ext>
            </a:extLst>
          </p:cNvPr>
          <p:cNvSpPr/>
          <p:nvPr/>
        </p:nvSpPr>
        <p:spPr>
          <a:xfrm>
            <a:off x="1122058" y="2167519"/>
            <a:ext cx="1173652" cy="117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pic>
        <p:nvPicPr>
          <p:cNvPr id="27" name="Graphic 26" descr="Head with gears">
            <a:extLst>
              <a:ext uri="{FF2B5EF4-FFF2-40B4-BE49-F238E27FC236}">
                <a16:creationId xmlns:a16="http://schemas.microsoft.com/office/drawing/2014/main" id="{97E47B00-EBFB-7CC6-21AC-2F49D562E6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277641" y="2323102"/>
            <a:ext cx="862484" cy="862484"/>
          </a:xfrm>
          <a:prstGeom prst="rect">
            <a:avLst/>
          </a:prstGeom>
        </p:spPr>
      </p:pic>
      <p:sp>
        <p:nvSpPr>
          <p:cNvPr id="28" name="Shape">
            <a:extLst>
              <a:ext uri="{FF2B5EF4-FFF2-40B4-BE49-F238E27FC236}">
                <a16:creationId xmlns:a16="http://schemas.microsoft.com/office/drawing/2014/main" id="{2CD73370-F5FE-80F1-2A7C-2D58C6124046}"/>
              </a:ext>
            </a:extLst>
          </p:cNvPr>
          <p:cNvSpPr/>
          <p:nvPr/>
        </p:nvSpPr>
        <p:spPr>
          <a:xfrm>
            <a:off x="6833829" y="2793467"/>
            <a:ext cx="1173652" cy="117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576" y="19896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pic>
        <p:nvPicPr>
          <p:cNvPr id="30" name="Graphic 29" descr="Bullseye">
            <a:extLst>
              <a:ext uri="{FF2B5EF4-FFF2-40B4-BE49-F238E27FC236}">
                <a16:creationId xmlns:a16="http://schemas.microsoft.com/office/drawing/2014/main" id="{A16EBD14-1DAC-8155-C366-15FBF15DC9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6989413" y="2949051"/>
            <a:ext cx="862484" cy="862484"/>
          </a:xfrm>
          <a:prstGeom prst="rect">
            <a:avLst/>
          </a:prstGeom>
        </p:spPr>
      </p:pic>
      <p:sp>
        <p:nvSpPr>
          <p:cNvPr id="31" name="Shape">
            <a:extLst>
              <a:ext uri="{FF2B5EF4-FFF2-40B4-BE49-F238E27FC236}">
                <a16:creationId xmlns:a16="http://schemas.microsoft.com/office/drawing/2014/main" id="{BB4B4F12-BC18-DC8A-6828-C2E031DAAD98}"/>
              </a:ext>
            </a:extLst>
          </p:cNvPr>
          <p:cNvSpPr/>
          <p:nvPr/>
        </p:nvSpPr>
        <p:spPr>
          <a:xfrm>
            <a:off x="1122058" y="3641103"/>
            <a:ext cx="1173652" cy="117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pic>
        <p:nvPicPr>
          <p:cNvPr id="33" name="Graphic 32" descr="Lights On">
            <a:extLst>
              <a:ext uri="{FF2B5EF4-FFF2-40B4-BE49-F238E27FC236}">
                <a16:creationId xmlns:a16="http://schemas.microsoft.com/office/drawing/2014/main" id="{3174F83D-D7E9-BADD-9D5D-3342A45DF7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277641" y="3796688"/>
            <a:ext cx="862484" cy="862484"/>
          </a:xfrm>
          <a:prstGeom prst="rect">
            <a:avLst/>
          </a:prstGeom>
        </p:spPr>
      </p:pic>
      <p:sp>
        <p:nvSpPr>
          <p:cNvPr id="34" name="Shape">
            <a:extLst>
              <a:ext uri="{FF2B5EF4-FFF2-40B4-BE49-F238E27FC236}">
                <a16:creationId xmlns:a16="http://schemas.microsoft.com/office/drawing/2014/main" id="{77EE0A62-FB88-1379-A871-86D279F87F77}"/>
              </a:ext>
            </a:extLst>
          </p:cNvPr>
          <p:cNvSpPr/>
          <p:nvPr/>
        </p:nvSpPr>
        <p:spPr>
          <a:xfrm>
            <a:off x="6848291" y="1332922"/>
            <a:ext cx="1173652" cy="117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576" y="19872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pic>
        <p:nvPicPr>
          <p:cNvPr id="35" name="Graphic 34" descr="Stopwatch 33%">
            <a:extLst>
              <a:ext uri="{FF2B5EF4-FFF2-40B4-BE49-F238E27FC236}">
                <a16:creationId xmlns:a16="http://schemas.microsoft.com/office/drawing/2014/main" id="{AEE5094B-E44E-B87D-4EE4-7DE6E615BE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7003876" y="1488507"/>
            <a:ext cx="862484" cy="862484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5D535FB1-3E42-90EF-FCC3-E76B4552E4B8}"/>
              </a:ext>
            </a:extLst>
          </p:cNvPr>
          <p:cNvGrpSpPr/>
          <p:nvPr/>
        </p:nvGrpSpPr>
        <p:grpSpPr>
          <a:xfrm>
            <a:off x="2536148" y="2888397"/>
            <a:ext cx="1709938" cy="1035085"/>
            <a:chOff x="319755" y="4397640"/>
            <a:chExt cx="2088994" cy="117400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7F32970-D7A4-DDE0-D597-E26F253C834D}"/>
                </a:ext>
              </a:extLst>
            </p:cNvPr>
            <p:cNvSpPr txBox="1"/>
            <p:nvPr/>
          </p:nvSpPr>
          <p:spPr>
            <a:xfrm>
              <a:off x="319755" y="4397640"/>
              <a:ext cx="2088993" cy="383992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defTabSz="685800">
                <a:defRPr/>
              </a:pPr>
              <a:r>
                <a:rPr lang="en-US" sz="1600" b="1" kern="0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2F566F7-1EF7-9261-3AED-B5D809797C8D}"/>
                </a:ext>
              </a:extLst>
            </p:cNvPr>
            <p:cNvSpPr/>
            <p:nvPr/>
          </p:nvSpPr>
          <p:spPr>
            <a:xfrm>
              <a:off x="319756" y="4765116"/>
              <a:ext cx="2088993" cy="80653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685800">
                <a:spcBef>
                  <a:spcPts val="900"/>
                </a:spcBef>
                <a:defRPr/>
              </a:pPr>
              <a:r>
                <a:rPr lang="en-US" sz="1000" kern="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E3FD85E-F28B-B3C2-C77A-BFEC58D1455C}"/>
              </a:ext>
            </a:extLst>
          </p:cNvPr>
          <p:cNvGrpSpPr/>
          <p:nvPr/>
        </p:nvGrpSpPr>
        <p:grpSpPr>
          <a:xfrm>
            <a:off x="5026088" y="2019177"/>
            <a:ext cx="1709938" cy="1035086"/>
            <a:chOff x="319755" y="4397638"/>
            <a:chExt cx="2088994" cy="11740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41C6631-2149-0A6C-5865-DA9AA18D4C5E}"/>
                </a:ext>
              </a:extLst>
            </p:cNvPr>
            <p:cNvSpPr txBox="1"/>
            <p:nvPr/>
          </p:nvSpPr>
          <p:spPr>
            <a:xfrm>
              <a:off x="319755" y="4397638"/>
              <a:ext cx="2088993" cy="383992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 defTabSz="685800">
                <a:defRPr/>
              </a:pPr>
              <a:r>
                <a:rPr lang="en-US" sz="1600" b="1" kern="0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F2DC8C8-2F64-1408-EDBC-BD4AE899A8B4}"/>
                </a:ext>
              </a:extLst>
            </p:cNvPr>
            <p:cNvSpPr/>
            <p:nvPr/>
          </p:nvSpPr>
          <p:spPr>
            <a:xfrm>
              <a:off x="319756" y="4765116"/>
              <a:ext cx="2088993" cy="80653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r" defTabSz="685800">
                <a:spcBef>
                  <a:spcPts val="900"/>
                </a:spcBef>
                <a:defRPr/>
              </a:pPr>
              <a:r>
                <a:rPr lang="en-US" sz="1000" kern="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3B59EB6-B76E-53F5-FB05-9DF4EE67FE95}"/>
              </a:ext>
            </a:extLst>
          </p:cNvPr>
          <p:cNvGrpSpPr/>
          <p:nvPr/>
        </p:nvGrpSpPr>
        <p:grpSpPr>
          <a:xfrm>
            <a:off x="2536148" y="4370060"/>
            <a:ext cx="1709938" cy="1035085"/>
            <a:chOff x="319755" y="4397640"/>
            <a:chExt cx="2088994" cy="117400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235B81A-D9D5-9D3D-E6F1-694ABBEA3E09}"/>
                </a:ext>
              </a:extLst>
            </p:cNvPr>
            <p:cNvSpPr txBox="1"/>
            <p:nvPr/>
          </p:nvSpPr>
          <p:spPr>
            <a:xfrm>
              <a:off x="319755" y="4397640"/>
              <a:ext cx="2088993" cy="383992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defTabSz="685800">
                <a:defRPr/>
              </a:pPr>
              <a:r>
                <a:rPr lang="en-US" sz="1600" b="1" kern="0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7494112-A460-01E3-D8E8-D3BC2C33B9CE}"/>
                </a:ext>
              </a:extLst>
            </p:cNvPr>
            <p:cNvSpPr/>
            <p:nvPr/>
          </p:nvSpPr>
          <p:spPr>
            <a:xfrm>
              <a:off x="319756" y="4765116"/>
              <a:ext cx="2088993" cy="80653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685800">
                <a:spcBef>
                  <a:spcPts val="900"/>
                </a:spcBef>
                <a:defRPr/>
              </a:pPr>
              <a:r>
                <a:rPr lang="en-US" sz="1000" kern="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A2F1456-A179-3D33-0637-241E8A399F79}"/>
              </a:ext>
            </a:extLst>
          </p:cNvPr>
          <p:cNvGrpSpPr/>
          <p:nvPr/>
        </p:nvGrpSpPr>
        <p:grpSpPr>
          <a:xfrm>
            <a:off x="5026088" y="3500846"/>
            <a:ext cx="1709938" cy="1035085"/>
            <a:chOff x="319755" y="4397640"/>
            <a:chExt cx="2088994" cy="117400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44C03A7-580F-2AB6-E49E-2BF1851629D2}"/>
                </a:ext>
              </a:extLst>
            </p:cNvPr>
            <p:cNvSpPr txBox="1"/>
            <p:nvPr/>
          </p:nvSpPr>
          <p:spPr>
            <a:xfrm>
              <a:off x="319755" y="4397640"/>
              <a:ext cx="2088993" cy="383992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 defTabSz="685800">
                <a:defRPr/>
              </a:pPr>
              <a:r>
                <a:rPr lang="en-US" sz="1600" b="1" kern="0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28E6EB5-9283-93E1-7642-5E547B097BC2}"/>
                </a:ext>
              </a:extLst>
            </p:cNvPr>
            <p:cNvSpPr/>
            <p:nvPr/>
          </p:nvSpPr>
          <p:spPr>
            <a:xfrm>
              <a:off x="319756" y="4765116"/>
              <a:ext cx="2088993" cy="80653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r" defTabSz="685800">
                <a:spcBef>
                  <a:spcPts val="900"/>
                </a:spcBef>
                <a:defRPr/>
              </a:pPr>
              <a:r>
                <a:rPr lang="en-US" sz="1000" kern="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88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10462</TotalTime>
  <Words>270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Dual-Branch Tree – Slide Template</vt:lpstr>
      <vt:lpstr>Dual-Branch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Dual-Branch Tree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2025-04-17T18:03:05Z</dcterms:modified>
  <cp:category>Charts &amp; Diagrams</cp:category>
</cp:coreProperties>
</file>