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59" r:id="rId4"/>
    <p:sldId id="361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76" y="489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4/17/2025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A2F8C7-3C3E-2F9A-2F5B-8362DDC282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AC3C93C-34A4-FB6C-5239-89F2900898A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DEFA2AB-7306-283E-E248-BDE590072B9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4D5E00-7BDA-D9E6-64E0-DB47ECCA8C1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1487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1600A5-6ABF-64A0-5AD6-E02596C5044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4166832-20F1-D480-6FC6-5143632BCA2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404316-5FA5-A62D-8382-72E056AFB98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CB1DD4-39F1-5C48-123B-FBD266B741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47625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F8569D-C96C-47DC-0859-A31AE7CCDC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F840ECD-9D75-BDB2-6506-2D28F858196B}"/>
              </a:ext>
            </a:extLst>
          </p:cNvPr>
          <p:cNvCxnSpPr>
            <a:cxnSpLocks/>
          </p:cNvCxnSpPr>
          <p:nvPr/>
        </p:nvCxnSpPr>
        <p:spPr>
          <a:xfrm>
            <a:off x="6096000" y="902537"/>
            <a:ext cx="0" cy="5373046"/>
          </a:xfrm>
          <a:prstGeom prst="line">
            <a:avLst/>
          </a:prstGeom>
          <a:ln w="57150" cap="rnd">
            <a:solidFill>
              <a:schemeClr val="bg1">
                <a:lumMod val="8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8B7FCEA-8907-DDD2-92CD-C2C2EA4FBF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Dual-Branch Tree – Slide Template</a:t>
            </a:r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D3CCDE68-2115-0AFA-EBA7-2B6993C4C6B8}"/>
              </a:ext>
            </a:extLst>
          </p:cNvPr>
          <p:cNvSpPr/>
          <p:nvPr/>
        </p:nvSpPr>
        <p:spPr>
          <a:xfrm>
            <a:off x="8854643" y="1234420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E30FE74A-D2C9-B9FF-4F37-F24769832784}"/>
              </a:ext>
            </a:extLst>
          </p:cNvPr>
          <p:cNvSpPr/>
          <p:nvPr/>
        </p:nvSpPr>
        <p:spPr>
          <a:xfrm>
            <a:off x="6016118" y="1866575"/>
            <a:ext cx="2710422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E1919846-86DE-EC16-75F1-7EB5A145B8BC}"/>
              </a:ext>
            </a:extLst>
          </p:cNvPr>
          <p:cNvSpPr/>
          <p:nvPr/>
        </p:nvSpPr>
        <p:spPr>
          <a:xfrm>
            <a:off x="6000315" y="3652416"/>
            <a:ext cx="2710422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00DBA5C3-36D5-1A2D-A922-5736FCBAE532}"/>
              </a:ext>
            </a:extLst>
          </p:cNvPr>
          <p:cNvSpPr/>
          <p:nvPr/>
        </p:nvSpPr>
        <p:spPr>
          <a:xfrm>
            <a:off x="3455884" y="2878025"/>
            <a:ext cx="2710424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4220651F-279C-326C-0D91-38E9B3BB457C}"/>
              </a:ext>
            </a:extLst>
          </p:cNvPr>
          <p:cNvSpPr/>
          <p:nvPr/>
        </p:nvSpPr>
        <p:spPr>
          <a:xfrm>
            <a:off x="3455884" y="4663866"/>
            <a:ext cx="2710424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72F62625-D3F0-EF49-88F0-4293194C4E85}"/>
              </a:ext>
            </a:extLst>
          </p:cNvPr>
          <p:cNvSpPr/>
          <p:nvPr/>
        </p:nvSpPr>
        <p:spPr>
          <a:xfrm>
            <a:off x="1915005" y="2245870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58" name="Graphic 57" descr="Head with gears">
            <a:extLst>
              <a:ext uri="{FF2B5EF4-FFF2-40B4-BE49-F238E27FC236}">
                <a16:creationId xmlns:a16="http://schemas.microsoft.com/office/drawing/2014/main" id="{30C70DA2-5DFC-3091-DB3C-30D7DDAE045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103558" y="2434422"/>
            <a:ext cx="1045246" cy="1045246"/>
          </a:xfrm>
          <a:prstGeom prst="rect">
            <a:avLst/>
          </a:prstGeom>
        </p:spPr>
      </p:pic>
      <p:sp>
        <p:nvSpPr>
          <p:cNvPr id="47" name="Shape">
            <a:extLst>
              <a:ext uri="{FF2B5EF4-FFF2-40B4-BE49-F238E27FC236}">
                <a16:creationId xmlns:a16="http://schemas.microsoft.com/office/drawing/2014/main" id="{525609D0-27C1-33F7-43D8-1BFDEAF309E1}"/>
              </a:ext>
            </a:extLst>
          </p:cNvPr>
          <p:cNvSpPr/>
          <p:nvPr/>
        </p:nvSpPr>
        <p:spPr>
          <a:xfrm>
            <a:off x="8837116" y="3004458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96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59" name="Graphic 58" descr="Bullseye">
            <a:extLst>
              <a:ext uri="{FF2B5EF4-FFF2-40B4-BE49-F238E27FC236}">
                <a16:creationId xmlns:a16="http://schemas.microsoft.com/office/drawing/2014/main" id="{4A1B5646-8375-C531-CC13-AC4B0F3C01E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025669" y="3193011"/>
            <a:ext cx="1045246" cy="1045246"/>
          </a:xfrm>
          <a:prstGeom prst="rect">
            <a:avLst/>
          </a:prstGeom>
        </p:spPr>
      </p:pic>
      <p:sp>
        <p:nvSpPr>
          <p:cNvPr id="49" name="Shape">
            <a:extLst>
              <a:ext uri="{FF2B5EF4-FFF2-40B4-BE49-F238E27FC236}">
                <a16:creationId xmlns:a16="http://schemas.microsoft.com/office/drawing/2014/main" id="{857D2D38-1DDE-E60A-874F-46D658EB66D0}"/>
              </a:ext>
            </a:extLst>
          </p:cNvPr>
          <p:cNvSpPr/>
          <p:nvPr/>
        </p:nvSpPr>
        <p:spPr>
          <a:xfrm>
            <a:off x="1915005" y="4031711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60" name="Graphic 59" descr="Lights On">
            <a:extLst>
              <a:ext uri="{FF2B5EF4-FFF2-40B4-BE49-F238E27FC236}">
                <a16:creationId xmlns:a16="http://schemas.microsoft.com/office/drawing/2014/main" id="{876967D9-B205-ED37-07E9-43DA1363145A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2103558" y="4220264"/>
            <a:ext cx="1045246" cy="1045246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883BD1DD-954B-7C0F-8A60-69BD957E70BD}"/>
              </a:ext>
            </a:extLst>
          </p:cNvPr>
          <p:cNvGrpSpPr/>
          <p:nvPr/>
        </p:nvGrpSpPr>
        <p:grpSpPr>
          <a:xfrm>
            <a:off x="3628745" y="3129689"/>
            <a:ext cx="2072278" cy="1213459"/>
            <a:chOff x="319755" y="4407172"/>
            <a:chExt cx="2088994" cy="113566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EB1B125-4860-E091-7F2F-E30D70D020A4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8296BEED-077C-8353-37BD-52B86B557BD2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ACD16507-1F14-80C9-A355-7C0A16C0FECA}"/>
              </a:ext>
            </a:extLst>
          </p:cNvPr>
          <p:cNvGrpSpPr/>
          <p:nvPr/>
        </p:nvGrpSpPr>
        <p:grpSpPr>
          <a:xfrm>
            <a:off x="6646310" y="2076285"/>
            <a:ext cx="2072278" cy="1213460"/>
            <a:chOff x="319755" y="4407171"/>
            <a:chExt cx="2088994" cy="113567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E3D1E850-A7DA-EBDB-1CF7-B896542EB45E}"/>
                </a:ext>
              </a:extLst>
            </p:cNvPr>
            <p:cNvSpPr txBox="1"/>
            <p:nvPr/>
          </p:nvSpPr>
          <p:spPr>
            <a:xfrm>
              <a:off x="319755" y="4407171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F3DB3EEF-3D63-7DC6-FD7D-67F3A2E96877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E0786384-E765-CFD9-A18D-7436EACD0381}"/>
              </a:ext>
            </a:extLst>
          </p:cNvPr>
          <p:cNvGrpSpPr/>
          <p:nvPr/>
        </p:nvGrpSpPr>
        <p:grpSpPr>
          <a:xfrm>
            <a:off x="3628745" y="4925319"/>
            <a:ext cx="2072278" cy="1213459"/>
            <a:chOff x="319755" y="4407172"/>
            <a:chExt cx="2088994" cy="113566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61CBA53-3C7A-97BE-7117-79CC42C137EA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02D36C3D-8DEA-F001-7DE6-4E0CEA1CC063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83BEC841-E631-588F-B216-02BEC37C6EEB}"/>
              </a:ext>
            </a:extLst>
          </p:cNvPr>
          <p:cNvGrpSpPr/>
          <p:nvPr/>
        </p:nvGrpSpPr>
        <p:grpSpPr>
          <a:xfrm>
            <a:off x="6646310" y="3871917"/>
            <a:ext cx="2072278" cy="1213459"/>
            <a:chOff x="319755" y="4407172"/>
            <a:chExt cx="2088994" cy="113566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5AC6F15B-BE05-9A50-5C94-97DB233AB72C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1B0C44F7-4076-9A5E-B5D1-51E873809F73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tx1">
                      <a:lumMod val="75000"/>
                      <a:lumOff val="2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pic>
        <p:nvPicPr>
          <p:cNvPr id="12" name="Graphic 11" descr="Stopwatch 33%">
            <a:extLst>
              <a:ext uri="{FF2B5EF4-FFF2-40B4-BE49-F238E27FC236}">
                <a16:creationId xmlns:a16="http://schemas.microsoft.com/office/drawing/2014/main" id="{57C6BFD4-6C65-E21A-7A78-CB32533E7682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043196" y="1422973"/>
            <a:ext cx="1045246" cy="10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08031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CD433F-55E6-810E-ABC9-9844DA5B90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E224D096-2865-614C-6C96-44C436CFB9F1}"/>
              </a:ext>
            </a:extLst>
          </p:cNvPr>
          <p:cNvCxnSpPr>
            <a:cxnSpLocks/>
          </p:cNvCxnSpPr>
          <p:nvPr/>
        </p:nvCxnSpPr>
        <p:spPr>
          <a:xfrm>
            <a:off x="6096000" y="902537"/>
            <a:ext cx="0" cy="5373046"/>
          </a:xfrm>
          <a:prstGeom prst="line">
            <a:avLst/>
          </a:prstGeom>
          <a:ln w="57150" cap="rnd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BA421203-2EBF-68EB-99E7-C32D013D5E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Dual-Branch Tree – Slide Template</a:t>
            </a:r>
            <a:endParaRPr lang="en-US" dirty="0"/>
          </a:p>
        </p:txBody>
      </p:sp>
      <p:sp>
        <p:nvSpPr>
          <p:cNvPr id="14" name="Shape">
            <a:extLst>
              <a:ext uri="{FF2B5EF4-FFF2-40B4-BE49-F238E27FC236}">
                <a16:creationId xmlns:a16="http://schemas.microsoft.com/office/drawing/2014/main" id="{2DBECD15-9F28-33EB-4311-8D4D280EC948}"/>
              </a:ext>
            </a:extLst>
          </p:cNvPr>
          <p:cNvSpPr/>
          <p:nvPr/>
        </p:nvSpPr>
        <p:spPr>
          <a:xfrm>
            <a:off x="8854643" y="1234420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72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sp>
        <p:nvSpPr>
          <p:cNvPr id="54" name="Shape">
            <a:extLst>
              <a:ext uri="{FF2B5EF4-FFF2-40B4-BE49-F238E27FC236}">
                <a16:creationId xmlns:a16="http://schemas.microsoft.com/office/drawing/2014/main" id="{44C66D36-28CC-401E-FC1C-E9B37502D9DE}"/>
              </a:ext>
            </a:extLst>
          </p:cNvPr>
          <p:cNvSpPr/>
          <p:nvPr/>
        </p:nvSpPr>
        <p:spPr>
          <a:xfrm>
            <a:off x="6016118" y="1866575"/>
            <a:ext cx="2710422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5" name="Shape">
            <a:extLst>
              <a:ext uri="{FF2B5EF4-FFF2-40B4-BE49-F238E27FC236}">
                <a16:creationId xmlns:a16="http://schemas.microsoft.com/office/drawing/2014/main" id="{AFBE761D-B3E5-E857-F12B-5AE132C6AC7D}"/>
              </a:ext>
            </a:extLst>
          </p:cNvPr>
          <p:cNvSpPr/>
          <p:nvPr/>
        </p:nvSpPr>
        <p:spPr>
          <a:xfrm>
            <a:off x="6000315" y="3652416"/>
            <a:ext cx="2710422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21008" y="0"/>
                </a:moveTo>
                <a:cubicBezTo>
                  <a:pt x="20744" y="0"/>
                  <a:pt x="20530" y="672"/>
                  <a:pt x="20455" y="1654"/>
                </a:cubicBezTo>
                <a:lnTo>
                  <a:pt x="7024" y="1654"/>
                </a:lnTo>
                <a:cubicBezTo>
                  <a:pt x="5463" y="1654"/>
                  <a:pt x="3990" y="4134"/>
                  <a:pt x="2883" y="8681"/>
                </a:cubicBezTo>
                <a:lnTo>
                  <a:pt x="856" y="17001"/>
                </a:lnTo>
                <a:cubicBezTo>
                  <a:pt x="780" y="16846"/>
                  <a:pt x="692" y="16743"/>
                  <a:pt x="592" y="16743"/>
                </a:cubicBezTo>
                <a:cubicBezTo>
                  <a:pt x="264" y="16743"/>
                  <a:pt x="0" y="17828"/>
                  <a:pt x="0" y="19171"/>
                </a:cubicBezTo>
                <a:cubicBezTo>
                  <a:pt x="0" y="20515"/>
                  <a:pt x="264" y="21600"/>
                  <a:pt x="592" y="21600"/>
                </a:cubicBezTo>
                <a:cubicBezTo>
                  <a:pt x="919" y="21600"/>
                  <a:pt x="1183" y="20515"/>
                  <a:pt x="1183" y="19171"/>
                </a:cubicBezTo>
                <a:cubicBezTo>
                  <a:pt x="1183" y="18810"/>
                  <a:pt x="1158" y="18448"/>
                  <a:pt x="1120" y="18086"/>
                </a:cubicBezTo>
                <a:lnTo>
                  <a:pt x="3147" y="9767"/>
                </a:lnTo>
                <a:cubicBezTo>
                  <a:pt x="4179" y="5529"/>
                  <a:pt x="5551" y="3204"/>
                  <a:pt x="7011" y="3204"/>
                </a:cubicBezTo>
                <a:lnTo>
                  <a:pt x="20442" y="3204"/>
                </a:lnTo>
                <a:cubicBezTo>
                  <a:pt x="20518" y="4134"/>
                  <a:pt x="20744" y="4857"/>
                  <a:pt x="20996" y="4857"/>
                </a:cubicBezTo>
                <a:cubicBezTo>
                  <a:pt x="21323" y="4857"/>
                  <a:pt x="21587" y="3772"/>
                  <a:pt x="21587" y="2429"/>
                </a:cubicBezTo>
                <a:cubicBezTo>
                  <a:pt x="21600" y="1085"/>
                  <a:pt x="21336" y="0"/>
                  <a:pt x="21008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6" name="Shape">
            <a:extLst>
              <a:ext uri="{FF2B5EF4-FFF2-40B4-BE49-F238E27FC236}">
                <a16:creationId xmlns:a16="http://schemas.microsoft.com/office/drawing/2014/main" id="{66579BFE-2F07-31FE-AD13-720F07824FAB}"/>
              </a:ext>
            </a:extLst>
          </p:cNvPr>
          <p:cNvSpPr/>
          <p:nvPr/>
        </p:nvSpPr>
        <p:spPr>
          <a:xfrm>
            <a:off x="3455884" y="2878025"/>
            <a:ext cx="2710424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57" name="Shape">
            <a:extLst>
              <a:ext uri="{FF2B5EF4-FFF2-40B4-BE49-F238E27FC236}">
                <a16:creationId xmlns:a16="http://schemas.microsoft.com/office/drawing/2014/main" id="{645BC554-B8FE-0545-9701-49DD3D1C5788}"/>
              </a:ext>
            </a:extLst>
          </p:cNvPr>
          <p:cNvSpPr/>
          <p:nvPr/>
        </p:nvSpPr>
        <p:spPr>
          <a:xfrm>
            <a:off x="3455884" y="4663866"/>
            <a:ext cx="2710424" cy="6606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88" h="21600" extrusionOk="0">
                <a:moveTo>
                  <a:pt x="580" y="0"/>
                </a:moveTo>
                <a:cubicBezTo>
                  <a:pt x="844" y="0"/>
                  <a:pt x="1058" y="672"/>
                  <a:pt x="1133" y="1654"/>
                </a:cubicBezTo>
                <a:lnTo>
                  <a:pt x="14564" y="1654"/>
                </a:lnTo>
                <a:cubicBezTo>
                  <a:pt x="16125" y="1654"/>
                  <a:pt x="17598" y="4134"/>
                  <a:pt x="18705" y="8681"/>
                </a:cubicBezTo>
                <a:lnTo>
                  <a:pt x="20732" y="17001"/>
                </a:lnTo>
                <a:cubicBezTo>
                  <a:pt x="20808" y="16846"/>
                  <a:pt x="20896" y="16743"/>
                  <a:pt x="20996" y="16743"/>
                </a:cubicBezTo>
                <a:cubicBezTo>
                  <a:pt x="21324" y="16743"/>
                  <a:pt x="21588" y="17828"/>
                  <a:pt x="21588" y="19171"/>
                </a:cubicBezTo>
                <a:cubicBezTo>
                  <a:pt x="21588" y="20515"/>
                  <a:pt x="21324" y="21600"/>
                  <a:pt x="20996" y="21600"/>
                </a:cubicBezTo>
                <a:cubicBezTo>
                  <a:pt x="20669" y="21600"/>
                  <a:pt x="20405" y="20515"/>
                  <a:pt x="20405" y="19171"/>
                </a:cubicBezTo>
                <a:cubicBezTo>
                  <a:pt x="20405" y="18810"/>
                  <a:pt x="20430" y="18448"/>
                  <a:pt x="20468" y="18086"/>
                </a:cubicBezTo>
                <a:lnTo>
                  <a:pt x="18441" y="9767"/>
                </a:lnTo>
                <a:cubicBezTo>
                  <a:pt x="17409" y="5529"/>
                  <a:pt x="16037" y="3204"/>
                  <a:pt x="14577" y="3204"/>
                </a:cubicBezTo>
                <a:lnTo>
                  <a:pt x="1146" y="3204"/>
                </a:lnTo>
                <a:cubicBezTo>
                  <a:pt x="1071" y="4134"/>
                  <a:pt x="844" y="4857"/>
                  <a:pt x="592" y="4857"/>
                </a:cubicBezTo>
                <a:cubicBezTo>
                  <a:pt x="265" y="4857"/>
                  <a:pt x="1" y="3772"/>
                  <a:pt x="1" y="2429"/>
                </a:cubicBezTo>
                <a:cubicBezTo>
                  <a:pt x="-12" y="1085"/>
                  <a:pt x="252" y="0"/>
                  <a:pt x="580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000">
                <a:solidFill>
                  <a:srgbClr val="FFFFFF"/>
                </a:solidFill>
              </a:defRPr>
            </a:pPr>
            <a:endParaRPr kumimoji="0" sz="30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</a:endParaRPr>
          </a:p>
        </p:txBody>
      </p:sp>
      <p:sp>
        <p:nvSpPr>
          <p:cNvPr id="48" name="Shape">
            <a:extLst>
              <a:ext uri="{FF2B5EF4-FFF2-40B4-BE49-F238E27FC236}">
                <a16:creationId xmlns:a16="http://schemas.microsoft.com/office/drawing/2014/main" id="{4B9014C0-0721-1DC9-D55B-3CA994E9872D}"/>
              </a:ext>
            </a:extLst>
          </p:cNvPr>
          <p:cNvSpPr/>
          <p:nvPr/>
        </p:nvSpPr>
        <p:spPr>
          <a:xfrm>
            <a:off x="1915005" y="2245870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58" name="Graphic 57" descr="Head with gears">
            <a:extLst>
              <a:ext uri="{FF2B5EF4-FFF2-40B4-BE49-F238E27FC236}">
                <a16:creationId xmlns:a16="http://schemas.microsoft.com/office/drawing/2014/main" id="{A6272013-7AA3-9DE6-9ED8-E53FA27BE5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2103558" y="2434422"/>
            <a:ext cx="1045246" cy="1045246"/>
          </a:xfrm>
          <a:prstGeom prst="rect">
            <a:avLst/>
          </a:prstGeom>
        </p:spPr>
      </p:pic>
      <p:sp>
        <p:nvSpPr>
          <p:cNvPr id="47" name="Shape">
            <a:extLst>
              <a:ext uri="{FF2B5EF4-FFF2-40B4-BE49-F238E27FC236}">
                <a16:creationId xmlns:a16="http://schemas.microsoft.com/office/drawing/2014/main" id="{EC4463A1-A74F-67F2-B5CB-6B5FBF1F16F8}"/>
              </a:ext>
            </a:extLst>
          </p:cNvPr>
          <p:cNvSpPr/>
          <p:nvPr/>
        </p:nvSpPr>
        <p:spPr>
          <a:xfrm>
            <a:off x="8837116" y="3004458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7760" y="21600"/>
                </a:moveTo>
                <a:lnTo>
                  <a:pt x="3840" y="21600"/>
                </a:lnTo>
                <a:cubicBezTo>
                  <a:pt x="1728" y="21600"/>
                  <a:pt x="0" y="19872"/>
                  <a:pt x="0" y="17760"/>
                </a:cubicBezTo>
                <a:lnTo>
                  <a:pt x="0" y="3840"/>
                </a:lnTo>
                <a:cubicBezTo>
                  <a:pt x="0" y="1728"/>
                  <a:pt x="1728" y="0"/>
                  <a:pt x="3840" y="0"/>
                </a:cubicBezTo>
                <a:lnTo>
                  <a:pt x="17760" y="0"/>
                </a:lnTo>
                <a:cubicBezTo>
                  <a:pt x="19872" y="0"/>
                  <a:pt x="21600" y="1728"/>
                  <a:pt x="21600" y="3840"/>
                </a:cubicBezTo>
                <a:lnTo>
                  <a:pt x="21600" y="17760"/>
                </a:lnTo>
                <a:cubicBezTo>
                  <a:pt x="21576" y="19896"/>
                  <a:pt x="19872" y="21600"/>
                  <a:pt x="17760" y="2160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59" name="Graphic 58" descr="Bullseye">
            <a:extLst>
              <a:ext uri="{FF2B5EF4-FFF2-40B4-BE49-F238E27FC236}">
                <a16:creationId xmlns:a16="http://schemas.microsoft.com/office/drawing/2014/main" id="{D70B4A4D-4BDC-C087-22AF-67B6805A218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flipH="1">
            <a:off x="9025669" y="3193011"/>
            <a:ext cx="1045246" cy="1045246"/>
          </a:xfrm>
          <a:prstGeom prst="rect">
            <a:avLst/>
          </a:prstGeom>
        </p:spPr>
      </p:pic>
      <p:sp>
        <p:nvSpPr>
          <p:cNvPr id="49" name="Shape">
            <a:extLst>
              <a:ext uri="{FF2B5EF4-FFF2-40B4-BE49-F238E27FC236}">
                <a16:creationId xmlns:a16="http://schemas.microsoft.com/office/drawing/2014/main" id="{143B807A-46B0-95AD-D828-6449FBF649C3}"/>
              </a:ext>
            </a:extLst>
          </p:cNvPr>
          <p:cNvSpPr/>
          <p:nvPr/>
        </p:nvSpPr>
        <p:spPr>
          <a:xfrm>
            <a:off x="1915005" y="4031711"/>
            <a:ext cx="1422352" cy="142235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840" y="21600"/>
                </a:moveTo>
                <a:lnTo>
                  <a:pt x="17760" y="21600"/>
                </a:lnTo>
                <a:cubicBezTo>
                  <a:pt x="19872" y="21600"/>
                  <a:pt x="21600" y="19872"/>
                  <a:pt x="21600" y="17760"/>
                </a:cubicBezTo>
                <a:lnTo>
                  <a:pt x="21600" y="3840"/>
                </a:lnTo>
                <a:cubicBezTo>
                  <a:pt x="21600" y="1728"/>
                  <a:pt x="19872" y="0"/>
                  <a:pt x="17760" y="0"/>
                </a:cubicBezTo>
                <a:lnTo>
                  <a:pt x="3840" y="0"/>
                </a:lnTo>
                <a:cubicBezTo>
                  <a:pt x="1728" y="0"/>
                  <a:pt x="0" y="1728"/>
                  <a:pt x="0" y="3840"/>
                </a:cubicBezTo>
                <a:lnTo>
                  <a:pt x="0" y="17760"/>
                </a:lnTo>
                <a:cubicBezTo>
                  <a:pt x="0" y="19872"/>
                  <a:pt x="1728" y="21600"/>
                  <a:pt x="3840" y="2160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  <a:effectLst/>
        </p:spPr>
        <p:txBody>
          <a:bodyPr lIns="38100" tIns="38100" rIns="38100" bIns="38100" anchor="ctr"/>
          <a:lstStyle/>
          <a:p>
            <a:endParaRPr sz="3000" kern="0">
              <a:solidFill>
                <a:srgbClr val="FFFFFF"/>
              </a:solidFill>
            </a:endParaRPr>
          </a:p>
        </p:txBody>
      </p:sp>
      <p:pic>
        <p:nvPicPr>
          <p:cNvPr id="60" name="Graphic 59" descr="Lights On">
            <a:extLst>
              <a:ext uri="{FF2B5EF4-FFF2-40B4-BE49-F238E27FC236}">
                <a16:creationId xmlns:a16="http://schemas.microsoft.com/office/drawing/2014/main" id="{3368E729-B800-FB15-10A0-7BD96C62E2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 flipH="1">
            <a:off x="2103558" y="4220264"/>
            <a:ext cx="1045246" cy="1045246"/>
          </a:xfrm>
          <a:prstGeom prst="rect">
            <a:avLst/>
          </a:prstGeom>
        </p:spPr>
      </p:pic>
      <p:grpSp>
        <p:nvGrpSpPr>
          <p:cNvPr id="63" name="Group 62">
            <a:extLst>
              <a:ext uri="{FF2B5EF4-FFF2-40B4-BE49-F238E27FC236}">
                <a16:creationId xmlns:a16="http://schemas.microsoft.com/office/drawing/2014/main" id="{19D10920-3D8E-C120-C900-6AE36446BC11}"/>
              </a:ext>
            </a:extLst>
          </p:cNvPr>
          <p:cNvGrpSpPr/>
          <p:nvPr/>
        </p:nvGrpSpPr>
        <p:grpSpPr>
          <a:xfrm>
            <a:off x="3628745" y="3129689"/>
            <a:ext cx="2072278" cy="1213459"/>
            <a:chOff x="319755" y="4407172"/>
            <a:chExt cx="2088994" cy="1135669"/>
          </a:xfrm>
        </p:grpSpPr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B92D2921-30F5-B45C-3B0B-AD54ACB1BEAB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C5A2B766-D2B4-C3C9-3D67-E00645C208D7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79B2275F-9DE7-D152-AD06-6CAED038F024}"/>
              </a:ext>
            </a:extLst>
          </p:cNvPr>
          <p:cNvGrpSpPr/>
          <p:nvPr/>
        </p:nvGrpSpPr>
        <p:grpSpPr>
          <a:xfrm>
            <a:off x="6646310" y="2076285"/>
            <a:ext cx="2072278" cy="1213460"/>
            <a:chOff x="319755" y="4407171"/>
            <a:chExt cx="2088994" cy="1135670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57C3590-F64D-3F3E-8107-F50345DABD7C}"/>
                </a:ext>
              </a:extLst>
            </p:cNvPr>
            <p:cNvSpPr txBox="1"/>
            <p:nvPr/>
          </p:nvSpPr>
          <p:spPr>
            <a:xfrm>
              <a:off x="319755" y="4407171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68" name="Rectangle 67">
              <a:extLst>
                <a:ext uri="{FF2B5EF4-FFF2-40B4-BE49-F238E27FC236}">
                  <a16:creationId xmlns:a16="http://schemas.microsoft.com/office/drawing/2014/main" id="{1CE19786-14A0-55C9-547D-3B2CE2677437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18AD2F3E-D7C7-7C0D-162F-4E43EB28A406}"/>
              </a:ext>
            </a:extLst>
          </p:cNvPr>
          <p:cNvGrpSpPr/>
          <p:nvPr/>
        </p:nvGrpSpPr>
        <p:grpSpPr>
          <a:xfrm>
            <a:off x="3628745" y="4925319"/>
            <a:ext cx="2072278" cy="1213459"/>
            <a:chOff x="319755" y="4407172"/>
            <a:chExt cx="2088994" cy="1135669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E2449069-A8B7-4C7B-F1D4-D841D60EA7C2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71" name="Rectangle 70">
              <a:extLst>
                <a:ext uri="{FF2B5EF4-FFF2-40B4-BE49-F238E27FC236}">
                  <a16:creationId xmlns:a16="http://schemas.microsoft.com/office/drawing/2014/main" id="{E34B4E93-90AB-5863-C872-1CC4A4A5ABDF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grpSp>
        <p:nvGrpSpPr>
          <p:cNvPr id="72" name="Group 71">
            <a:extLst>
              <a:ext uri="{FF2B5EF4-FFF2-40B4-BE49-F238E27FC236}">
                <a16:creationId xmlns:a16="http://schemas.microsoft.com/office/drawing/2014/main" id="{CFE11A25-B0CB-166A-CF2C-FDDDD6394B58}"/>
              </a:ext>
            </a:extLst>
          </p:cNvPr>
          <p:cNvGrpSpPr/>
          <p:nvPr/>
        </p:nvGrpSpPr>
        <p:grpSpPr>
          <a:xfrm>
            <a:off x="6646310" y="3871917"/>
            <a:ext cx="2072278" cy="1213459"/>
            <a:chOff x="319755" y="4407172"/>
            <a:chExt cx="2088994" cy="1135669"/>
          </a:xfrm>
        </p:grpSpPr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AF0FAF06-6238-CBC5-E937-6D71ECC76A60}"/>
                </a:ext>
              </a:extLst>
            </p:cNvPr>
            <p:cNvSpPr txBox="1"/>
            <p:nvPr/>
          </p:nvSpPr>
          <p:spPr>
            <a:xfrm>
              <a:off x="319755" y="4407172"/>
              <a:ext cx="2088993" cy="374461"/>
            </a:xfrm>
            <a:prstGeom prst="rect">
              <a:avLst/>
            </a:prstGeom>
            <a:noFill/>
          </p:spPr>
          <p:txBody>
            <a:bodyPr wrap="square" lIns="0" rtlCol="0" anchor="b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0" cap="none" spc="0" normalizeH="0" baseline="0" noProof="1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</a:rPr>
                <a:t>Lorem Ipsum</a:t>
              </a:r>
            </a:p>
          </p:txBody>
        </p:sp>
        <p:sp>
          <p:nvSpPr>
            <p:cNvPr id="74" name="Rectangle 73">
              <a:extLst>
                <a:ext uri="{FF2B5EF4-FFF2-40B4-BE49-F238E27FC236}">
                  <a16:creationId xmlns:a16="http://schemas.microsoft.com/office/drawing/2014/main" id="{206ECD74-7A4A-A1C4-0EA8-4810B4258329}"/>
                </a:ext>
              </a:extLst>
            </p:cNvPr>
            <p:cNvSpPr/>
            <p:nvPr/>
          </p:nvSpPr>
          <p:spPr>
            <a:xfrm>
              <a:off x="319756" y="4765116"/>
              <a:ext cx="2088993" cy="777725"/>
            </a:xfrm>
            <a:prstGeom prst="rect">
              <a:avLst/>
            </a:prstGeom>
          </p:spPr>
          <p:txBody>
            <a:bodyPr wrap="square" lIns="0">
              <a:spAutoFit/>
            </a:bodyPr>
            <a:lstStyle/>
            <a:p>
              <a:pPr marL="0" marR="0" lvl="0" indent="0" algn="r" defTabSz="914400" eaLnBrk="1" fontAlgn="auto" latinLnBrk="0" hangingPunct="1">
                <a:lnSpc>
                  <a:spcPct val="100000"/>
                </a:lnSpc>
                <a:spcBef>
                  <a:spcPts val="12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0" cap="none" spc="0" normalizeH="0" baseline="0" noProof="1">
                  <a:ln>
                    <a:noFill/>
                  </a:ln>
                  <a:solidFill>
                    <a:schemeClr val="bg1">
                      <a:lumMod val="75000"/>
                    </a:schemeClr>
                  </a:solidFill>
                  <a:effectLst/>
                  <a:uLnTx/>
                  <a:uFillTx/>
                </a:rPr>
                <a:t>Lorem ipsum dolor sit amet, nibh est. A magna maecenas, quam magna nec quis, lorem nunc suspendisse viverr.</a:t>
              </a:r>
            </a:p>
          </p:txBody>
        </p:sp>
      </p:grpSp>
      <p:pic>
        <p:nvPicPr>
          <p:cNvPr id="12" name="Graphic 11" descr="Stopwatch 33%">
            <a:extLst>
              <a:ext uri="{FF2B5EF4-FFF2-40B4-BE49-F238E27FC236}">
                <a16:creationId xmlns:a16="http://schemas.microsoft.com/office/drawing/2014/main" id="{231378E6-54D2-B447-6928-F92F727A297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flipH="1">
            <a:off x="9043196" y="1422973"/>
            <a:ext cx="1045246" cy="10452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98584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9460</TotalTime>
  <Words>270</Words>
  <Application>Microsoft Office PowerPoint</Application>
  <PresentationFormat>Widescreen</PresentationFormat>
  <Paragraphs>25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Dual-Branch Tree – Slide Template</vt:lpstr>
      <vt:lpstr>Dual-Branch Tree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Dual-Branch Tree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2025-04-17T18:02:44Z</dcterms:modified>
  <cp:category>Charts &amp; Diagrams</cp:category>
</cp:coreProperties>
</file>