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1119" y="5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2F8C7-3C3E-2F9A-2F5B-8362DDC28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C3C93C-34A4-FB6C-5239-89F2900898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EFA2AB-7306-283E-E248-BDE590072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4D5E00-7BDA-D9E6-64E0-DB47ECCA8C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48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EDCED-933D-524B-55C9-2764D5D0D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FD3162-1C65-0CDE-51F1-FBBFAC88E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F03626-A8B7-2E23-BA1B-39AC8CB557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725566-1541-C0B5-86EA-1212B84BB2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76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8569D-C96C-47DC-0859-A31AE7CCD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F840ECD-9D75-BDB2-6506-2D28F858196B}"/>
              </a:ext>
            </a:extLst>
          </p:cNvPr>
          <p:cNvCxnSpPr>
            <a:cxnSpLocks/>
          </p:cNvCxnSpPr>
          <p:nvPr/>
        </p:nvCxnSpPr>
        <p:spPr>
          <a:xfrm>
            <a:off x="6096000" y="902537"/>
            <a:ext cx="0" cy="5373046"/>
          </a:xfrm>
          <a:prstGeom prst="line">
            <a:avLst/>
          </a:prstGeom>
          <a:ln w="57150" cap="rnd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8B7FCEA-8907-DDD2-92CD-C2C2EA4FB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Tree Diagram – Slide Template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D3CCDE68-2115-0AFA-EBA7-2B6993C4C6B8}"/>
              </a:ext>
            </a:extLst>
          </p:cNvPr>
          <p:cNvSpPr/>
          <p:nvPr/>
        </p:nvSpPr>
        <p:spPr>
          <a:xfrm>
            <a:off x="8854643" y="1234420"/>
            <a:ext cx="1422352" cy="14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576" y="19872"/>
                  <a:pt x="19872" y="21600"/>
                  <a:pt x="17760" y="2160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2700000" scaled="0"/>
          </a:gradFill>
          <a:ln w="12700">
            <a:miter lim="400000"/>
          </a:ln>
          <a:effectLst>
            <a:innerShdw blurRad="177800" dist="50800" dir="13500000">
              <a:prstClr val="black">
                <a:alpha val="45000"/>
              </a:prstClr>
            </a:innerShdw>
          </a:effectLst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E30FE74A-D2C9-B9FF-4F37-F24769832784}"/>
              </a:ext>
            </a:extLst>
          </p:cNvPr>
          <p:cNvSpPr/>
          <p:nvPr/>
        </p:nvSpPr>
        <p:spPr>
          <a:xfrm>
            <a:off x="6016118" y="1866575"/>
            <a:ext cx="2710422" cy="660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08" y="0"/>
                </a:moveTo>
                <a:cubicBezTo>
                  <a:pt x="20744" y="0"/>
                  <a:pt x="20530" y="672"/>
                  <a:pt x="20455" y="1654"/>
                </a:cubicBezTo>
                <a:lnTo>
                  <a:pt x="7024" y="1654"/>
                </a:lnTo>
                <a:cubicBezTo>
                  <a:pt x="5463" y="1654"/>
                  <a:pt x="3990" y="4134"/>
                  <a:pt x="2883" y="8681"/>
                </a:cubicBezTo>
                <a:lnTo>
                  <a:pt x="856" y="17001"/>
                </a:lnTo>
                <a:cubicBezTo>
                  <a:pt x="780" y="16846"/>
                  <a:pt x="692" y="16743"/>
                  <a:pt x="592" y="16743"/>
                </a:cubicBezTo>
                <a:cubicBezTo>
                  <a:pt x="264" y="16743"/>
                  <a:pt x="0" y="17828"/>
                  <a:pt x="0" y="19171"/>
                </a:cubicBezTo>
                <a:cubicBezTo>
                  <a:pt x="0" y="20515"/>
                  <a:pt x="264" y="21600"/>
                  <a:pt x="592" y="21600"/>
                </a:cubicBezTo>
                <a:cubicBezTo>
                  <a:pt x="919" y="21600"/>
                  <a:pt x="1183" y="20515"/>
                  <a:pt x="1183" y="19171"/>
                </a:cubicBezTo>
                <a:cubicBezTo>
                  <a:pt x="1183" y="18810"/>
                  <a:pt x="1158" y="18448"/>
                  <a:pt x="1120" y="18086"/>
                </a:cubicBezTo>
                <a:lnTo>
                  <a:pt x="3147" y="9767"/>
                </a:lnTo>
                <a:cubicBezTo>
                  <a:pt x="4179" y="5529"/>
                  <a:pt x="5551" y="3204"/>
                  <a:pt x="7011" y="3204"/>
                </a:cubicBezTo>
                <a:lnTo>
                  <a:pt x="20442" y="3204"/>
                </a:lnTo>
                <a:cubicBezTo>
                  <a:pt x="20518" y="4134"/>
                  <a:pt x="20744" y="4857"/>
                  <a:pt x="20996" y="4857"/>
                </a:cubicBezTo>
                <a:cubicBezTo>
                  <a:pt x="21323" y="4857"/>
                  <a:pt x="21587" y="3772"/>
                  <a:pt x="21587" y="2429"/>
                </a:cubicBezTo>
                <a:cubicBezTo>
                  <a:pt x="21600" y="1085"/>
                  <a:pt x="21336" y="0"/>
                  <a:pt x="21008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E1919846-86DE-EC16-75F1-7EB5A145B8BC}"/>
              </a:ext>
            </a:extLst>
          </p:cNvPr>
          <p:cNvSpPr/>
          <p:nvPr/>
        </p:nvSpPr>
        <p:spPr>
          <a:xfrm>
            <a:off x="6000315" y="3652416"/>
            <a:ext cx="2710422" cy="660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08" y="0"/>
                </a:moveTo>
                <a:cubicBezTo>
                  <a:pt x="20744" y="0"/>
                  <a:pt x="20530" y="672"/>
                  <a:pt x="20455" y="1654"/>
                </a:cubicBezTo>
                <a:lnTo>
                  <a:pt x="7024" y="1654"/>
                </a:lnTo>
                <a:cubicBezTo>
                  <a:pt x="5463" y="1654"/>
                  <a:pt x="3990" y="4134"/>
                  <a:pt x="2883" y="8681"/>
                </a:cubicBezTo>
                <a:lnTo>
                  <a:pt x="856" y="17001"/>
                </a:lnTo>
                <a:cubicBezTo>
                  <a:pt x="780" y="16846"/>
                  <a:pt x="692" y="16743"/>
                  <a:pt x="592" y="16743"/>
                </a:cubicBezTo>
                <a:cubicBezTo>
                  <a:pt x="264" y="16743"/>
                  <a:pt x="0" y="17828"/>
                  <a:pt x="0" y="19171"/>
                </a:cubicBezTo>
                <a:cubicBezTo>
                  <a:pt x="0" y="20515"/>
                  <a:pt x="264" y="21600"/>
                  <a:pt x="592" y="21600"/>
                </a:cubicBezTo>
                <a:cubicBezTo>
                  <a:pt x="919" y="21600"/>
                  <a:pt x="1183" y="20515"/>
                  <a:pt x="1183" y="19171"/>
                </a:cubicBezTo>
                <a:cubicBezTo>
                  <a:pt x="1183" y="18810"/>
                  <a:pt x="1158" y="18448"/>
                  <a:pt x="1120" y="18086"/>
                </a:cubicBezTo>
                <a:lnTo>
                  <a:pt x="3147" y="9767"/>
                </a:lnTo>
                <a:cubicBezTo>
                  <a:pt x="4179" y="5529"/>
                  <a:pt x="5551" y="3204"/>
                  <a:pt x="7011" y="3204"/>
                </a:cubicBezTo>
                <a:lnTo>
                  <a:pt x="20442" y="3204"/>
                </a:lnTo>
                <a:cubicBezTo>
                  <a:pt x="20518" y="4134"/>
                  <a:pt x="20744" y="4857"/>
                  <a:pt x="20996" y="4857"/>
                </a:cubicBezTo>
                <a:cubicBezTo>
                  <a:pt x="21323" y="4857"/>
                  <a:pt x="21587" y="3772"/>
                  <a:pt x="21587" y="2429"/>
                </a:cubicBezTo>
                <a:cubicBezTo>
                  <a:pt x="21600" y="1085"/>
                  <a:pt x="21336" y="0"/>
                  <a:pt x="21008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00DBA5C3-36D5-1A2D-A922-5736FCBAE532}"/>
              </a:ext>
            </a:extLst>
          </p:cNvPr>
          <p:cNvSpPr/>
          <p:nvPr/>
        </p:nvSpPr>
        <p:spPr>
          <a:xfrm>
            <a:off x="3455884" y="2878025"/>
            <a:ext cx="2710424" cy="660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580" y="0"/>
                </a:moveTo>
                <a:cubicBezTo>
                  <a:pt x="844" y="0"/>
                  <a:pt x="1058" y="672"/>
                  <a:pt x="1133" y="1654"/>
                </a:cubicBezTo>
                <a:lnTo>
                  <a:pt x="14564" y="1654"/>
                </a:lnTo>
                <a:cubicBezTo>
                  <a:pt x="16125" y="1654"/>
                  <a:pt x="17598" y="4134"/>
                  <a:pt x="18705" y="8681"/>
                </a:cubicBezTo>
                <a:lnTo>
                  <a:pt x="20732" y="17001"/>
                </a:lnTo>
                <a:cubicBezTo>
                  <a:pt x="20808" y="16846"/>
                  <a:pt x="20896" y="16743"/>
                  <a:pt x="20996" y="16743"/>
                </a:cubicBezTo>
                <a:cubicBezTo>
                  <a:pt x="21324" y="16743"/>
                  <a:pt x="21588" y="17828"/>
                  <a:pt x="21588" y="19171"/>
                </a:cubicBezTo>
                <a:cubicBezTo>
                  <a:pt x="21588" y="20515"/>
                  <a:pt x="21324" y="21600"/>
                  <a:pt x="20996" y="21600"/>
                </a:cubicBezTo>
                <a:cubicBezTo>
                  <a:pt x="20669" y="21600"/>
                  <a:pt x="20405" y="20515"/>
                  <a:pt x="20405" y="19171"/>
                </a:cubicBezTo>
                <a:cubicBezTo>
                  <a:pt x="20405" y="18810"/>
                  <a:pt x="20430" y="18448"/>
                  <a:pt x="20468" y="18086"/>
                </a:cubicBezTo>
                <a:lnTo>
                  <a:pt x="18441" y="9767"/>
                </a:lnTo>
                <a:cubicBezTo>
                  <a:pt x="17409" y="5529"/>
                  <a:pt x="16037" y="3204"/>
                  <a:pt x="14577" y="3204"/>
                </a:cubicBezTo>
                <a:lnTo>
                  <a:pt x="1146" y="3204"/>
                </a:lnTo>
                <a:cubicBezTo>
                  <a:pt x="1071" y="4134"/>
                  <a:pt x="844" y="4857"/>
                  <a:pt x="592" y="4857"/>
                </a:cubicBezTo>
                <a:cubicBezTo>
                  <a:pt x="265" y="4857"/>
                  <a:pt x="1" y="3772"/>
                  <a:pt x="1" y="2429"/>
                </a:cubicBezTo>
                <a:cubicBezTo>
                  <a:pt x="-12" y="1085"/>
                  <a:pt x="252" y="0"/>
                  <a:pt x="58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4220651F-279C-326C-0D91-38E9B3BB457C}"/>
              </a:ext>
            </a:extLst>
          </p:cNvPr>
          <p:cNvSpPr/>
          <p:nvPr/>
        </p:nvSpPr>
        <p:spPr>
          <a:xfrm>
            <a:off x="3455884" y="4663866"/>
            <a:ext cx="2710424" cy="660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580" y="0"/>
                </a:moveTo>
                <a:cubicBezTo>
                  <a:pt x="844" y="0"/>
                  <a:pt x="1058" y="672"/>
                  <a:pt x="1133" y="1654"/>
                </a:cubicBezTo>
                <a:lnTo>
                  <a:pt x="14564" y="1654"/>
                </a:lnTo>
                <a:cubicBezTo>
                  <a:pt x="16125" y="1654"/>
                  <a:pt x="17598" y="4134"/>
                  <a:pt x="18705" y="8681"/>
                </a:cubicBezTo>
                <a:lnTo>
                  <a:pt x="20732" y="17001"/>
                </a:lnTo>
                <a:cubicBezTo>
                  <a:pt x="20808" y="16846"/>
                  <a:pt x="20896" y="16743"/>
                  <a:pt x="20996" y="16743"/>
                </a:cubicBezTo>
                <a:cubicBezTo>
                  <a:pt x="21324" y="16743"/>
                  <a:pt x="21588" y="17828"/>
                  <a:pt x="21588" y="19171"/>
                </a:cubicBezTo>
                <a:cubicBezTo>
                  <a:pt x="21588" y="20515"/>
                  <a:pt x="21324" y="21600"/>
                  <a:pt x="20996" y="21600"/>
                </a:cubicBezTo>
                <a:cubicBezTo>
                  <a:pt x="20669" y="21600"/>
                  <a:pt x="20405" y="20515"/>
                  <a:pt x="20405" y="19171"/>
                </a:cubicBezTo>
                <a:cubicBezTo>
                  <a:pt x="20405" y="18810"/>
                  <a:pt x="20430" y="18448"/>
                  <a:pt x="20468" y="18086"/>
                </a:cubicBezTo>
                <a:lnTo>
                  <a:pt x="18441" y="9767"/>
                </a:lnTo>
                <a:cubicBezTo>
                  <a:pt x="17409" y="5529"/>
                  <a:pt x="16037" y="3204"/>
                  <a:pt x="14577" y="3204"/>
                </a:cubicBezTo>
                <a:lnTo>
                  <a:pt x="1146" y="3204"/>
                </a:lnTo>
                <a:cubicBezTo>
                  <a:pt x="1071" y="4134"/>
                  <a:pt x="844" y="4857"/>
                  <a:pt x="592" y="4857"/>
                </a:cubicBezTo>
                <a:cubicBezTo>
                  <a:pt x="265" y="4857"/>
                  <a:pt x="1" y="3772"/>
                  <a:pt x="1" y="2429"/>
                </a:cubicBezTo>
                <a:cubicBezTo>
                  <a:pt x="-12" y="1085"/>
                  <a:pt x="252" y="0"/>
                  <a:pt x="58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CF794AD-9A19-6644-46B2-F403EE171097}"/>
              </a:ext>
            </a:extLst>
          </p:cNvPr>
          <p:cNvGrpSpPr/>
          <p:nvPr/>
        </p:nvGrpSpPr>
        <p:grpSpPr>
          <a:xfrm>
            <a:off x="1915005" y="2245870"/>
            <a:ext cx="1422352" cy="1422352"/>
            <a:chOff x="1907964" y="2245870"/>
            <a:chExt cx="1422352" cy="1422352"/>
          </a:xfrm>
        </p:grpSpPr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72F62625-D3F0-EF49-88F0-4293194C4E85}"/>
                </a:ext>
              </a:extLst>
            </p:cNvPr>
            <p:cNvSpPr/>
            <p:nvPr/>
          </p:nvSpPr>
          <p:spPr>
            <a:xfrm>
              <a:off x="1907964" y="2245870"/>
              <a:ext cx="1422352" cy="142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840" y="21600"/>
                  </a:moveTo>
                  <a:lnTo>
                    <a:pt x="17760" y="21600"/>
                  </a:lnTo>
                  <a:cubicBezTo>
                    <a:pt x="19872" y="21600"/>
                    <a:pt x="21600" y="19872"/>
                    <a:pt x="21600" y="17760"/>
                  </a:cubicBezTo>
                  <a:lnTo>
                    <a:pt x="21600" y="3840"/>
                  </a:lnTo>
                  <a:cubicBezTo>
                    <a:pt x="21600" y="1728"/>
                    <a:pt x="19872" y="0"/>
                    <a:pt x="17760" y="0"/>
                  </a:cubicBezTo>
                  <a:lnTo>
                    <a:pt x="3840" y="0"/>
                  </a:lnTo>
                  <a:cubicBezTo>
                    <a:pt x="1728" y="0"/>
                    <a:pt x="0" y="1728"/>
                    <a:pt x="0" y="3840"/>
                  </a:cubicBezTo>
                  <a:lnTo>
                    <a:pt x="0" y="17760"/>
                  </a:lnTo>
                  <a:cubicBezTo>
                    <a:pt x="0" y="19872"/>
                    <a:pt x="1728" y="21600"/>
                    <a:pt x="3840" y="21600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>
              <a:miter lim="400000"/>
            </a:ln>
            <a:effectLst>
              <a:outerShdw blurRad="254000" dist="190500" dir="2700000" algn="tl" rotWithShape="0">
                <a:sysClr val="window" lastClr="FFFFFF">
                  <a:lumMod val="75000"/>
                  <a:alpha val="40000"/>
                </a:sys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6C8884B1-5069-C42D-E49E-3C6DF2AD28A6}"/>
                </a:ext>
              </a:extLst>
            </p:cNvPr>
            <p:cNvSpPr/>
            <p:nvPr/>
          </p:nvSpPr>
          <p:spPr>
            <a:xfrm>
              <a:off x="1907964" y="2245870"/>
              <a:ext cx="1422352" cy="142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840" y="21600"/>
                  </a:moveTo>
                  <a:lnTo>
                    <a:pt x="17760" y="21600"/>
                  </a:lnTo>
                  <a:cubicBezTo>
                    <a:pt x="19872" y="21600"/>
                    <a:pt x="21600" y="19872"/>
                    <a:pt x="21600" y="17760"/>
                  </a:cubicBezTo>
                  <a:lnTo>
                    <a:pt x="21600" y="3840"/>
                  </a:lnTo>
                  <a:cubicBezTo>
                    <a:pt x="21600" y="1728"/>
                    <a:pt x="19872" y="0"/>
                    <a:pt x="17760" y="0"/>
                  </a:cubicBezTo>
                  <a:lnTo>
                    <a:pt x="3840" y="0"/>
                  </a:lnTo>
                  <a:cubicBezTo>
                    <a:pt x="1728" y="0"/>
                    <a:pt x="0" y="1728"/>
                    <a:pt x="0" y="3840"/>
                  </a:cubicBezTo>
                  <a:lnTo>
                    <a:pt x="0" y="17760"/>
                  </a:lnTo>
                  <a:cubicBezTo>
                    <a:pt x="0" y="19872"/>
                    <a:pt x="1728" y="21600"/>
                    <a:pt x="3840" y="21600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>
              <a:miter lim="400000"/>
            </a:ln>
            <a:effectLst>
              <a:outerShdw blurRad="254000" dist="190500" dir="13500000" algn="tl" rotWithShape="0">
                <a:sysClr val="window" lastClr="FFFFFF"/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pic>
          <p:nvPicPr>
            <p:cNvPr id="58" name="Graphic 57" descr="Head with gears">
              <a:extLst>
                <a:ext uri="{FF2B5EF4-FFF2-40B4-BE49-F238E27FC236}">
                  <a16:creationId xmlns:a16="http://schemas.microsoft.com/office/drawing/2014/main" id="{30C70DA2-5DFC-3091-DB3C-30D7DDAE0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2096517" y="2434422"/>
              <a:ext cx="1045246" cy="1045246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FBD1C34-C47B-58D7-43B6-E100374ADA5D}"/>
              </a:ext>
            </a:extLst>
          </p:cNvPr>
          <p:cNvGrpSpPr/>
          <p:nvPr/>
        </p:nvGrpSpPr>
        <p:grpSpPr>
          <a:xfrm>
            <a:off x="8837116" y="3004458"/>
            <a:ext cx="1422352" cy="1422352"/>
            <a:chOff x="8830075" y="3004458"/>
            <a:chExt cx="1422352" cy="1422352"/>
          </a:xfrm>
        </p:grpSpPr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525609D0-27C1-33F7-43D8-1BFDEAF309E1}"/>
                </a:ext>
              </a:extLst>
            </p:cNvPr>
            <p:cNvSpPr/>
            <p:nvPr/>
          </p:nvSpPr>
          <p:spPr>
            <a:xfrm>
              <a:off x="8830075" y="3004458"/>
              <a:ext cx="1422352" cy="142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760" y="21600"/>
                  </a:moveTo>
                  <a:lnTo>
                    <a:pt x="3840" y="21600"/>
                  </a:lnTo>
                  <a:cubicBezTo>
                    <a:pt x="1728" y="21600"/>
                    <a:pt x="0" y="19872"/>
                    <a:pt x="0" y="17760"/>
                  </a:cubicBezTo>
                  <a:lnTo>
                    <a:pt x="0" y="3840"/>
                  </a:lnTo>
                  <a:cubicBezTo>
                    <a:pt x="0" y="1728"/>
                    <a:pt x="1728" y="0"/>
                    <a:pt x="3840" y="0"/>
                  </a:cubicBezTo>
                  <a:lnTo>
                    <a:pt x="17760" y="0"/>
                  </a:lnTo>
                  <a:cubicBezTo>
                    <a:pt x="19872" y="0"/>
                    <a:pt x="21600" y="1728"/>
                    <a:pt x="21600" y="3840"/>
                  </a:cubicBezTo>
                  <a:lnTo>
                    <a:pt x="21600" y="17760"/>
                  </a:lnTo>
                  <a:cubicBezTo>
                    <a:pt x="21576" y="19896"/>
                    <a:pt x="19872" y="21600"/>
                    <a:pt x="17760" y="21600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>
              <a:miter lim="400000"/>
            </a:ln>
            <a:effectLst>
              <a:outerShdw blurRad="254000" dist="190500" dir="2700000" algn="tl" rotWithShape="0">
                <a:sysClr val="window" lastClr="FFFFFF">
                  <a:lumMod val="75000"/>
                  <a:alpha val="40000"/>
                </a:sys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C59E2463-5762-F076-0544-71BD550D9845}"/>
                </a:ext>
              </a:extLst>
            </p:cNvPr>
            <p:cNvSpPr/>
            <p:nvPr/>
          </p:nvSpPr>
          <p:spPr>
            <a:xfrm>
              <a:off x="8830075" y="3004458"/>
              <a:ext cx="1422352" cy="142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760" y="21600"/>
                  </a:moveTo>
                  <a:lnTo>
                    <a:pt x="3840" y="21600"/>
                  </a:lnTo>
                  <a:cubicBezTo>
                    <a:pt x="1728" y="21600"/>
                    <a:pt x="0" y="19872"/>
                    <a:pt x="0" y="17760"/>
                  </a:cubicBezTo>
                  <a:lnTo>
                    <a:pt x="0" y="3840"/>
                  </a:lnTo>
                  <a:cubicBezTo>
                    <a:pt x="0" y="1728"/>
                    <a:pt x="1728" y="0"/>
                    <a:pt x="3840" y="0"/>
                  </a:cubicBezTo>
                  <a:lnTo>
                    <a:pt x="17760" y="0"/>
                  </a:lnTo>
                  <a:cubicBezTo>
                    <a:pt x="19872" y="0"/>
                    <a:pt x="21600" y="1728"/>
                    <a:pt x="21600" y="3840"/>
                  </a:cubicBezTo>
                  <a:lnTo>
                    <a:pt x="21600" y="17760"/>
                  </a:lnTo>
                  <a:cubicBezTo>
                    <a:pt x="21576" y="19896"/>
                    <a:pt x="19872" y="21600"/>
                    <a:pt x="17760" y="21600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>
              <a:miter lim="400000"/>
            </a:ln>
            <a:effectLst>
              <a:outerShdw blurRad="254000" dist="190500" dir="13500000" algn="tl" rotWithShape="0">
                <a:sysClr val="window" lastClr="FFFFFF"/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pic>
          <p:nvPicPr>
            <p:cNvPr id="59" name="Graphic 58" descr="Bullseye">
              <a:extLst>
                <a:ext uri="{FF2B5EF4-FFF2-40B4-BE49-F238E27FC236}">
                  <a16:creationId xmlns:a16="http://schemas.microsoft.com/office/drawing/2014/main" id="{4A1B5646-8375-C531-CC13-AC4B0F3C0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9018628" y="3193011"/>
              <a:ext cx="1045246" cy="1045246"/>
            </a:xfrm>
            <a:prstGeom prst="rect">
              <a:avLst/>
            </a:prstGeom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7A96099-48AF-CB76-CD48-0F4C09AA0964}"/>
              </a:ext>
            </a:extLst>
          </p:cNvPr>
          <p:cNvGrpSpPr/>
          <p:nvPr/>
        </p:nvGrpSpPr>
        <p:grpSpPr>
          <a:xfrm>
            <a:off x="1915005" y="4031711"/>
            <a:ext cx="1422352" cy="1422352"/>
            <a:chOff x="1907964" y="4031711"/>
            <a:chExt cx="1422352" cy="1422352"/>
          </a:xfrm>
        </p:grpSpPr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857D2D38-1DDE-E60A-874F-46D658EB66D0}"/>
                </a:ext>
              </a:extLst>
            </p:cNvPr>
            <p:cNvSpPr/>
            <p:nvPr/>
          </p:nvSpPr>
          <p:spPr>
            <a:xfrm>
              <a:off x="1907964" y="4031711"/>
              <a:ext cx="1422352" cy="142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840" y="21600"/>
                  </a:moveTo>
                  <a:lnTo>
                    <a:pt x="17760" y="21600"/>
                  </a:lnTo>
                  <a:cubicBezTo>
                    <a:pt x="19872" y="21600"/>
                    <a:pt x="21600" y="19872"/>
                    <a:pt x="21600" y="17760"/>
                  </a:cubicBezTo>
                  <a:lnTo>
                    <a:pt x="21600" y="3840"/>
                  </a:lnTo>
                  <a:cubicBezTo>
                    <a:pt x="21600" y="1728"/>
                    <a:pt x="19872" y="0"/>
                    <a:pt x="17760" y="0"/>
                  </a:cubicBezTo>
                  <a:lnTo>
                    <a:pt x="3840" y="0"/>
                  </a:lnTo>
                  <a:cubicBezTo>
                    <a:pt x="1728" y="0"/>
                    <a:pt x="0" y="1728"/>
                    <a:pt x="0" y="3840"/>
                  </a:cubicBezTo>
                  <a:lnTo>
                    <a:pt x="0" y="17760"/>
                  </a:lnTo>
                  <a:cubicBezTo>
                    <a:pt x="0" y="19872"/>
                    <a:pt x="1728" y="21600"/>
                    <a:pt x="3840" y="21600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>
              <a:miter lim="400000"/>
            </a:ln>
            <a:effectLst>
              <a:outerShdw blurRad="254000" dist="190500" dir="2700000" algn="tl" rotWithShape="0">
                <a:sysClr val="window" lastClr="FFFFFF">
                  <a:lumMod val="75000"/>
                  <a:alpha val="40000"/>
                </a:sys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E6DF364B-1556-826C-5E75-42285ED3F550}"/>
                </a:ext>
              </a:extLst>
            </p:cNvPr>
            <p:cNvSpPr/>
            <p:nvPr/>
          </p:nvSpPr>
          <p:spPr>
            <a:xfrm>
              <a:off x="1907964" y="4031711"/>
              <a:ext cx="1422352" cy="142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840" y="21600"/>
                  </a:moveTo>
                  <a:lnTo>
                    <a:pt x="17760" y="21600"/>
                  </a:lnTo>
                  <a:cubicBezTo>
                    <a:pt x="19872" y="21600"/>
                    <a:pt x="21600" y="19872"/>
                    <a:pt x="21600" y="17760"/>
                  </a:cubicBezTo>
                  <a:lnTo>
                    <a:pt x="21600" y="3840"/>
                  </a:lnTo>
                  <a:cubicBezTo>
                    <a:pt x="21600" y="1728"/>
                    <a:pt x="19872" y="0"/>
                    <a:pt x="17760" y="0"/>
                  </a:cubicBezTo>
                  <a:lnTo>
                    <a:pt x="3840" y="0"/>
                  </a:lnTo>
                  <a:cubicBezTo>
                    <a:pt x="1728" y="0"/>
                    <a:pt x="0" y="1728"/>
                    <a:pt x="0" y="3840"/>
                  </a:cubicBezTo>
                  <a:lnTo>
                    <a:pt x="0" y="17760"/>
                  </a:lnTo>
                  <a:cubicBezTo>
                    <a:pt x="0" y="19872"/>
                    <a:pt x="1728" y="21600"/>
                    <a:pt x="3840" y="21600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>
              <a:miter lim="400000"/>
            </a:ln>
            <a:effectLst>
              <a:outerShdw blurRad="254000" dist="190500" dir="13500000" algn="tl" rotWithShape="0">
                <a:sysClr val="window" lastClr="FFFFFF"/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pic>
          <p:nvPicPr>
            <p:cNvPr id="60" name="Graphic 59" descr="Lights On">
              <a:extLst>
                <a:ext uri="{FF2B5EF4-FFF2-40B4-BE49-F238E27FC236}">
                  <a16:creationId xmlns:a16="http://schemas.microsoft.com/office/drawing/2014/main" id="{876967D9-B205-ED37-07E9-43DA13631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2096517" y="4220264"/>
              <a:ext cx="1045246" cy="1045246"/>
            </a:xfrm>
            <a:prstGeom prst="rect">
              <a:avLst/>
            </a:prstGeom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83BD1DD-954B-7C0F-8A60-69BD957E70BD}"/>
              </a:ext>
            </a:extLst>
          </p:cNvPr>
          <p:cNvGrpSpPr/>
          <p:nvPr/>
        </p:nvGrpSpPr>
        <p:grpSpPr>
          <a:xfrm>
            <a:off x="3628745" y="3129689"/>
            <a:ext cx="2072278" cy="1213459"/>
            <a:chOff x="319755" y="4407172"/>
            <a:chExt cx="2088994" cy="113566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EB1B125-4860-E091-7F2F-E30D70D020A4}"/>
                </a:ext>
              </a:extLst>
            </p:cNvPr>
            <p:cNvSpPr txBox="1"/>
            <p:nvPr/>
          </p:nvSpPr>
          <p:spPr>
            <a:xfrm>
              <a:off x="319755" y="4407172"/>
              <a:ext cx="2088993" cy="374461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8296BEED-077C-8353-37BD-52B86B557BD2}"/>
                </a:ext>
              </a:extLst>
            </p:cNvPr>
            <p:cNvSpPr/>
            <p:nvPr/>
          </p:nvSpPr>
          <p:spPr>
            <a:xfrm>
              <a:off x="319756" y="4765116"/>
              <a:ext cx="2088993" cy="7777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CD16507-1F14-80C9-A355-7C0A16C0FECA}"/>
              </a:ext>
            </a:extLst>
          </p:cNvPr>
          <p:cNvGrpSpPr/>
          <p:nvPr/>
        </p:nvGrpSpPr>
        <p:grpSpPr>
          <a:xfrm>
            <a:off x="6646310" y="2076285"/>
            <a:ext cx="2072278" cy="1213460"/>
            <a:chOff x="319755" y="4407171"/>
            <a:chExt cx="2088994" cy="113567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3D1E850-A7DA-EBDB-1CF7-B896542EB45E}"/>
                </a:ext>
              </a:extLst>
            </p:cNvPr>
            <p:cNvSpPr txBox="1"/>
            <p:nvPr/>
          </p:nvSpPr>
          <p:spPr>
            <a:xfrm>
              <a:off x="319755" y="4407171"/>
              <a:ext cx="2088993" cy="374461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F3DB3EEF-3D63-7DC6-FD7D-67F3A2E96877}"/>
                </a:ext>
              </a:extLst>
            </p:cNvPr>
            <p:cNvSpPr/>
            <p:nvPr/>
          </p:nvSpPr>
          <p:spPr>
            <a:xfrm>
              <a:off x="319756" y="4765116"/>
              <a:ext cx="2088993" cy="7777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0786384-E765-CFD9-A18D-7436EACD0381}"/>
              </a:ext>
            </a:extLst>
          </p:cNvPr>
          <p:cNvGrpSpPr/>
          <p:nvPr/>
        </p:nvGrpSpPr>
        <p:grpSpPr>
          <a:xfrm>
            <a:off x="3628745" y="4925319"/>
            <a:ext cx="2072278" cy="1213459"/>
            <a:chOff x="319755" y="4407172"/>
            <a:chExt cx="2088994" cy="113566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61CBA53-3C7A-97BE-7117-79CC42C137EA}"/>
                </a:ext>
              </a:extLst>
            </p:cNvPr>
            <p:cNvSpPr txBox="1"/>
            <p:nvPr/>
          </p:nvSpPr>
          <p:spPr>
            <a:xfrm>
              <a:off x="319755" y="4407172"/>
              <a:ext cx="2088993" cy="374461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2D36C3D-8DEA-F001-7DE6-4E0CEA1CC063}"/>
                </a:ext>
              </a:extLst>
            </p:cNvPr>
            <p:cNvSpPr/>
            <p:nvPr/>
          </p:nvSpPr>
          <p:spPr>
            <a:xfrm>
              <a:off x="319756" y="4765116"/>
              <a:ext cx="2088993" cy="7777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3BEC841-E631-588F-B216-02BEC37C6EEB}"/>
              </a:ext>
            </a:extLst>
          </p:cNvPr>
          <p:cNvGrpSpPr/>
          <p:nvPr/>
        </p:nvGrpSpPr>
        <p:grpSpPr>
          <a:xfrm>
            <a:off x="6646310" y="3871917"/>
            <a:ext cx="2072278" cy="1213459"/>
            <a:chOff x="319755" y="4407172"/>
            <a:chExt cx="2088994" cy="113566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AC6F15B-BE05-9A50-5C94-97DB233AB72C}"/>
                </a:ext>
              </a:extLst>
            </p:cNvPr>
            <p:cNvSpPr txBox="1"/>
            <p:nvPr/>
          </p:nvSpPr>
          <p:spPr>
            <a:xfrm>
              <a:off x="319755" y="4407172"/>
              <a:ext cx="2088993" cy="374461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B0C44F7-4076-9A5E-B5D1-51E873809F73}"/>
                </a:ext>
              </a:extLst>
            </p:cNvPr>
            <p:cNvSpPr/>
            <p:nvPr/>
          </p:nvSpPr>
          <p:spPr>
            <a:xfrm>
              <a:off x="319756" y="4765116"/>
              <a:ext cx="2088993" cy="7777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</a:rPr>
                <a:t>Lorem ipsum dolor sit amet, nibh est. A magna maecenas, quam magna nec quis, lorem nunc suspendisse viverr.</a:t>
              </a:r>
            </a:p>
          </p:txBody>
        </p:sp>
      </p:grpSp>
      <p:pic>
        <p:nvPicPr>
          <p:cNvPr id="12" name="Graphic 11" descr="Stopwatch 33%">
            <a:extLst>
              <a:ext uri="{FF2B5EF4-FFF2-40B4-BE49-F238E27FC236}">
                <a16:creationId xmlns:a16="http://schemas.microsoft.com/office/drawing/2014/main" id="{57C6BFD4-6C65-E21A-7A78-CB32533E76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9043196" y="1422973"/>
            <a:ext cx="1045246" cy="104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03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D6BF9-2A66-FFB9-76F3-AEABDDF7E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6EDC8D8-5E9F-DB86-549C-BA5971113992}"/>
              </a:ext>
            </a:extLst>
          </p:cNvPr>
          <p:cNvCxnSpPr>
            <a:cxnSpLocks/>
          </p:cNvCxnSpPr>
          <p:nvPr/>
        </p:nvCxnSpPr>
        <p:spPr>
          <a:xfrm>
            <a:off x="6096000" y="885285"/>
            <a:ext cx="0" cy="5373046"/>
          </a:xfrm>
          <a:prstGeom prst="line">
            <a:avLst/>
          </a:prstGeom>
          <a:ln w="57150" cap="rnd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FA45EC0-95F6-660F-9272-5107D671F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Tree Diagram – Slide Template</a:t>
            </a: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565A8A5C-0F55-F1C7-183E-6EDFB34081B2}"/>
              </a:ext>
            </a:extLst>
          </p:cNvPr>
          <p:cNvSpPr/>
          <p:nvPr/>
        </p:nvSpPr>
        <p:spPr>
          <a:xfrm>
            <a:off x="6016118" y="1866575"/>
            <a:ext cx="2710422" cy="660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08" y="0"/>
                </a:moveTo>
                <a:cubicBezTo>
                  <a:pt x="20744" y="0"/>
                  <a:pt x="20530" y="672"/>
                  <a:pt x="20455" y="1654"/>
                </a:cubicBezTo>
                <a:lnTo>
                  <a:pt x="7024" y="1654"/>
                </a:lnTo>
                <a:cubicBezTo>
                  <a:pt x="5463" y="1654"/>
                  <a:pt x="3990" y="4134"/>
                  <a:pt x="2883" y="8681"/>
                </a:cubicBezTo>
                <a:lnTo>
                  <a:pt x="856" y="17001"/>
                </a:lnTo>
                <a:cubicBezTo>
                  <a:pt x="780" y="16846"/>
                  <a:pt x="692" y="16743"/>
                  <a:pt x="592" y="16743"/>
                </a:cubicBezTo>
                <a:cubicBezTo>
                  <a:pt x="264" y="16743"/>
                  <a:pt x="0" y="17828"/>
                  <a:pt x="0" y="19171"/>
                </a:cubicBezTo>
                <a:cubicBezTo>
                  <a:pt x="0" y="20515"/>
                  <a:pt x="264" y="21600"/>
                  <a:pt x="592" y="21600"/>
                </a:cubicBezTo>
                <a:cubicBezTo>
                  <a:pt x="919" y="21600"/>
                  <a:pt x="1183" y="20515"/>
                  <a:pt x="1183" y="19171"/>
                </a:cubicBezTo>
                <a:cubicBezTo>
                  <a:pt x="1183" y="18810"/>
                  <a:pt x="1158" y="18448"/>
                  <a:pt x="1120" y="18086"/>
                </a:cubicBezTo>
                <a:lnTo>
                  <a:pt x="3147" y="9767"/>
                </a:lnTo>
                <a:cubicBezTo>
                  <a:pt x="4179" y="5529"/>
                  <a:pt x="5551" y="3204"/>
                  <a:pt x="7011" y="3204"/>
                </a:cubicBezTo>
                <a:lnTo>
                  <a:pt x="20442" y="3204"/>
                </a:lnTo>
                <a:cubicBezTo>
                  <a:pt x="20518" y="4134"/>
                  <a:pt x="20744" y="4857"/>
                  <a:pt x="20996" y="4857"/>
                </a:cubicBezTo>
                <a:cubicBezTo>
                  <a:pt x="21323" y="4857"/>
                  <a:pt x="21587" y="3772"/>
                  <a:pt x="21587" y="2429"/>
                </a:cubicBezTo>
                <a:cubicBezTo>
                  <a:pt x="21600" y="1085"/>
                  <a:pt x="21336" y="0"/>
                  <a:pt x="21008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4715870F-AA62-87D4-38F0-0FFF1058F716}"/>
              </a:ext>
            </a:extLst>
          </p:cNvPr>
          <p:cNvSpPr/>
          <p:nvPr/>
        </p:nvSpPr>
        <p:spPr>
          <a:xfrm>
            <a:off x="6000315" y="3652416"/>
            <a:ext cx="2710422" cy="660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08" y="0"/>
                </a:moveTo>
                <a:cubicBezTo>
                  <a:pt x="20744" y="0"/>
                  <a:pt x="20530" y="672"/>
                  <a:pt x="20455" y="1654"/>
                </a:cubicBezTo>
                <a:lnTo>
                  <a:pt x="7024" y="1654"/>
                </a:lnTo>
                <a:cubicBezTo>
                  <a:pt x="5463" y="1654"/>
                  <a:pt x="3990" y="4134"/>
                  <a:pt x="2883" y="8681"/>
                </a:cubicBezTo>
                <a:lnTo>
                  <a:pt x="856" y="17001"/>
                </a:lnTo>
                <a:cubicBezTo>
                  <a:pt x="780" y="16846"/>
                  <a:pt x="692" y="16743"/>
                  <a:pt x="592" y="16743"/>
                </a:cubicBezTo>
                <a:cubicBezTo>
                  <a:pt x="264" y="16743"/>
                  <a:pt x="0" y="17828"/>
                  <a:pt x="0" y="19171"/>
                </a:cubicBezTo>
                <a:cubicBezTo>
                  <a:pt x="0" y="20515"/>
                  <a:pt x="264" y="21600"/>
                  <a:pt x="592" y="21600"/>
                </a:cubicBezTo>
                <a:cubicBezTo>
                  <a:pt x="919" y="21600"/>
                  <a:pt x="1183" y="20515"/>
                  <a:pt x="1183" y="19171"/>
                </a:cubicBezTo>
                <a:cubicBezTo>
                  <a:pt x="1183" y="18810"/>
                  <a:pt x="1158" y="18448"/>
                  <a:pt x="1120" y="18086"/>
                </a:cubicBezTo>
                <a:lnTo>
                  <a:pt x="3147" y="9767"/>
                </a:lnTo>
                <a:cubicBezTo>
                  <a:pt x="4179" y="5529"/>
                  <a:pt x="5551" y="3204"/>
                  <a:pt x="7011" y="3204"/>
                </a:cubicBezTo>
                <a:lnTo>
                  <a:pt x="20442" y="3204"/>
                </a:lnTo>
                <a:cubicBezTo>
                  <a:pt x="20518" y="4134"/>
                  <a:pt x="20744" y="4857"/>
                  <a:pt x="20996" y="4857"/>
                </a:cubicBezTo>
                <a:cubicBezTo>
                  <a:pt x="21323" y="4857"/>
                  <a:pt x="21587" y="3772"/>
                  <a:pt x="21587" y="2429"/>
                </a:cubicBezTo>
                <a:cubicBezTo>
                  <a:pt x="21600" y="1085"/>
                  <a:pt x="21336" y="0"/>
                  <a:pt x="21008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78F5B40F-2F26-4040-CACA-5D3C08B3EFD7}"/>
              </a:ext>
            </a:extLst>
          </p:cNvPr>
          <p:cNvSpPr/>
          <p:nvPr/>
        </p:nvSpPr>
        <p:spPr>
          <a:xfrm>
            <a:off x="3455884" y="2878025"/>
            <a:ext cx="2710424" cy="660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580" y="0"/>
                </a:moveTo>
                <a:cubicBezTo>
                  <a:pt x="844" y="0"/>
                  <a:pt x="1058" y="672"/>
                  <a:pt x="1133" y="1654"/>
                </a:cubicBezTo>
                <a:lnTo>
                  <a:pt x="14564" y="1654"/>
                </a:lnTo>
                <a:cubicBezTo>
                  <a:pt x="16125" y="1654"/>
                  <a:pt x="17598" y="4134"/>
                  <a:pt x="18705" y="8681"/>
                </a:cubicBezTo>
                <a:lnTo>
                  <a:pt x="20732" y="17001"/>
                </a:lnTo>
                <a:cubicBezTo>
                  <a:pt x="20808" y="16846"/>
                  <a:pt x="20896" y="16743"/>
                  <a:pt x="20996" y="16743"/>
                </a:cubicBezTo>
                <a:cubicBezTo>
                  <a:pt x="21324" y="16743"/>
                  <a:pt x="21588" y="17828"/>
                  <a:pt x="21588" y="19171"/>
                </a:cubicBezTo>
                <a:cubicBezTo>
                  <a:pt x="21588" y="20515"/>
                  <a:pt x="21324" y="21600"/>
                  <a:pt x="20996" y="21600"/>
                </a:cubicBezTo>
                <a:cubicBezTo>
                  <a:pt x="20669" y="21600"/>
                  <a:pt x="20405" y="20515"/>
                  <a:pt x="20405" y="19171"/>
                </a:cubicBezTo>
                <a:cubicBezTo>
                  <a:pt x="20405" y="18810"/>
                  <a:pt x="20430" y="18448"/>
                  <a:pt x="20468" y="18086"/>
                </a:cubicBezTo>
                <a:lnTo>
                  <a:pt x="18441" y="9767"/>
                </a:lnTo>
                <a:cubicBezTo>
                  <a:pt x="17409" y="5529"/>
                  <a:pt x="16037" y="3204"/>
                  <a:pt x="14577" y="3204"/>
                </a:cubicBezTo>
                <a:lnTo>
                  <a:pt x="1146" y="3204"/>
                </a:lnTo>
                <a:cubicBezTo>
                  <a:pt x="1071" y="4134"/>
                  <a:pt x="844" y="4857"/>
                  <a:pt x="592" y="4857"/>
                </a:cubicBezTo>
                <a:cubicBezTo>
                  <a:pt x="265" y="4857"/>
                  <a:pt x="1" y="3772"/>
                  <a:pt x="1" y="2429"/>
                </a:cubicBezTo>
                <a:cubicBezTo>
                  <a:pt x="-12" y="1085"/>
                  <a:pt x="252" y="0"/>
                  <a:pt x="58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5002ACB9-F65A-6BB0-18D1-AA793645DA87}"/>
              </a:ext>
            </a:extLst>
          </p:cNvPr>
          <p:cNvSpPr/>
          <p:nvPr/>
        </p:nvSpPr>
        <p:spPr>
          <a:xfrm>
            <a:off x="3455884" y="4663866"/>
            <a:ext cx="2710424" cy="660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580" y="0"/>
                </a:moveTo>
                <a:cubicBezTo>
                  <a:pt x="844" y="0"/>
                  <a:pt x="1058" y="672"/>
                  <a:pt x="1133" y="1654"/>
                </a:cubicBezTo>
                <a:lnTo>
                  <a:pt x="14564" y="1654"/>
                </a:lnTo>
                <a:cubicBezTo>
                  <a:pt x="16125" y="1654"/>
                  <a:pt x="17598" y="4134"/>
                  <a:pt x="18705" y="8681"/>
                </a:cubicBezTo>
                <a:lnTo>
                  <a:pt x="20732" y="17001"/>
                </a:lnTo>
                <a:cubicBezTo>
                  <a:pt x="20808" y="16846"/>
                  <a:pt x="20896" y="16743"/>
                  <a:pt x="20996" y="16743"/>
                </a:cubicBezTo>
                <a:cubicBezTo>
                  <a:pt x="21324" y="16743"/>
                  <a:pt x="21588" y="17828"/>
                  <a:pt x="21588" y="19171"/>
                </a:cubicBezTo>
                <a:cubicBezTo>
                  <a:pt x="21588" y="20515"/>
                  <a:pt x="21324" y="21600"/>
                  <a:pt x="20996" y="21600"/>
                </a:cubicBezTo>
                <a:cubicBezTo>
                  <a:pt x="20669" y="21600"/>
                  <a:pt x="20405" y="20515"/>
                  <a:pt x="20405" y="19171"/>
                </a:cubicBezTo>
                <a:cubicBezTo>
                  <a:pt x="20405" y="18810"/>
                  <a:pt x="20430" y="18448"/>
                  <a:pt x="20468" y="18086"/>
                </a:cubicBezTo>
                <a:lnTo>
                  <a:pt x="18441" y="9767"/>
                </a:lnTo>
                <a:cubicBezTo>
                  <a:pt x="17409" y="5529"/>
                  <a:pt x="16037" y="3204"/>
                  <a:pt x="14577" y="3204"/>
                </a:cubicBezTo>
                <a:lnTo>
                  <a:pt x="1146" y="3204"/>
                </a:lnTo>
                <a:cubicBezTo>
                  <a:pt x="1071" y="4134"/>
                  <a:pt x="844" y="4857"/>
                  <a:pt x="592" y="4857"/>
                </a:cubicBezTo>
                <a:cubicBezTo>
                  <a:pt x="265" y="4857"/>
                  <a:pt x="1" y="3772"/>
                  <a:pt x="1" y="2429"/>
                </a:cubicBezTo>
                <a:cubicBezTo>
                  <a:pt x="-12" y="1085"/>
                  <a:pt x="252" y="0"/>
                  <a:pt x="58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B43F6A72-7EEE-99D2-13D2-DDCC4CD4648E}"/>
              </a:ext>
            </a:extLst>
          </p:cNvPr>
          <p:cNvSpPr/>
          <p:nvPr/>
        </p:nvSpPr>
        <p:spPr>
          <a:xfrm>
            <a:off x="1915005" y="2245870"/>
            <a:ext cx="1422352" cy="14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40" y="21600"/>
                </a:moveTo>
                <a:lnTo>
                  <a:pt x="17760" y="21600"/>
                </a:lnTo>
                <a:cubicBezTo>
                  <a:pt x="19872" y="21600"/>
                  <a:pt x="21600" y="19872"/>
                  <a:pt x="21600" y="17760"/>
                </a:cubicBezTo>
                <a:lnTo>
                  <a:pt x="21600" y="3840"/>
                </a:lnTo>
                <a:cubicBezTo>
                  <a:pt x="21600" y="1728"/>
                  <a:pt x="19872" y="0"/>
                  <a:pt x="17760" y="0"/>
                </a:cubicBezTo>
                <a:lnTo>
                  <a:pt x="3840" y="0"/>
                </a:lnTo>
                <a:cubicBezTo>
                  <a:pt x="1728" y="0"/>
                  <a:pt x="0" y="1728"/>
                  <a:pt x="0" y="3840"/>
                </a:cubicBezTo>
                <a:lnTo>
                  <a:pt x="0" y="17760"/>
                </a:lnTo>
                <a:cubicBezTo>
                  <a:pt x="0" y="19872"/>
                  <a:pt x="1728" y="21600"/>
                  <a:pt x="3840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01600" dist="63500" dir="13500000" algn="tl" rotWithShape="0">
              <a:schemeClr val="bg1">
                <a:alpha val="15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FEA6B0E1-60BE-16FC-33AB-42074A281C32}"/>
              </a:ext>
            </a:extLst>
          </p:cNvPr>
          <p:cNvSpPr/>
          <p:nvPr/>
        </p:nvSpPr>
        <p:spPr>
          <a:xfrm>
            <a:off x="1915005" y="2245870"/>
            <a:ext cx="1422352" cy="14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40" y="21600"/>
                </a:moveTo>
                <a:lnTo>
                  <a:pt x="17760" y="21600"/>
                </a:lnTo>
                <a:cubicBezTo>
                  <a:pt x="19872" y="21600"/>
                  <a:pt x="21600" y="19872"/>
                  <a:pt x="21600" y="17760"/>
                </a:cubicBezTo>
                <a:lnTo>
                  <a:pt x="21600" y="3840"/>
                </a:lnTo>
                <a:cubicBezTo>
                  <a:pt x="21600" y="1728"/>
                  <a:pt x="19872" y="0"/>
                  <a:pt x="17760" y="0"/>
                </a:cubicBezTo>
                <a:lnTo>
                  <a:pt x="3840" y="0"/>
                </a:lnTo>
                <a:cubicBezTo>
                  <a:pt x="1728" y="0"/>
                  <a:pt x="0" y="1728"/>
                  <a:pt x="0" y="3840"/>
                </a:cubicBezTo>
                <a:lnTo>
                  <a:pt x="0" y="17760"/>
                </a:lnTo>
                <a:cubicBezTo>
                  <a:pt x="0" y="19872"/>
                  <a:pt x="1728" y="21600"/>
                  <a:pt x="3840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762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pic>
        <p:nvPicPr>
          <p:cNvPr id="58" name="Graphic 57" descr="Head with gears">
            <a:extLst>
              <a:ext uri="{FF2B5EF4-FFF2-40B4-BE49-F238E27FC236}">
                <a16:creationId xmlns:a16="http://schemas.microsoft.com/office/drawing/2014/main" id="{9DFC5D36-DD9C-9408-5FBB-9DF430156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103558" y="2434422"/>
            <a:ext cx="1045246" cy="1045246"/>
          </a:xfrm>
          <a:prstGeom prst="rect">
            <a:avLst/>
          </a:prstGeom>
        </p:spPr>
      </p:pic>
      <p:sp>
        <p:nvSpPr>
          <p:cNvPr id="47" name="Shape">
            <a:extLst>
              <a:ext uri="{FF2B5EF4-FFF2-40B4-BE49-F238E27FC236}">
                <a16:creationId xmlns:a16="http://schemas.microsoft.com/office/drawing/2014/main" id="{B7F63C91-8FC9-CDFA-A08B-C808464E3885}"/>
              </a:ext>
            </a:extLst>
          </p:cNvPr>
          <p:cNvSpPr/>
          <p:nvPr/>
        </p:nvSpPr>
        <p:spPr>
          <a:xfrm>
            <a:off x="8837116" y="3004458"/>
            <a:ext cx="1422352" cy="14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576" y="19896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01600" dist="63500" dir="13500000" algn="tl" rotWithShape="0">
              <a:schemeClr val="bg1">
                <a:alpha val="15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A05E9206-085B-72EE-B135-0DAE677BF1EF}"/>
              </a:ext>
            </a:extLst>
          </p:cNvPr>
          <p:cNvSpPr/>
          <p:nvPr/>
        </p:nvSpPr>
        <p:spPr>
          <a:xfrm>
            <a:off x="8837116" y="3004458"/>
            <a:ext cx="1422352" cy="14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576" y="19896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762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pic>
        <p:nvPicPr>
          <p:cNvPr id="59" name="Graphic 58" descr="Bullseye">
            <a:extLst>
              <a:ext uri="{FF2B5EF4-FFF2-40B4-BE49-F238E27FC236}">
                <a16:creationId xmlns:a16="http://schemas.microsoft.com/office/drawing/2014/main" id="{8C61D2C2-7529-D61D-6AB6-705AA3CA1B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9025669" y="3193011"/>
            <a:ext cx="1045246" cy="1045246"/>
          </a:xfrm>
          <a:prstGeom prst="rect">
            <a:avLst/>
          </a:prstGeom>
        </p:spPr>
      </p:pic>
      <p:sp>
        <p:nvSpPr>
          <p:cNvPr id="49" name="Shape">
            <a:extLst>
              <a:ext uri="{FF2B5EF4-FFF2-40B4-BE49-F238E27FC236}">
                <a16:creationId xmlns:a16="http://schemas.microsoft.com/office/drawing/2014/main" id="{9307634A-23C0-AAA7-587F-3E55C38C6B95}"/>
              </a:ext>
            </a:extLst>
          </p:cNvPr>
          <p:cNvSpPr/>
          <p:nvPr/>
        </p:nvSpPr>
        <p:spPr>
          <a:xfrm>
            <a:off x="1915005" y="4031711"/>
            <a:ext cx="1422352" cy="14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40" y="21600"/>
                </a:moveTo>
                <a:lnTo>
                  <a:pt x="17760" y="21600"/>
                </a:lnTo>
                <a:cubicBezTo>
                  <a:pt x="19872" y="21600"/>
                  <a:pt x="21600" y="19872"/>
                  <a:pt x="21600" y="17760"/>
                </a:cubicBezTo>
                <a:lnTo>
                  <a:pt x="21600" y="3840"/>
                </a:lnTo>
                <a:cubicBezTo>
                  <a:pt x="21600" y="1728"/>
                  <a:pt x="19872" y="0"/>
                  <a:pt x="17760" y="0"/>
                </a:cubicBezTo>
                <a:lnTo>
                  <a:pt x="3840" y="0"/>
                </a:lnTo>
                <a:cubicBezTo>
                  <a:pt x="1728" y="0"/>
                  <a:pt x="0" y="1728"/>
                  <a:pt x="0" y="3840"/>
                </a:cubicBezTo>
                <a:lnTo>
                  <a:pt x="0" y="17760"/>
                </a:lnTo>
                <a:cubicBezTo>
                  <a:pt x="0" y="19872"/>
                  <a:pt x="1728" y="21600"/>
                  <a:pt x="3840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01600" dist="63500" dir="13500000" algn="tl" rotWithShape="0">
              <a:schemeClr val="bg1">
                <a:alpha val="15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910CB73D-CA89-A404-5CBC-AE0CDF7E2BF0}"/>
              </a:ext>
            </a:extLst>
          </p:cNvPr>
          <p:cNvSpPr/>
          <p:nvPr/>
        </p:nvSpPr>
        <p:spPr>
          <a:xfrm>
            <a:off x="1915005" y="4031711"/>
            <a:ext cx="1422352" cy="14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40" y="21600"/>
                </a:moveTo>
                <a:lnTo>
                  <a:pt x="17760" y="21600"/>
                </a:lnTo>
                <a:cubicBezTo>
                  <a:pt x="19872" y="21600"/>
                  <a:pt x="21600" y="19872"/>
                  <a:pt x="21600" y="17760"/>
                </a:cubicBezTo>
                <a:lnTo>
                  <a:pt x="21600" y="3840"/>
                </a:lnTo>
                <a:cubicBezTo>
                  <a:pt x="21600" y="1728"/>
                  <a:pt x="19872" y="0"/>
                  <a:pt x="17760" y="0"/>
                </a:cubicBezTo>
                <a:lnTo>
                  <a:pt x="3840" y="0"/>
                </a:lnTo>
                <a:cubicBezTo>
                  <a:pt x="1728" y="0"/>
                  <a:pt x="0" y="1728"/>
                  <a:pt x="0" y="3840"/>
                </a:cubicBezTo>
                <a:lnTo>
                  <a:pt x="0" y="17760"/>
                </a:lnTo>
                <a:cubicBezTo>
                  <a:pt x="0" y="19872"/>
                  <a:pt x="1728" y="21600"/>
                  <a:pt x="3840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762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pic>
        <p:nvPicPr>
          <p:cNvPr id="60" name="Graphic 59" descr="Lights On">
            <a:extLst>
              <a:ext uri="{FF2B5EF4-FFF2-40B4-BE49-F238E27FC236}">
                <a16:creationId xmlns:a16="http://schemas.microsoft.com/office/drawing/2014/main" id="{DD1C40D6-66D0-8877-44F1-7915AED5C6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2103558" y="4220264"/>
            <a:ext cx="1045246" cy="1045246"/>
          </a:xfrm>
          <a:prstGeom prst="rect">
            <a:avLst/>
          </a:prstGeom>
        </p:spPr>
      </p:pic>
      <p:sp>
        <p:nvSpPr>
          <p:cNvPr id="16" name="Shape">
            <a:extLst>
              <a:ext uri="{FF2B5EF4-FFF2-40B4-BE49-F238E27FC236}">
                <a16:creationId xmlns:a16="http://schemas.microsoft.com/office/drawing/2014/main" id="{C670B7F7-A7E1-0732-ED19-31993353A890}"/>
              </a:ext>
            </a:extLst>
          </p:cNvPr>
          <p:cNvSpPr/>
          <p:nvPr/>
        </p:nvSpPr>
        <p:spPr>
          <a:xfrm>
            <a:off x="8854643" y="1234420"/>
            <a:ext cx="1422352" cy="14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576" y="19872"/>
                  <a:pt x="19872" y="21600"/>
                  <a:pt x="17760" y="2160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2700000" scaled="0"/>
          </a:gradFill>
          <a:ln w="12700">
            <a:miter lim="400000"/>
          </a:ln>
          <a:effectLst>
            <a:innerShdw blurRad="177800" dist="50800" dir="13500000">
              <a:prstClr val="black">
                <a:alpha val="45000"/>
              </a:prstClr>
            </a:innerShdw>
          </a:effectLst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17" name="Graphic 16" descr="Stopwatch 33%">
            <a:extLst>
              <a:ext uri="{FF2B5EF4-FFF2-40B4-BE49-F238E27FC236}">
                <a16:creationId xmlns:a16="http://schemas.microsoft.com/office/drawing/2014/main" id="{6BA04FFB-3D8A-07E0-443C-A0DDEE75D8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9043196" y="1422973"/>
            <a:ext cx="1045246" cy="104524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70B446C-C1B6-3954-7EB9-57338993DF0D}"/>
              </a:ext>
            </a:extLst>
          </p:cNvPr>
          <p:cNvGrpSpPr/>
          <p:nvPr/>
        </p:nvGrpSpPr>
        <p:grpSpPr>
          <a:xfrm>
            <a:off x="3628745" y="3129689"/>
            <a:ext cx="2072278" cy="1213459"/>
            <a:chOff x="319755" y="4407172"/>
            <a:chExt cx="2088994" cy="113566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857339-EE2D-FD61-7A61-AAA70B72AC73}"/>
                </a:ext>
              </a:extLst>
            </p:cNvPr>
            <p:cNvSpPr txBox="1"/>
            <p:nvPr/>
          </p:nvSpPr>
          <p:spPr>
            <a:xfrm>
              <a:off x="319755" y="4407172"/>
              <a:ext cx="2088993" cy="374461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7E8061C-A29D-D7CB-490D-CCD72613BF14}"/>
                </a:ext>
              </a:extLst>
            </p:cNvPr>
            <p:cNvSpPr/>
            <p:nvPr/>
          </p:nvSpPr>
          <p:spPr>
            <a:xfrm>
              <a:off x="319756" y="4765116"/>
              <a:ext cx="2088993" cy="7777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70B474A-2167-E254-16E2-93358695C5A9}"/>
              </a:ext>
            </a:extLst>
          </p:cNvPr>
          <p:cNvGrpSpPr/>
          <p:nvPr/>
        </p:nvGrpSpPr>
        <p:grpSpPr>
          <a:xfrm>
            <a:off x="6646310" y="2076285"/>
            <a:ext cx="2072278" cy="1213460"/>
            <a:chOff x="319755" y="4407171"/>
            <a:chExt cx="2088994" cy="113567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97EC805-77AA-A9EE-E6BA-C15B34B7D1AC}"/>
                </a:ext>
              </a:extLst>
            </p:cNvPr>
            <p:cNvSpPr txBox="1"/>
            <p:nvPr/>
          </p:nvSpPr>
          <p:spPr>
            <a:xfrm>
              <a:off x="319755" y="4407171"/>
              <a:ext cx="2088993" cy="374461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7B048E4-D750-9330-5F55-8449C8A6D8D6}"/>
                </a:ext>
              </a:extLst>
            </p:cNvPr>
            <p:cNvSpPr/>
            <p:nvPr/>
          </p:nvSpPr>
          <p:spPr>
            <a:xfrm>
              <a:off x="319756" y="4765116"/>
              <a:ext cx="2088993" cy="7777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AD2ADC-72C0-2317-3001-562311B16762}"/>
              </a:ext>
            </a:extLst>
          </p:cNvPr>
          <p:cNvGrpSpPr/>
          <p:nvPr/>
        </p:nvGrpSpPr>
        <p:grpSpPr>
          <a:xfrm>
            <a:off x="3628745" y="4925319"/>
            <a:ext cx="2072278" cy="1213459"/>
            <a:chOff x="319755" y="4407172"/>
            <a:chExt cx="2088994" cy="113566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1E2F15F-D677-F864-B838-F81E848027AA}"/>
                </a:ext>
              </a:extLst>
            </p:cNvPr>
            <p:cNvSpPr txBox="1"/>
            <p:nvPr/>
          </p:nvSpPr>
          <p:spPr>
            <a:xfrm>
              <a:off x="319755" y="4407172"/>
              <a:ext cx="2088993" cy="374461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B9430-5D11-DF90-2BE8-7FC86813FF23}"/>
                </a:ext>
              </a:extLst>
            </p:cNvPr>
            <p:cNvSpPr/>
            <p:nvPr/>
          </p:nvSpPr>
          <p:spPr>
            <a:xfrm>
              <a:off x="319756" y="4765116"/>
              <a:ext cx="2088993" cy="7777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F1C94F3-47F1-49B0-49EE-5B4A1F41DA66}"/>
              </a:ext>
            </a:extLst>
          </p:cNvPr>
          <p:cNvGrpSpPr/>
          <p:nvPr/>
        </p:nvGrpSpPr>
        <p:grpSpPr>
          <a:xfrm>
            <a:off x="6646310" y="3871917"/>
            <a:ext cx="2072278" cy="1213459"/>
            <a:chOff x="319755" y="4407172"/>
            <a:chExt cx="2088994" cy="113566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CDA8164-F9C4-E108-455A-E6E71C9CB320}"/>
                </a:ext>
              </a:extLst>
            </p:cNvPr>
            <p:cNvSpPr txBox="1"/>
            <p:nvPr/>
          </p:nvSpPr>
          <p:spPr>
            <a:xfrm>
              <a:off x="319755" y="4407172"/>
              <a:ext cx="2088993" cy="374461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AAFC345-9924-0874-CD3B-053E9A2A0E70}"/>
                </a:ext>
              </a:extLst>
            </p:cNvPr>
            <p:cNvSpPr/>
            <p:nvPr/>
          </p:nvSpPr>
          <p:spPr>
            <a:xfrm>
              <a:off x="319756" y="4765116"/>
              <a:ext cx="2088993" cy="7777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</a:rPr>
                <a:t>Lorem ipsum dolor sit amet, nibh est. A magna maecenas, quam magna nec quis, lorem nunc suspendisse viverr.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88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9439</TotalTime>
  <Words>272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Neumorphic Tree Diagram – Slide Template</vt:lpstr>
      <vt:lpstr>Neumorphic Tree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Tree Diagram</dc:title>
  <dc:creator>PresentationGO.com</dc:creator>
  <dc:description>© Copyright PresentationGO.com - Do not distribute or sale without written permission.</dc:description>
  <cp:lastModifiedBy>Christophe Barroche</cp:lastModifiedBy>
  <cp:revision>44</cp:revision>
  <dcterms:created xsi:type="dcterms:W3CDTF">2014-11-26T05:14:11Z</dcterms:created>
  <dcterms:modified xsi:type="dcterms:W3CDTF">2025-04-17T17:36:21Z</dcterms:modified>
  <cp:category>Charts &amp; Diagrams</cp:category>
</cp:coreProperties>
</file>